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1:28:39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5909 1414 17,'0'0'33,"0"0"29,0 0-12,0 0-24,0 0 10,0 0-8,0 0-1,2 0 12,-2 0-32,0 0 4,0 0-11,0 6-11,6 13 10,0 9 1,1 3 7,-3 1 5,-1 3-6,-1-1-6,1-1 0,-3-3 2,0-6-1,3-1 0,0-5-1,0 1 0,-1-3 4,-2-1-8,0-5 4,0 1-27,0-1 1,0-5-16,0-2-30,0-3-34</inkml:trace>
  <inkml:trace contextRef="#ctx0" brushRef="#br0" timeOffset="909.9981">5857 1460 22,'0'0'48,"0"0"7,0 0 4,0 0-25,49-78 12,-35 65-43,3 2 28,-3 2-18,2 3-5,-1-3 16,5 3-23,0 0 1,0 2 2,2 4-1,-1 0-6,3 0 3,-6 2 0,4 8 1,-5 6-1,-4 0 0,-5 3-1,-7-1-7,-1 1-8,0 5 11,-1-1 3,-14 1 2,0-1 1,-9-7-1,10 0 6,-2-8-6,-2 0-2,8-2-3,-4-3 10,3 0 3,3-3-3,2 0 0,3 0 12,-3 0-16,6 0 27,0 0-18,0 0-6,0 0 15,0-3-7,6 1-12,9 2 0,-2 0-10,4 0 9,4 0-1,1 0-1,-2 3 3,3 8 0,0 1 0,-1-1-2,-2 4 6,-4-1-8,-3 0 3,-1 1 1,-6 2-8,0-1 5,-1 4 3,-5-2 0,0 2-2,0-4 2,-8 0 0,-5-2 0,4-3-7,-5-1 11,1-4-4,1 1 9,-7-6-2,2-1 8,-4 0-10,-1 0-3,5 0-4,1 0 1,4-1-45,-1-4 3,7 2-102</inkml:trace>
  <inkml:trace contextRef="#ctx0" brushRef="#br0" timeOffset="1509.0052">6536 1426 57,'0'0'61,"0"0"22,0 0-15,0 0-16,0 0-52,0 0-1,1 10-5,-1 10 6,0 4 9,0 5 20,-6-2-23,-3 2 15,-4-1-18,1 2-1,0 6 9,-3 0-8,5 0-1,-5-7-2,6-6 1,0 4-2,-1-8-21,2 2-11,5-1 11,-3-10-35,4 0 5,2-6-17,0-4-28</inkml:trace>
  <inkml:trace contextRef="#ctx0" brushRef="#br0" timeOffset="1878.9889">6512 1382 48,'0'0'70,"0"0"-32,0 0 10,0 0-26,0 0-17,0 0 26,45 30 8,-29 0-1,-4 2-12,2-2-19,-4 5 9,-4-2-16,7-3 1,-1 0 8,3-1-9,-3-1 6,0-4-3,0-1-1,-7-2 2,5 0-4,-6 2-7,5-5 5,-4-3-34,-2-3-7,4-4-12,-7-3-45,0-3-32</inkml:trace>
  <inkml:trace contextRef="#ctx0" brushRef="#br0" timeOffset="2145.1385">6512 1713 74,'0'0'36,"0"0"-23,0 0 23,0 0-4,0 0-28,0 0 12,98-9-1,-78 9-9,-4-1-3,4 1 3,-4 0-8,5 0 2,-3-2-50,-5 0-61</inkml:trace>
  <inkml:trace contextRef="#ctx0" brushRef="#br0" timeOffset="2693.9995">7207 1478 203,'0'0'47,"0"0"-8,0 0 21,0 0-20,0 0-22,-82-42-10,64 41-8,0 1-11,3 0 11,1 0-1,0 9-4,6 0 3,0 5-9,3-1-3,5 2 8,0 5-15,5 1 15,11-3-4,9 4 10,1-2 0,2 3 0,1-2 0,-3-2-3,-2 4 1,1-4-1,-2 0 2,-4-4 1,-4-4-2,-3-1 2,-7-3 0,-4 4-2,-1-2 0,0 0 2,-6 0 30,-10 1-8,-4 2 29,-5-2-34,4-3 9,-7 0-11,5-4-11,1-1-6,3 1 2,4-3-37,0 0-11,7-1-66,5-13-75</inkml:trace>
  <inkml:trace contextRef="#ctx0" brushRef="#br0" timeOffset="3148.0002">7541 1539 245,'0'0'75,"0"0"-57,0 0 29,0 0 13,0 0-44,0 0 2,5-3-18,11-5 0,-1 6 0,4-3 1,0 0-1,1 2 0,4-3 5,0 2-8,2 0 3,-1 1-1,-3 3-41,-8 0-44,-4-1 3,-9 1-73</inkml:trace>
  <inkml:trace contextRef="#ctx0" brushRef="#br0" timeOffset="3399.0233">7677 1521 139,'0'0'20,"0"0"-7,0 0-3,0 0 9,0 0 9,0 0-28,-4 98 25,4-71-17,0-3 0,0 1 5,3 0-13,-3-7 2,3 0 6,0-2-6,-3-3-4,0 6-30,0-6-59,0 3-73</inkml:trace>
  <inkml:trace contextRef="#ctx0" brushRef="#br0" timeOffset="3632.0043">7604 1856 194,'0'0'95,"0"0"-60,0 0 10,0 0-37,0 0-1,0 0-6,30 0 17,-8 0-8,5 0-10,2 0 6,-3 0-12,3 0-17,-7 0 12,-1 0 1,-3-1-42,3-2-13,4 1-69</inkml:trace>
  <inkml:trace contextRef="#ctx0" brushRef="#br0" timeOffset="4084.996">8358 1494 125,'0'0'63,"0"0"32,0 0-28,0 0-21,0 0 36,0 0-68,-84-35 21,60 35-33,-1 9 5,-2 15-7,0 10 0,6 7 0,-1-1-2,7 0 4,7 2 3,-1-9-5,9-2-1,0-1-3,5-8 2,14 4 2,-5-3 2,6-4 0,4-2-2,2-7 0,7 1 11,5-11-19,1 0 8,-1 0-20,-1 0-5,-4-10-69,-3-1-51,-7-3-112</inkml:trace>
  <inkml:trace contextRef="#ctx0" brushRef="#br0" timeOffset="4915.9986">9766 1483 5,'0'0'218,"0"0"-187,0 0 24,0 0-2,0 0 22,0 0-45,-2-6-21,-1 6-9,2 6-8,-5 10 8,-4 13-5,4 3 11,1-2-10,5 2 4,0-3 0,0 1 4,8-4-4,3 3 0,4-6-2,3-2-16,2-5 17,-1-6-7,6 0 4,-1-9 1,-4 1-4,-1-2-3,5-3 4,-6-8 6,0-4 0,-3 0 3,-7-4-3,0 2 32,-2-5-7,0-1-14,0 3 8,0-5-14,-3-1-10,-2 0-1,-1-1-38,0 8-11,0 2-36,-3 9-45</inkml:trace>
  <inkml:trace contextRef="#ctx0" brushRef="#br0" timeOffset="5951.6273">10316 1483 129,'0'0'70,"0"0"6,0 0 5,0 0 3,0 0-55,0 0 14,-4-18-43,4 18-4,0 2-9,0 13-22,-2 10 35,2 1-4,-3 1 9,0-1-5,-1-4 0,1 2 5,3-3-10,0-1 5,0-1-14,0-2 0,-3-4-25,2 0 11,-1-6-1,2 2 5,0-4 17,-1-1-11,1-4 18,0 0 1,0 0 8,0 0 12,0-12 9,0-9-15,0-5-3,0-1-9,3 2-3,3-4 8,1 3 1,-3 1 8,-1 0-13,0 3 15,-3 7 19,2 7-29,1 5 21,0 2 9,-3 1-36,1 0 0,-1 0-3,2 0-18,10 6 6,-2 14 2,8 1 10,-3 4 0,-2 4 3,4-5-3,2 2 0,2-4 4,-3-2-4,1 1 0,-8-6 0,1-3 0,1-5 4,-7 1-6,-1-8 2,-4 3 0,-1-3 5,2 0-5,5 0 6,-3 0 15,-1 0-17,2-13 3,-2-7-3,5-7-2,-2 3 18,2-6-19,-2 2 3,-4 3-4,2-2 2,-2 11-4,-2 3 2,1 4-39,2 6 15,-3 1-59,0 2-21,5 0-31,-2 0-25</inkml:trace>
  <inkml:trace contextRef="#ctx0" brushRef="#br0" timeOffset="6279.7901">10735 1489 237,'0'0'95,"0"0"-77,0 0-6,0 0 71,0 0-30,0 0-29,11-9-24,8 4-1,4 4-1,1-5 2,1 2 0,0-3-4,-2 6 8,4 1-2,-11 0-2,5 0-42,-6 0-22,-3 0-37,0 0-56</inkml:trace>
  <inkml:trace contextRef="#ctx0" brushRef="#br0" timeOffset="6534.0012">10862 1489 198,'0'0'22,"0"0"-11,0 0 65,0 0-49,0 0-27,0 0 0,-7 39-3,7-19-1,0 4 1,0 1 3,0 0 9,0 0-6,0-4-2,0-3-1,0 2 7,0-1-15,-3 1 3,-3-2-26,-3 2-9,0-4-47,-4-2-19</inkml:trace>
  <inkml:trace contextRef="#ctx0" brushRef="#br0" timeOffset="6761.0013">10721 1850 55,'0'0'134,"0"0"-67,0 0 10,0 0-36,0 0-5,0 0-10,0 0-6,0 0-11,4 0-1,11 0-9,2 0 1,3 0 0,3-3 3,3 2-3,2-2-1,-3-2-14,0 3-17,5-3-10,0-3-23,0 2-38,-5-1-58</inkml:trace>
  <inkml:trace contextRef="#ctx0" brushRef="#br0" timeOffset="7189.2253">11191 1522 128,'0'0'111,"0"0"-71,0 0 2,0 0 11,0 0-10,0 0-20,0-3 26,0 3-25,8-6-23,11 2 0,6-7 3,5 1-7,-2 4 3,6-3 0,-4 3 4,-6-5-3,1 7-1,-4-1 0,0 0-27,-2 5-6,-5-3-30,-3 2-17,-10 1-37,-1 0-84</inkml:trace>
  <inkml:trace contextRef="#ctx0" brushRef="#br0" timeOffset="7471.5071">11352 1501 79,'0'0'150,"0"0"-149,0 0 0,0 0 44,0 0-36,0 0 14,-17 103-17,17-77-1,0 0 34,0 0-19,0-1-1,0-2 0,0 1-14,0-3 4,0-1-9,0-2 2,0-2 6,0-2-8,-1-3-3,-2 0-10,3-4-54,-3-3-33,-2-4-157</inkml:trace>
  <inkml:trace contextRef="#ctx0" brushRef="#br0" timeOffset="8291.0035">12902 1446 206,'0'0'24,"0"0"4,0 0 63,0 0-37,0 0-5,0 0-31,-54-29-13,39 36 1,-1 15-6,-4 3 0,1 10-2,1-2 3,3 4-3,2-4 2,7 1 0,4-4-6,2-6 7,0-1-1,5-5 0,10 0-3,-5-4 3,6-3 0,1-2 0,7-7 10,3-2-5,-1 0-1,-3-8 23,-2-7-22,6-1 10,-10-1-11,6-4-2,-5 0 22,-11 0-9,1-3 4,-8 0-1,0-4-13,-18 3 3,-3 4-8,6 1-23,-9 5-2,8 5-33,-4 0-59,1 3-11,5 3-71</inkml:trace>
  <inkml:trace contextRef="#ctx0" brushRef="#br0" timeOffset="8928.0034">13314 1417 199,'0'0'68,"0"0"-23,0 0 18,0 0 2,0 0-17,0 0-48,-23 21-8,22 11-3,-5 7 18,6-2-7,-3-2 0,-3-2 5,3 2 3,1-3-3,2-1-3,-3 0 2,-1-4-4,-2 1-21,0-6-10,2-4-53,4-1 12,-3-11-83</inkml:trace>
  <inkml:trace contextRef="#ctx0" brushRef="#br0" timeOffset="9218.0078">13275 1435 162,'0'0'48,"0"0"-16,0 0-19,0 0 62,0 0-33,0 0-33,94-63 11,-70 55-6,-1 1-10,2 1 9,-3 6-12,-6 0-1,-2 0 0,0 0-6,-6 4-45,-2 8-67,-6 3-15</inkml:trace>
  <inkml:trace contextRef="#ctx0" brushRef="#br0" timeOffset="9466.0049">13264 1671 137,'0'0'6,"0"0"-4,0 0 32,0 0 11,0 0-7,97 3-8,-56-3-18,3-6-7,-3 2-6,-8 1 1,-8 3-10,-5-2-32,-3 2-53</inkml:trace>
  <inkml:trace contextRef="#ctx0" brushRef="#br0" timeOffset="10074.008">14346 1414 230,'0'0'56,"0"0"-21,0 0 23,0 0-35,0 0-19,0 0-4,37-3 0,-14 3 4,-4 0 0,7 0-4,-4 0 0,5 0 0,-8 0-5,5 0 2,-8 4-69,-7-1-18,4-1-92</inkml:trace>
  <inkml:trace contextRef="#ctx0" brushRef="#br0" timeOffset="10381.0062">14437 1475 76,'0'0'41,"0"0"-7,0 0 31,0 0-10,0 0-27,-18 82-2,18-61-14,0-5-9,0 1 4,0 1-5,0-3-2,0 5 9,0-1-3,-1 1-6,-4-1 0,1-2-14,-8 1-3,6-6-35,-11 0-37,4-1-18</inkml:trace>
  <inkml:trace contextRef="#ctx0" brushRef="#br0" timeOffset="10603.0476">14310 1805 86,'0'0'159,"0"0"-67,0 0-15,0 0 0,0 0-56,0 0-7,5 0-14,-1 0 9,18 0-9,1 0 0,9 0 1,4 0-5,-11 0 4,0 0 0,-1 0 0,-1-1-37,3 1-10,-4-3-17,-4 0-20,1-2-55</inkml:trace>
  <inkml:trace contextRef="#ctx0" brushRef="#br0" timeOffset="11456.311">14777 1456 349,'0'0'32,"0"0"0,0 0 22,0 0 13,0 0-53,0 0-14,3 3-29,-3 23 25,0 4 4,0 6 14,0-8-14,0 0 9,0-2-5,0-3-4,-3-3-3,3-2 0,-4-5-32,2-2 16,2-4 2,-3-2-6,3-2 8,0-3-21,0 0 26,0 0 5,0 0 10,0-6-8,0-8 3,0 0 0,0-4 16,3-7-9,0 1-4,2-3 23,-2-2-22,3 2 2,1 2-1,-1 5-3,-2 5 16,1 6-18,-2 4 8,-3 5 46,0 0-50,0 0-8,2 0 1,5 3-19,2 13 13,1 0 9,1 8 0,4-4-1,-6 4 2,1-1-2,-1-1 1,-3-2 0,5 1 2,-4-2 2,6 2-2,-1 0-1,-1-1 3,-1-5-4,-5-3 0,-1-3 0,-1 2-4,-1-10 4,-1 1 0,1-1 10,0-1 18,-2 0 37,3 0-6,3-11-21,4-8-10,0-5-25,3 2-1,-2-7-2,2 0 4,-2 0-4,-1 1 0,-1-1 2,-5 5-6,0 3 4,-3 2-3,2 3-1,2 6-31,-5 1-8,1 7-5,1-3-11,1 3-27,2 2-28,-3-4-89</inkml:trace>
  <inkml:trace contextRef="#ctx0" brushRef="#br0" timeOffset="11823.007">15234 1452 78,'0'0'290,"0"0"-232,0 0 2,0 0-1,0 0-37,0 0-16,-9-6-6,9 20-27,0 11 23,0-3 1,0 7 3,0-2 0,-3-3 2,3 3 4,0-1-5,0-5 0,0 0 1,0-3-2,0-1 0,-2-1-9,2-3-34,-1 0 5,-4-5-17,2-3-14,2-2-52</inkml:trace>
  <inkml:trace contextRef="#ctx0" brushRef="#br0" timeOffset="12147.9034">15202 1390 366,'0'0'106,"0"0"-64,0 0-37,0 0 5,0 0 17,0 0-21,18-77 1,-4 69-7,-1 2 0,9 1 0,-5 0 4,-1 3-5,-2-2 1,-1 1 0,1 1-5,8 1 10,-3 0-10,2 1-3,0 0-115,-6 0 12,-2 5-26</inkml:trace>
  <inkml:trace contextRef="#ctx0" brushRef="#br0" timeOffset="12435.963">15171 1566 59,'0'0'20,"0"0"38,0 0 25,0 0-29,0 0 9,0 0 21,73 9-39,-49-9-25,0 0 9,-3-2-28,3 1-1,-2-1 0,-1-1 8,-5 3-18,4-2-17,-5 2-51,-2 0 7,2 0-124</inkml:trace>
  <inkml:trace contextRef="#ctx0" brushRef="#br0" timeOffset="13152.0155">15813 1456 180,'0'0'70,"0"0"-1,0 0 12,0 0 31,0 0-69,0 0 2,-30-41-21,25 41-23,-2 0 2,-4 3-3,-5 18 0,-5 5-3,0 7 2,3 3-5,2 0 5,6-1-6,2-5 1,4-3-5,2-1 1,2-2 7,0-1-17,12-5 20,9-1-2,0-2 0,-3-1-8,9-2 9,-1-1-15,1-5 6,1-5-23,-8-1 32,5 0-3,-1-4 4,0-6 10,0-6-8,-8 5 26,-1-3 14,-4-6-18,-2-6 11,2-1-12,-3-3-23,-2-1 13,-1-1-13,-5-1 0,0 0 0,0 7-21,-3 5 0,-11 4-2,-4 7-22,0 2-7,-6 7 17,1 1-77,-4 1 1,-3 13-126</inkml:trace>
  <inkml:trace contextRef="#ctx0" brushRef="#br0" timeOffset="13712.4943">16414 1464 184,'0'0'77,"0"0"-75,0 0 16,0 0-14,0 0-4,0 0-6,-2 25 6,1 2 13,-4 2 23,4 1-15,-1-1 17,2-3-35,0 3-2,0-2 5,0-1-6,0-5-1,0-1-5,-3-7-41,-1 1 5,1-6-86</inkml:trace>
  <inkml:trace contextRef="#ctx0" brushRef="#br0" timeOffset="14221.0114">16334 1488 161,'0'0'30,"0"0"3,36-85 1,-19 66 14,-2 1 11,3 4-36,0 2-11,0 3 7,-2 6-18,-2 3 16,-3 0-17,-5 0 0,0 9 5,-1 5 0,-5 7 21,0 4-20,0 1-3,-21 3-3,-5-3 0,-2-3-17,1 0 11,2-8-20,4 0 6,6-3 2,3-5-2,3 1 17,8-5 2,1-3 2,0 2-4,0-2 3,0 2 0,0 0-1,0 2-5,13 6 6,2 0 0,0 4 2,3-2 3,4-1-3,5 5 3,1-1 3,-2 0-2,3-2-7,-6-1 1,0-4-11,-4 4-11,-10-3-67,1-3-66</inkml:trace>
  <inkml:trace contextRef="#ctx0" brushRef="#br0" timeOffset="15085.968">16772 1510 228,'0'0'132,"0"0"-117,0 0-15,0 0-7,0 0-9,0 0 16,-4 66 18,2-41-11,2-1-2,-4-2 5,4-8-5,0 2-2,-3-5-3,3-2 1,0 0 5,0-5-5,0 1-1,0-3 0,0-2-1,0 0-2,0 0-14,0 0 8,0-8 2,3-6 5,1-4 2,5-6-1,-5-6 2,5-6-2,6 0 1,-4-2-2,2 5 2,2 6 0,-10 5 3,2 5 4,-4 9-1,-3 5 10,6 3-16,-3 0-7,6 0 0,1 0 5,4 2 2,1 11-5,-2 4 4,2-3 1,-9 5 7,1-5-6,-7 0 13,0 2-11,0-2-3,0-1 6,2-4 3,-1-5-9,-1 1 0,6-5 3,-6 1 2,0 1-5,5-2 6,-1 0 20,11-14-24,-3-5 9,2-5-6,4-1 0,1 1-1,9-2-2,-4 4-1,0 0-1,-3 9 0,-8 4-4,1 1 0,-2 8-5,-2 0 6,5 10-7,-4 11 10,-7 6 18,3 3-5,-7 1 12,0 0 2,0-4-25,0 0 18,-1-1-19,-3-3 0,-1-2 3,2-5 2,0 1-11,-1-4 5,1-1-2,3-3 1,0-3-50,0 0-2,0-3 11,0 2-38,0-5-15,0 0-69</inkml:trace>
  <inkml:trace contextRef="#ctx0" brushRef="#br0" timeOffset="15708.0139">17428 1444 294,'0'0'115,"0"0"-79,0 0-35,0 0-1,0 0-7,0 0 7,0 54 6,-6-31-4,-2 4 14,-4 3 13,-1-6-25,-3 3 14,6-7-17,0-4 2,-1 2 1,5-4-1,0-4-6,1 0 0,1-6-20,3-1 12,1-3-8,0 0 19,0 0 2,1-11-2,12-7 2,-1-10-2,6-4 0,-1-1 9,1-4-7,-3 3-2,-1 6 15,-1 3-12,-3 4 13,-3 8-6,1 4-7,-4 5 11,2 2-14,-2 2-3,2 0-1,2 9-13,1 10 17,1 6 21,-2 0 1,-2 2 17,0-1-30,3 0 4,-3-4-6,0 0-2,0-1-8,-2 1 3,1 0 0,0 0 1,2 0 2,-4-2-3,1-4 0,-2 1-31,-2-5 4,1-1-26,-1-3-28,0-5 8,0-3-71</inkml:trace>
  <inkml:trace contextRef="#ctx0" brushRef="#br0" timeOffset="15981.0107">17381 1622 307,'0'0'70,"0"0"-62,0 0-1,0 0-3,0 0 14,0 0 2,55-7-19,-33 3 6,-1 0 3,2-1-8,-1 2 3,-3 3-4,-2 0-1,-4 0-25,-2 0-73,-2 0-80</inkml:trace>
  <inkml:trace contextRef="#ctx0" brushRef="#br0" timeOffset="16511.0097">17989 1385 219,'0'0'100,"0"0"-72,0 0 29,0 0 26,0 0-35,0 0-47,-4 0-2,5 0-3,13 0 4,10 3 27,6-1-20,1-2-3,3 0 6,1 0 0,2 0-10,-3 0 0,-7-2-16,-4 2 5,-9 0-35,-3 0-22,-10 0-65,-1 0-127</inkml:trace>
  <inkml:trace contextRef="#ctx0" brushRef="#br0" timeOffset="16771.0117">18132 1421 154,'0'0'98,"0"0"-98,0 0 0,0 0 2,0 0 6,-17 78 47,11-55-28,6 1 1,0-1-9,0-1-14,0 2 0,0-4-5,0 3 3,0-4 9,0-5-12,0 2 1,0-6-5,0-2-41,0-2-42,0-6-124</inkml:trace>
  <inkml:trace contextRef="#ctx0" brushRef="#br0" timeOffset="17289.014">18681 1465 276,'0'0'114,"0"0"-74,0 0 43,0 0-28,0 0-10,0 0-35,0 0-3,0 0-3,0 0-4,17 0 0,4 0-6,7 0 10,-3 0-5,-2 0 1,2 0-31,-4-1 7,-1 1-51,2 0-62,-13 0-60</inkml:trace>
  <inkml:trace contextRef="#ctx0" brushRef="#br0" timeOffset="17582.0171">18777 1442 141,'0'0'43,"0"0"-33,0 0 12,0 0-3,0 0 12,0 0-14,-24 59 5,23-41 16,1 5-28,0 1 7,0-6-8,-2 0 0,1 0 3,1 0-9,-2-1 2,2 1 3,0-2-1,0-1-7,-1 2 0,-2-3-15,3-3-11,-4-1-35,1-3-28,-4-3-34</inkml:trace>
  <inkml:trace contextRef="#ctx0" brushRef="#br0" timeOffset="17852.6911">18626 1774 91,'0'0'89,"0"0"-76,0 0 24,0 0-18,0 0 6,0 0-3,20 0 12,-5 0 8,-2 0 13,8 0-21,0 0 4,2 0-37,5 0 6,0 0-7,4-2 0,-3-3 7,-2 2-7,0 2 0,0 1-5,-5-1-50,-1-2-10,-2 1-28,-3-6-78</inkml:trace>
  <inkml:trace contextRef="#ctx0" brushRef="#br0" timeOffset="18376.0134">19229 1471 144,'0'0'92,"0"0"-14,0 0 53,0 0-11,0 0-76,0 0-11,-22-29-33,5 29 6,2 12-8,-10 9 2,3 11 0,3 5-5,3-3 2,7 2 3,2-6 0,3-4 0,1-1-6,3-5 6,0-2 0,0 0-1,10-5-2,2-2-2,3-2 5,6-8-1,4 1-4,6-2 5,5 0 0,-1-7 4,-1-7 3,-1-1-7,-5 0 0,-4-1 0,-8-5 6,-7-2 15,-1 0-9,-2-4-6,-2-2-5,-4 2-1,0-1 0,0 3-28,-13 4 16,-1 2-37,-4 4-15,-2 7-7,-6 0-46,-4 6-21</inkml:trace>
  <inkml:trace contextRef="#ctx0" brushRef="#br0" timeOffset="19539.9916">19628 1464 42,'0'0'210,"0"0"-196,0 0-14,0 0 0,0 0 3,0 0 43,0 91-28,-3-62 1,0 1 10,0-7-21,-5-1-2,5 2 5,0-4-7,-3-2 0,3-1-4,-3-2-11,0-2-1,-3-4-16,4 0-8,-1-9 5,-1 0-26,6 0 13,-2 0 23,1-4 10,2-9 11,0-1 15,0-8 5,0-3 1,3-4-3,7-7-13,3-1 8,-4 2-13,1 3 27,-1 5 3,-3 5 16,0 5 12,-4 5-31,1 3-1,-2 5-4,-1 0-20,0 4 3,3 0-5,2 15-30,6 14 30,0 4 0,2 2 10,1-2-10,-5-3 5,4-6 3,-2-3-6,-4 0-1,8-4-1,-5-2 2,4-3-2,-4-3 0,-2-2 9,-2-4-9,-1-1 1,2-2 0,-1 0 23,1 0-16,5-7 38,-3-1-29,0-5-12,0 0 32,-2-2-19,1-4 0,-2-1 8,0-4-21,-2 0-5,3-3 0,-2 0-8,-2 0 4,0-1-10,-3 7-1,0 6 0,0 5-33,0 4-5,-4-2-31,2 7-8,1 1-24</inkml:trace>
  <inkml:trace contextRef="#ctx0" brushRef="#br0" timeOffset="20434.8632">20933 1475 145,'0'0'151,"0"0"-140,0 0 6,0 0 2,0 0-13,0 0-6,81-7 4,-53 7 2,0-1 7,-4-2-2,-3 3-5,-3-2-3,3 2 6,-3 0-18,0 0-32,-6 0-221</inkml:trace>
  <inkml:trace contextRef="#ctx0" brushRef="#br0" timeOffset="20724.8295">21042 1471 176,'0'0'47,"0"0"-38,0 0 0,0 0 46,0 0-33,-28 92 0,23-69-3,2 0-3,0 0 12,3-5-16,0 2 3,-1-1-15,1 1 5,-2-2 0,2 0 1,-1-1-12,-4-4-10,0-1-39,-3-1-37,0-4-55</inkml:trace>
  <inkml:trace contextRef="#ctx0" brushRef="#br0" timeOffset="20961.0215">20851 1833 187,'0'0'151,"0"0"-149,0 0 36,0 0 11,0 0-16,0 0-21,27 0-8,-3 0-4,5 0 0,3-4 3,-3 3-6,1-1 3,-4-1-2,-2 3-30,-2 0-77,-3-1-150</inkml:trace>
  <inkml:trace contextRef="#ctx0" brushRef="#br0" timeOffset="22127.0148">21373 1563 148,'0'0'68,"0"0"-29,0 0 46,0 0-31,0 0 18,0 0-23,3-18-18,-1 18 0,-2 0-29,0 0-2,0 0-2,0 12-31,1 7 23,-1 12 10,0 2 14,0-2 1,0-2-13,0-1-2,0-2 0,0 0-9,0-5 7,0-3-4,0-6 6,0-2-1,0-1-18,0-5 15,0-2-7,0-2 3,0 0 8,0 0 2,0 0 9,0 0 0,0-10 1,0-5-11,0-3-1,0-7 0,0-1 7,0-1-5,0-9 0,3 1 3,7 0-3,-2-1-2,1 12 0,-1-1 0,-1 7 0,-4 8 3,0 0 20,-2 8 1,-1-3-19,0 5 4,0 0-9,3 0-22,3 18 15,6 13-2,0 2 9,-1 5-1,-1-6-3,-4-4 3,1-3-3,3-5 4,1-2 4,0-3-1,1-2 0,1 4-1,1-8 2,0 1-4,0-5 0,-4-1 2,-1-2-3,-1-2 2,-2 0-1,1 0 8,4-4 0,-4-8-8,-1-4 3,1 3-1,-4-3 24,2-7-1,-1-1-3,1-3-17,-3 0 1,-1 1-8,2 2 2,0 3 0,1 3-4,-4 3 4,0 4-15,0 2 6,0 0-23,0 0-5,0 6-4,0-1-73,0 1-16,0 1-104</inkml:trace>
  <inkml:trace contextRef="#ctx0" brushRef="#br0" timeOffset="22886.0169">22868 1601 285,'0'0'57,"0"0"8,0 0-22,0 0 25,0 0-40,0 0-22,-24-61-9,11 60 5,-7 1-2,-4 0 0,-4 0-5,0 10 3,1 4 2,-1 9-2,-1 0-5,5 8 7,-1-4 0,4 3-6,8-3 1,2-2 0,8 1-2,3-5 2,0 0 3,12-1 4,9-3-1,5-3 5,3 0 0,4 0-6,0-7 0,1-4 1,1-1 6,-4-2-7,3 0-7,-7 0 2,-3-5-62,-6-2-49,-6-3-72</inkml:trace>
  <inkml:trace contextRef="#ctx0" brushRef="#br0" timeOffset="23718.5869">23462 1468 187,'0'0'77,"0"0"-26,0 0-6,0 0 50,0 0-26,0 0-34,3-9-24,-3 9-11,0 0-4,0 16-14,0 8 18,-3 7-7,-6 2 11,0 0-4,0 1 3,1 1 2,0-3-5,2-5 0,1-2 2,1-5-5,1-5 5,0 2-2,1-3 1,2-6 2,0 0-3,0-3 0,0-3-4,0 1 4,6-3 4,11 0-4,8 0 4,6 0 3,2 0-7,0 0 0,0-3 3,-6 1-12,-7 0-7,-2 2-33,-4 0-17,-4 0-49,1-1-90</inkml:trace>
  <inkml:trace contextRef="#ctx0" brushRef="#br0" timeOffset="24453.018">23978 1478 130,'0'0'56,"0"0"14,0 0 18,0 0-31,0 0-57,0 0-14,-18 55 14,4-23 10,-3 0 12,1-3 0,4-2-14,-1-6-3,3 0 1,1 1 0,2-8-6,-1 1 0,1-2 3,2-5-7,2 0 4,2-3-15,-1-4 14,2-1-39,0 0 37,0 0 3,0 0 3,0-7 27,8-8-24,4-6-5,1-2-1,5-7 3,-1-5-9,3 2 6,-2 2 0,-1 0 4,-2 7-4,-2 3 2,-4 3 12,-3 8 11,0 1 12,-6 4 8,1 2-28,-1 3 3,2 0-20,4 0-5,3 8 2,4 5-16,-1 7 14,0 5 3,-3 7 2,-2-2 12,0 0-5,-4-4-6,0-2 1,-2-3 4,1-2-6,-1 3 0,-1 0-2,0-1-2,0-3-15,0-1-1,0-5-9,0-1-45,0-3-5,0-5-48,0-3-115</inkml:trace>
  <inkml:trace contextRef="#ctx0" brushRef="#br0" timeOffset="24725.2661">23896 1670 212,'0'0'73,"0"0"-62,0 0-14,0 0 6,0 0 12,0 0 11,64 9-25,-43-9 10,-1 2-11,-3-2 4,-3 0-13,1 1 1,-6 2-67,-3 0-54</inkml:trace>
  <inkml:trace contextRef="#ctx0" brushRef="#br0" timeOffset="25285.0195">24517 1551 289,'0'0'51,"0"0"-1,0 0 2,0 0-32,0 0 10,0 0-24,-81-66-3,62 58 3,-4 5 9,1 3-22,1 0 8,0 0-1,3 9 0,5 7-13,-1 2 11,4 2-5,4 0-6,3-1 11,3 1-9,0-1 10,1-2-4,13 0 3,5 1 2,2-4 0,0 4 0,3-4-1,0 1 1,0 0 0,-5-2-4,-1-3 5,-6-2-1,-3-4 0,-2-1 2,-5 0-10,-2-2 8,0 4-7,0 0 5,-6-2-4,-12 3 6,1-2 1,-3-2 9,-3 1-11,5-1 1,-6-2-19,2 1 3,-2-1-62,3 0-35,2 0-106</inkml:trace>
  <inkml:trace contextRef="#ctx0" brushRef="#br0" timeOffset="26113.0048">24910 1565 203,'0'0'39,"0"0"-26,0 0 39,0 0 22,0 0-41,0 0 7,-20-83-16,5 69-20,-2 10 23,2-1-27,1 2 3,-3 3-13,1 0 10,2 0 0,-1 3-1,3 6-5,3 0-3,1 3 9,2 8-7,6-2-2,0 3 8,0-2 1,0 1 0,6 1 0,5-1 6,1-1-6,2-2 0,2 1-6,-1-1 3,1-1-4,-6-3 3,-2 0-12,-3 0 10,-4-4 5,-1-3-2,0 2 1,0-2-23,0-1 7,0 3 11,-3-3-6,-7-1 11,1 1 4,-5-4 2,-3-1 12,-4 2-15,1-2 6,0 0-4,2 0 2,0-5-10,0 1-24,1-1 7,1 1-34,5 4-56</inkml:trace>
  <inkml:trace contextRef="#ctx0" brushRef="#br0" timeOffset="26632.0232">25031 1545 263,'0'0'73,"0"0"-35,0 0-5,0 0-1,0 0-32,0 0 6,50-5-6,-25 4 1,3 1 3,1-2-4,-3 1 0,1-1 5,-6-1-2,0 3-3,-2 0 0,-3 0-10,-2-1-32,-5-7-110</inkml:trace>
  <inkml:trace contextRef="#ctx0" brushRef="#br0" timeOffset="26878.0187">25194 1560 92,'0'0'13,"0"0"-11,0 0 40,0 0-5,-18 96-19,15-73 14,0-5-21,0 2 4,2-6 10,-2 0-18,0 1 1,0-3-8,-2 4 4,1 0-10,-2-4-18,1-2-93</inkml:trace>
  <inkml:trace contextRef="#ctx0" brushRef="#br0" timeOffset="27146.0225">25018 1854 213,'0'0'115,"0"0"-109,0 0 0,0 0-4,0 0 2,0 0 20,37 10-9,-11-7 14,4-2 5,-1 1-29,0 0 11,-2 1-16,-1-3 7,-2 0-1,-4 0-5,-3 0 2,-3 0-3,-2 0-49,-2 0-37,-2 0-83</inkml:trace>
  <inkml:trace contextRef="#ctx0" brushRef="#br0" timeOffset="27841.8875">25874 1611 201,'0'0'46,"0"0"1,0 0 3,0 0-11,0 0 37,0 0-62,-42-42 19,26 40-31,1 2 3,-7 0-3,0 8-2,-3 8 0,-1 7-6,-4 4-1,1 5 5,1-2 2,4-2 0,11-2 0,1-2 0,8-1 0,4-1-8,0-4 5,0-3 3,13-1 0,0-2 5,5-3 0,5 3-5,2-7 0,6-4 20,-1 1-20,-1-2 0,0 0-3,0 0-21,-3 0 1,0-3-40,-4-2-35,-5-3-60</inkml:trace>
  <inkml:trace contextRef="#ctx0" brushRef="#br0" timeOffset="28891.006">26276 1539 192,'0'0'78,"0"0"-35,0 0 12,0 0 10,0 0-4,0 0-61,0 1-7,0 19-2,-9 6 0,0 3 9,-5-3 0,4 3 4,-3-5-2,4-1-1,-2 1-1,-1-3 3,2 1 3,-5 2-6,1-1 0,2-2-18,4-1 17,2-9-20,3 0 2,0-5 14,3-3-15,0-3 15,0 0-3,0 0 8,0 0 1,0 0 7,0-5 3,3-8 1,4 0-12,2-4 0,1-4 0,4-3 3,1-2-3,1-4 0,2-2 0,0 1 3,-2-2-2,2 3-1,-3 3 0,-2 1 2,-2 8 11,-2 3 21,0 6-8,-3 2 6,-2 2-28,-1 1 12,-3 3-10,0 1-3,0 0 2,0 0-5,2 3-12,2 17-2,1 4 14,1 9 12,-3-1 3,0 2-15,-3-2 23,1-4-22,1-1-1,-1-2 10,1-3-10,1 4 0,-2-5 0,1 0 1,-2-2-8,0-2 0,0 0-13,0-2 10,0-2-37,1-4-17,1-6-25,-1-3-78</inkml:trace>
  <inkml:trace contextRef="#ctx0" brushRef="#br0" timeOffset="29184.459">26138 1769 14,'0'0'252,"0"0"-252,0 0 0,0 0 22,0 0-6,0 0 12,77 1-16,-51-1-11,1 0 17,-2 0-15,-1 0-3,-3 0 0,0 0-23,-4 0-81</inkml:trace>
  <inkml:trace contextRef="#ctx0" brushRef="#br0" timeOffset="29901.0081">26605 1546 239,'0'0'114,"0"0"-92,0 0-3,0 0 21,0 0-12,0 0-28,0 8-10,0 14 7,-1 10 3,-7 1 9,-2 0 21,1-4-2,-2 4-28,3-3 19,2-1-13,1-1-5,5-2 6,0-5-7,0-1 0,0-2 0,6-7 5,3 0-3,4-1 0,4-6-2,7-1 15,1-3-9,5 1 5,-2-1-11,1 0 3,-1 0-9,-4-1-14,-5 1-31,1-5-19,-7 1-67,0-5-66</inkml:trace>
  <inkml:trace contextRef="#ctx0" brushRef="#br0" timeOffset="31412.0552">27842 1517 142,'0'0'62,"0"0"-38,0 0 24,0 0 18,0 0-32,0 0 12,2-23-38,-4 23 9,-2-5-15,-2 5 3,-4-4-9,-3-1 4,0 5 0,-3 0-1,-5 0 0,-2 5 0,-5 8 1,-2 4-4,0 1 0,2 1 4,3 2 0,4 2-7,6 3-2,3-5 9,6 1 0,3-4 0,3-2-7,0 2 7,0-5 0,16 2 4,1-1 0,8-4-4,2-1 0,1-3 4,2 3 15,-2-4-11,-2-2-8,-4-2 0,-1-1-22,-2 0-21,-2 0-43,-2 0-48</inkml:trace>
  <inkml:trace contextRef="#ctx0" brushRef="#br0" timeOffset="32065.03">28175 1522 216,'0'0'2,"0"0"-3,0 0 4,0 0 1,0 0 14,0 0-18,-91 26 3,75-1 0,0 4 9,0 4-1,1-1 0,5-2-8,2-3 4,8-3-7,0-8 0,0 3-7,2-4 7,10-5 0,1 1 4,5-4 3,-1 0 16,0-4-11,7-2-5,0-1 19,8 0-25,2 0 5,-6-12-6,-1 0 4,-5-3 11,-4-3-5,-7-3 13,-4 0 14,-2-4-36,-4 1 10,-1 0-11,0-4 2,-4 2 5,-4 2-7,-1-5-25,3 5-8,-3 2-39,2 4-2,-1 10-12</inkml:trace>
  <inkml:trace contextRef="#ctx0" brushRef="#br0" timeOffset="33188.0255">28594 1588 225,'0'0'159,"0"0"-145,0 0 21,0 0-1,0 0 5,0 0-39,6 5-41,-6 16 28,0 8 6,-3 1 7,-7 3 2,1 0 3,-2-3-5,2-1 0,5-4 8,-1-2-12,2-2 7,0-2-3,0-7 3,0 1 2,3-7-6,-1-2 1,1-1-25,0-1 16,0-2-8,0 0 17,0 0 18,0 0-18,0-12 15,0-5-15,0-5 5,0-1-6,1-3 1,7-1 0,1 3 6,0-6-5,4 2-1,-1 0 0,0 3 0,-3 4 4,-1 10 0,-2 1 21,-2 3 25,-3 7-40,1-1 17,-2 1-27,0 0 1,0 0-12,0 0 8,3 3-17,4 8 19,-1 1-13,1 3 14,0-3 0,-3 0-2,1-2 0,-1 1 2,-1-4 0,0-1 5,0-1 3,-1-2-8,-1 3 0,-1-2 0,2 1 0,-2-3 0,4-2 1,-3 0 14,1 0-9,-1 0-6,6 0 0,2-3 7,2-5 1,3-2-6,-2-1-2,1 2 4,-2 1 0,2 2-4,-2 0 0,-2 0 1,2 5-4,-3 1 3,-2-2 0,0 2-4,0 0 0,-3 0 3,0 0 1,0 0-9,0 0 2,0 3 7,1 0 0,2 5-2,1-2 2,1 7 0,-2-2 0,2 1 1,-2-3-6,1 4 5,-3-2 0,-1 1-8,-1 3 0,-2-4 1,0 5-2,0-2-10,0-3 16,0-1 1,0-2 2,0-3-6,0 3-12,0-2 6,-2-2 2,1-2-21,1 1 17,-2-2-24,2 2-18,0 2-9,0-5-95</inkml:trace>
  <inkml:trace contextRef="#ctx0" brushRef="#br0" timeOffset="33864.0395">29103 1620 359,'0'0'17,"0"0"29,0 0 13,0 0-26,0 0-33,0 0-5,-11 17-23,4 7 28,0 1-2,1 4 2,-5-1 3,2-4-3,2 4 5,-1-10-1,4 3-4,-5-1 0,3 1 2,0 1-4,-2 3 2,1-5-22,-2-2-59,5-6 40,1-6-59,3-3-23</inkml:trace>
  <inkml:trace contextRef="#ctx0" brushRef="#br0" timeOffset="34256.1222">29109 1597 212,'0'0'17,"0"0"8,0 0 32,0 0 6,0 0-7,0 0-13,52-75-22,-44 72 16,-1-1-34,6 4-3,-1 0 0,3 0-14,-3 2 9,3 7 5,-1 5 0,-5-5-2,-1 5 7,-5 1-8,0-2 3,-3 7-19,0-2 16,0 0-22,-6-4 7,-11 2 16,-6 1-11,-2-4 2,-1 2-11,-1-1-29,4-2 27,0-1-51,8-6-66</inkml:trace>
  <inkml:trace contextRef="#ctx0" brushRef="#br0" timeOffset="35298.0286">29542 1596 97,'0'0'222,"0"0"-201,0 0 27,0 0 6,0 0-3,0 0-9,-6 0-42,1 0-7,-1 13-15,-4 11 5,-4 4 11,2 3 6,-3 2 0,5-2-1,1-3 2,5-4-1,2 2 0,2-6 0,0 1 0,0-8 0,12-1 2,1 0-11,5-3 11,2 2-7,-1-8-1,5-2-2,-3-1 3,3 0 6,-2 0-1,0-9 4,-4-4 3,0-3-7,-1-3 0,1 1 1,-3-3 2,1-2-3,-4-1 0,0 0 32,-5 0-29,-1-3-3,-3-2 0,-1 5-11,-2 0-1,0 8-24,0 6-9,0-1 12,0 11-98,0 0-69</inkml:trace>
  <inkml:trace contextRef="#ctx0" brushRef="#br0" timeOffset="35717.026">29922 1635 94,'0'0'202,"0"0"-185,0 0 1,0 0 40,0 0 19,0 0-40,-2 0-9,10 0-28,9 0 5,5 0-5,5 0 0,-1-2 0,3 1 2,0-1 2,1-2-4,2 4 0,-4-3 0,-4 0-6,-2 3 6,-4 0-40,-3-1-6,-2 1-39,-5 0-49</inkml:trace>
  <inkml:trace contextRef="#ctx0" brushRef="#br0" timeOffset="36024.0369">30074 1661 131,'0'0'62,"0"0"-62,0 0 0,0 0 0,0 0 20,-12 96-19,9-75 14,0-3 7,3 1-10,-1 0 4,-1-1-12,2 0 5,-1-5-2,-1 4-7,-1-5 0,-2 5-1,-2-2-68,3-9-84</inkml:trace>
  <inkml:trace contextRef="#ctx0" brushRef="#br0" timeOffset="36772.0276">30343 1617 31,'0'0'210,"0"0"-199,0 0-1,0 0 26,0 0-9,0 0-12,43-3 10,-27 0-24,5 3 16,-3-3-5,2 2-11,-3 1 20,-2 0-19,0 0-2,-3 0 4,0 0-4,-2 0-4,-2 0-21,-2 0-37,-4 0-12,-2 0-72</inkml:trace>
  <inkml:trace contextRef="#ctx0" brushRef="#br0" timeOffset="37208.03">30445 1628 35,'0'0'96,"0"0"-45,0 0 4,0 0-18,0 0 13,0 0-31,-1 1-2,1-1 15,0 0-26,0 1 20,0 1-1,0-1-12,0 4 4,-3 4-17,-3 9-3,0 6-11,-3 8 22,-1 1-8,2-2 0,1 3 3,-1-9-4,5-1 1,-1-6 0,3 0 2,-2-1 2,1-2-4,-1 0 0,2-7-20,-1-2-9,-1-5-29,2 1-11,-2 2-47,-1-4-70</inkml:trace>
  <inkml:trace contextRef="#ctx0" brushRef="#br0" timeOffset="37474.0285">30237 1947 101,'0'0'80,"0"0"-76,0 0 29,0 0 0,0 0-10,0 0 16,45 0-18,-16 3 14,3-3-17,1 0-15,0 1 8,-5-1-11,0 0 1,-4 0 0,-3 0-1,-3 0-14,-7 0-55,0 0-94</inkml:trace>
  <inkml:trace contextRef="#ctx0" brushRef="#br0" timeOffset="38364.0407">30746 1594 199,'0'0'7,"0"0"-6,0 0 61,0 0 25,0 0-13,0 0-48,11-10-26,-11 12 0,0 23-22,-3 11 22,-8 2 8,-1-2-3,-2-4 4,4-4-9,1-3 0,1 2 2,-2-4 6,4-3-9,0-2 1,3-6-17,1 1 10,2-3-19,0-3-1,0-4 23,0-2-31,0 3 4,0-4 18,0 0 13,0 0 4,0 0 2,0-6-3,0-6 15,3-5-15,3 2 2,3-3 1,5-6 2,-1 1-8,0-8 7,3 2-7,-3 3 12,-1 1-4,0 8 27,-6 2 15,0 2-18,-2 4 0,-2 0-30,1 3 1,0 4 16,-2 2-15,4 0-5,-4 0 1,1 0-17,5 2 15,1 17-22,2 5 24,3 9-4,-1 2-1,1-3 5,0-1 0,0-4 3,2-2-1,-1-2-2,0-4 0,-3-6 1,-2-4 3,-3-1-5,0-5 1,-3 1 0,0-1 1,-2-3 0,-1 0 7,0 0 73,3 0-41,0 0 19,2-10-33,1-8-13,2 0-13,3-5 0,0-1 0,2 0-3,-3-3 0,2-1-4,-3 3-10,0 3-25,-3 2 27,-1 5-10,-1 1-10,-1 1 7,0 1-58,5-1-18,1 3-75</inkml:trace>
  <inkml:trace contextRef="#ctx0" brushRef="#br0" timeOffset="39169.9829">31538 1700 45,'0'0'61,"0"0"-16,0 0 53,0 0-22,0 0-45,0 0 43,27-50-36,-27 43 18,-10-1-36,-7-1-12,-4 5-16,-5-3 6,-2 4-11,-5 3 6,-1 0 7,-2 17-1,-3 7-8,2 6-2,0 5 1,4 3 0,4-2-2,9 0 9,8-2 3,6 1 0,6-6-5,0-4 6,0-4-1,6-2 0,4-6 1,1 0 3,3-3-4,2-3 0,1 0 14,3-7-6,4 2 29,3-2-22,-1 0-12,-2 0 13,-6-9-15,-5 0 4,-5-3 9,-3 1-8,-4 1-3,-1-2-3,0-2-9,0 1 6,-6-1-7,0 4 10,1 2-6,1 4 1,3 1 4,1-2-3,0 2 4,0 3 9,0-2-7,0 2 1,8 0-3,12-3 3,5 2-5,4-1 2,-4 2 0,0 0-5,-3 0 5,-6 11 0,-3 1-6,-1 5 0,-6-1 5,-1-2-3,-5-1-16,0 1 14,0-2 6,0 0 0,0 4-2,-2 0 0,-2-1-23,1-5-5,-2-2-35,2-7-25,3 4-67</inkml:trace>
  <inkml:trace contextRef="#ctx0" brushRef="#br0" timeOffset="50370.0384">32259 1876 82,'0'0'13,"0"0"-5,0 0-5,0 0 4,0 0 5,0 0 1,0 0-9,-2 7 2,2-7 5,0 0 0,0 0 23,0 0-6,0 0-4,0 0 9,0 0-22,0 0 16,2 0-23,6 0 4,3 0-1,1 0-4,0 0-1,-2 0 2,3-3-2,-1 0-2,1-6 0,0 2 2,-1 0-2,-5-1 1,4 2-1,-4 0 4,-2 3 2,-2-2-7,-3 5 1,1-1 0,-1 1 2,0 0-2,0-2 0,0 2 0,0 0-3,0 0 3,0 0 0,0 0-16,0 6 10,0 5 6,0 5 1,0 4-1,-1-2 3,-2 0-4,1-1 1,2-4 0,0 2 6,0-1-4,0-4-1,0 0 1,2-3-2,8-1 0,-1-1 0,-2-1-1,1-3-5,2 2-1,-1-1 4,2-1-7,-1-1 10,2 0 0,0 0 0,3 0 3,-1-1-6,2-7 3,-1-2 0,1 0 3,2-3-1,0 5-4,-2-1 2,-2 2 0,-2 4 0,-2 2 0,-2 1 0,-2 0 6,0 0-5,1 0-2,-1 3-3,0 7 4,2-1 8,-1 3 11,-1 0-6,0 1 13,0 2-24,-2-2 12,4-1-13,-3 2 4,0-3 2,0-6-7,-2 7 0,-3-4 0,0-1-16,-2 5-41,-17-7 2,-2-1-114</inkml:trace>
  <inkml:trace contextRef="#ctx0" brushRef="#br0" timeOffset="50663.6795">32525 1718 163,'0'0'250,"0"0"-250,0 0 0,0 0 11,0 0-9,0 0 0,-7-9-2,1 7-139,-6 1-46</inkml:trace>
  <inkml:trace contextRef="#ctx0" brushRef="#br0" timeOffset="53155.022">11335 3148 18,'0'0'44,"0"0"-8,0 0-18,0 0 7,0 0 12,0 0-23,-46 17 14,37-12-10,3 1 0,-3 2 3,-1 2-18,2 3 6,-1 2-9,0 6-1,-1-5-1,-2 8 2,3-4 0,-1 2 3,-2 7 4,3-3-2,0 4 12,1-4-16,2-3 13,2-3-8,1 0-6,3-1 6,0 2-6,0-4 0,0 1-2,0 0 5,3-6 0,6 1-1,-2 0-2,4-5 2,-2 5 9,0-1-11,2-2 0,0 4 2,3-5 1,3 0 0,0-2 4,4-1 1,1 1 0,-1-6-5,-5-1 19,4 0 3,-5 0 12,1 0-25,1-8-1,-1-2 12,0-4-23,-1 2 11,-1-4-9,2-2 5,-1 1 6,1-4-12,-1-2-1,0-1 5,-1-1-2,-7-1-3,3 4 0,-5-1 3,-2-1 5,-1 0-8,-2-2 2,0-4 10,0 5-6,-11-3-3,5 6 3,-4 1-1,-1-3 8,-2 4-11,1 1 0,-2 1-2,0 2 5,-6-2-11,-1 0 6,-4 3 0,4-1-9,3 1 12,3 3-3,-1-1 0,2 6-15,1 3 13,-3 2-27,2 2-45,-7 2-29,3 14-35,-1 7-46</inkml:trace>
  <inkml:trace contextRef="#ctx0" brushRef="#br0" timeOffset="55457.69">16263 3315 144,'0'0'113,"0"0"-84,0 0 24,0 0-18,0 0 13,0 0-25,-20-29-23,15 29 34,2-3-30,-2 2 1,1-2 8,-5 0-13,-1 1-5,-6 0 5,-3 2 0,4 0 3,0 0-3,2 0 0,0 0-3,-1 5 3,1 3-4,1 2 4,1-1-1,1 7-1,-2-5 2,4 10-1,1 2-5,3 0-1,4 4 7,0-6 0,0 0 0,0-3-1,0-6 1,0 0 0,4 0-7,8-3 8,-2 0-7,5-5 6,-3-4 0,0 0 0,3 0 0,0 0 0,6-5 1,1 0 3,-4-4-4,5 0 0,-4-2 0,-3 0 1,4-6-1,-8 3 0,1-2-3,-4 1-1,-6 0 3,0 1-4,-3-1 3,2 6-2,-2 3 7,0 0-3,0 6 8,0 0-5,0 0 8,0 0-11,0 0 5,0 0-15,0 3 7,0 3-14,0-1 17,0 8-9,0-2 9,1 1 0,5-2 0,1 0-4,4-3 4,0-1 0,3-1 1,-3-5 3,0 1-4,2-1 0,1 0 4,-2 0-7,4 0 3,-3-1 0,-3-6 5,3 4-5,0-1 0,-3 0 0,6-1 0,-5 0 8,1 2-8,-3-4 0,-3 1-1,1 2 3,0 4-4,-4 0-2,5 0-1,0 8 0,-1 1 5,6 0 0,-1 2-1,-4-5-1,2 0 0,-7 1 2,-1 1 0,1 1 5,-3 0-5,1 0 0,-1-2-3,0 0 2,0-1-1,0-3 2,0-1 0,0 0-1,0-2 3,0 0-2,0 0 13,0 0-11,0 0 8,0 0 8,0 0-15,2-2 47,-2-8-11,1-3-14,7-7-25,0-1 2,6 0-4,5-3-6,-4 6-17,6 1 22,-6 6-7,-1 4 10,-2 4-4,-2 3-3,2 0 0,-8 8-2,16-1 2,-5 5 3,1 3 4,9-1-5,-16 2-5,3 1-20,-1-2 22,1 3-2,0-4-2,-1-1 8,-3-1-8,-2-1-2,4 3 4,1-1-84,4-4-127</inkml:trace>
  <inkml:trace contextRef="#ctx0" brushRef="#br0" timeOffset="56178.0414">17308 3349 150,'0'0'14,"0"0"16,0 0 9,0 0 15,0 0-39,0 0 0,-65-26 12,46 26-8,1 0 20,2 0-21,-1 13-11,1 7-14,2 2 7,1 6 0,4-2-5,3-3 4,0 0-3,2-7 4,4-1 0,0-3-2,0-1 2,0-2 0,4 0-5,7-3 16,1-1-12,-2 0 1,0-5 0,-1 0 13,-4 0-4,5 0 4,-2-1 17,1-11-27,5 0 23,0-7-22,2 1 0,1-3 7,-1-4-10,-2-1 0,2-8 6,-2-4 2,-1-1-9,-4 0 0,-6 4-3,-3 5 3,0 2 4,0 0-2,-2 7 18,-5-3-7,-2 6 41,2 0-37,1 8-10,3 7 10,-1 3 8,4 0-13,-1 0-12,-4 16-10,0 8-6,0 12 15,5 7-2,0-3-1,0-1 5,3-1-1,12-3 0,-1-4-1,5-5 1,2-10 0,0-2 6,1-2-17,2-2-9,3 0-33,-2-6-31,2-4-93,-5 0-57</inkml:trace>
  <inkml:trace contextRef="#ctx0" brushRef="#br0" timeOffset="59184.2506">20054 3026 233,'0'0'40,"0"0"-11,0 0-1,0 0 7,0 0 41,0 0-50,0 0-1,0-8 11,0 8-29,0 0 23,0 0-18,0 0-9,0 0 4,0 0-7,0 2-12,0 14 9,0 8-10,0 5 13,0 1 0,-1 2 0,-2-5-1,1-1 1,2-4 0,0-1 0,0-1 4,-1 1-4,1-3 0,-3 0 1,1 0-10,1 0 4,-1-1-25,1-8-2,-1 0-49,-2-8-7,0 2-94</inkml:trace>
  <inkml:trace contextRef="#ctx0" brushRef="#br0" timeOffset="65749.0652">20918 3349 160,'0'0'39,"0"0"-15,0 0-8,0 0 14,0 0 0,0 0-15,0 0 7,5 0-22,-5 8 0,0 2 1,0 6-1,-3 0 0,-6 5-16,-5 3-34,-4 4 8,-5-1-105</inkml:trace>
  <inkml:trace contextRef="#ctx0" brushRef="#br0" timeOffset="69429.067">5308 4962 85,'0'0'31,"0"0"25,0 0-2,0 0-20,0 0 14,0 0-20,0 0 7,-51-41 10,41 36-15,4 2-6,-2-1 1,1 1-19,0 2 7,-1-1 1,-4 2-13,-1 0-1,-1 0 3,-2 0-3,2 0 0,1 0-5,-2 4-3,4 7 8,0-1 0,2 4-3,-2 3 3,4 2-1,1 2-2,3 3-4,1-3 4,2 0 3,0-3 0,0-1-4,0-2 1,0 0 1,3-3 2,2 0-6,5-3 0,2-1 6,3-2 0,-3-2-3,6-2-7,-5-2 0,1 0-6,1 0-7,-3 0 20,2 0-4,-6-5 7,4-5-7,3-2 6,-3-3 0,1-2-4,-5-1-47,-4 0 43,2 0-10,0-2 15,1 1-2,-5 2 0,1 1 6,-3 4 0,0 3 2,0 4 1,0 3 12,0 2 23,0 0 8,0 0-46,0 0-3,0 10-7,0 5 8,3 3-1,0 0 3,3-2 0,0-2 2,7-4-2,-1 0 0,0-6 0,0 2 1,-4-3-6,8 0 5,-7-1 0,9-2 5,6 0 3,-6 0-4,4-6-4,3-2 7,-7-2-1,2 0-6,-5-2 0,1-1 16,-1-1-16,3 1 4,1 1-4,-4 2 4,-6 3 1,0 3-5,-3 2 1,0 2-7,5 0-4,-1 0 10,0 6-3,1 5 8,2-1 16,-7 1-13,5-2 6,-1 0 5,-4 1-14,0-1-5,-6-1 0,0-1 2,0-2 2,0-2-1,0-1 3,0-2-6,0 0 7,0 0-7,0 0 4,0 0 2,3 0 20,0 0-10,-1-11-7,1-4 2,2-5-11,6-1-1,-1 1 0,7 2-13,-2 4 9,-2 3 5,-1 7 0,-3 1-2,3 3-13,3 0 12,4 0 0,-1 7-1,0 5 1,0 0 3,-2 2 0,2-2-4,-3-1 5,0 2-2,-6-1-9,2 1-30,-4 0 24,-3 0-32,1-1-24,-1-1-38,4-3-80</inkml:trace>
  <inkml:trace contextRef="#ctx0" brushRef="#br0" timeOffset="70080.0544">6391 4966 288,'0'0'38,"0"0"-8,0 0 21,0 0-21,0 0 0,-97 1-25,82 13-7,-1 4 2,4 2-2,3 2 1,0 1 1,6-2 0,3-2-2,0-5-3,0-3 1,5-1 1,5-4-13,-3 2 15,4-2-26,4-3 8,-6-3 17,5 0-14,-6 0 16,1 0 0,0-5 9,-3-5-1,0-7 1,1-4-6,-1-2 30,-1-3-22,2-3-7,-1-3 5,-1-2-5,-2-1 20,0-3-14,1-2 1,-1 2 28,1 0-30,-4 9-3,0 6 26,0 6-9,0 9 12,0 4 13,0 4-13,0 0-35,0 20-2,0 20-22,0 13 24,0 9-2,0-4 2,0-5 1,0-9 0,0-8 0,11-6 1,0-3-2,2-4 0,0-1-25,2-1-16,5-3-43,-4-3-19,-1-9-41</inkml:trace>
  <inkml:trace contextRef="#ctx0" brushRef="#br0" timeOffset="71160.0654">6815 5249 270,'0'0'111,"0"0"-103,0 0-8,0 0-15,0 0 12,0 0-15,0 36 18,0-21-1,0 2-9,-12 1 6,-6 0-57,-3-1-121</inkml:trace>
  <inkml:trace contextRef="#ctx0" brushRef="#br0" timeOffset="73223.8848">4502 6643 185,'0'0'53,"0"0"-47,0 0 46,0 0-28,0 0-20,0 0-4,15 10 2,-15-5-2,9 1 4,-4-2 5,1 1-10,2-2 1,0-1 0,1-2 9,4 0-1,2 0-6,0 0 10,-1-5-3,-4-1 15,0-1-24,-2 2 2,-2-3-4,0 1-5,-3-1 2,4-1 3,-4 3-8,-1 0 3,-1 2 4,-1 1 3,2 1-10,-1 2 10,-1 0 0,0 0-3,0 0-32,0 0 9,0 12 2,0 3 24,0 3-1,0 2 3,0-2-2,3-3 0,0 0 8,0-3-13,2-4 5,2-1 0,-1 1 1,-1-2 5,-1-3-6,-1 0 0,-1-3 4,1 0-6,0 0 4,1 0-1,2 0 20,-3-2-16,6-7 9,3-4-14,4-4 4,2-1-7,3 0 6,0 1-3,1 2 0,-5 4 0,-4 3 0,-5 3 0,-4 4-5,1 1 5,-1 0 0,3 0 0,1 4 7,-2 7-1,5-1 6,-3 1 6,-2 0-16,0-1 11,-4-1-12,2 0 0,-2 0 2,-2-1 0,0-1-3,0 1 0,0-5 0,0 0 6,0-2-6,0-1 0,0 0 22,0 0-19,0 0 12,0-10-15,7-8-35,-1 1 33,6 2-8,-3 1 10,0 3-1,0-2 1,0 4 0,1 2 0,-2 2-5,-4 5-1,2 0 4,2 0 0,4 0-6,-3 8 2,1 3 6,-1-1 0,0 2 4,3-1-4,-2 0 0,1 0 2,-5-1-5,4 0-27,-2-2-17,-5 0-90</inkml:trace>
  <inkml:trace contextRef="#ctx0" brushRef="#br0" timeOffset="73522.1221">4804 6450 333,'0'0'39,"0"0"-26,0 0-9,0 0-4,0 0-5,0 0-19,-11 0-104,8 5-38</inkml:trace>
  <inkml:trace contextRef="#ctx0" brushRef="#br0" timeOffset="74725.057">6710 6302 128,'0'0'59,"0"0"-16,0 0-15,0 0 3,0 0-14,0 0-5,-46-2 4,34 2-5,3 11-6,-1 2 20,-1 3-19,1 5-6,-3 5 0,2 4 2,6 2-2,-2 4 4,1-3-2,3 1-2,2 0 1,1-3-1,0-4 0,7-1-6,5-7 6,5-1 0,5-2 6,0-6-11,2-2 9,6-4-4,-3-4 5,4 0 2,6 0 15,-7-15-11,0-1 3,-4-1 8,-6 1-17,1-4 5,-6-1 19,-3-5-15,-3-2 23,-6-3-25,0 0-2,-3-4 10,0 1-17,0-1-3,0 4 0,-12 2-9,-10 5 5,-5 6-30,-12 6-3,-4 6 19,-5 6-50,-3 0-23,3 0-2</inkml:trace>
  <inkml:trace contextRef="#ctx0" brushRef="#br0" timeOffset="75127.0579">6645 6526 101,'0'0'3,"0"0"19,0 0 44,0 0-35,101 67-4,-77-44 12,0-2-20,0 0 6,0-3-24,4-1 1,-6-3 7,-2 2-9,2-1 0,-7 0 0,-3-2-7,2 1-29,-3-4-21,-2-2-34,3-4-34</inkml:trace>
  <inkml:trace contextRef="#ctx0" brushRef="#br0" timeOffset="76095.0607">7325 6510 178,'0'0'80,"0"0"-14,0 0 24,0 0-12,0 0-55,0 0-23,-5 2-9,5 13 9,0 6-11,0 0 17,0 1-6,0 0 0,5-3 2,4 1-2,-3-5 0,4 0 0,1-4 0,-2-2 0,7-2 0,-2-2 3,2-2 4,2-3-8,1 0 1,-1 0-7,2-5 3,-3-7-12,0 0 16,-1 0-6,-4-3 8,0 1-2,-3-1 0,-3-1 0,-3 1 21,-3 0-21,2 1 16,-2 2 8,0 3-24,1 5 18,-1 1-11,0 1 2,0 2 24,0 0-31,0 0-2,0 2 0,0 13-35,0 3 33,3 1 2,3-1 0,-2 0 1,4-3-1,0-1 0,5 0 0,-3-6-21,1 2 14,7-3-26,-2-3-15,-1-1-2,6-3-39,-5 0-50</inkml:trace>
  <inkml:trace contextRef="#ctx0" brushRef="#br0" timeOffset="77620.2886">8019 6485 186,'0'0'52,"0"0"-17,0 0 12,0 0 8,0 0-22,0 0-9,-72-12 13,60 12-30,-6 7 0,8 5-7,-5 2-2,3 4-1,7 2-2,-2 2 5,3 1 6,1-4-6,1-2 0,2-2 0,0-3-16,0-2 14,3-2 1,2-2 1,2-4-2,2-1 2,-1-1 0,5 0-2,-1 0 7,0 0 1,1-11-6,1 3 2,0-6 3,-3 0 4,5-1-9,-7-3 8,-1 2-3,-5-1 7,-3 3-11,0 4-1,0 1 43,0 4-41,0 4 11,0 0 17,0 1-16,0 0 14,0 0-28,0 0 3,0 0-11,0 0-10,0 7 13,0 4 4,3 0 1,7-1-2,-2-3 2,-4 2 0,5-3-6,3 0 6,-3-1-2,3-1-8,-3-2 14,-3-1-8,1-1 4,-2 2 0,5-2-11,-2 0 11,-2 0 0,3-3-4,-2-8 15,2-1-10,2-1-1,5-3 0,-3 5-1,2 0 2,-6 4-1,0 2 0,0 5-6,0 0 2,3 0 4,1 0-5,-1 5-6,-4 6 1,2 6 10,-2 1-3,-1 0-9,1-3 12,-3 0 0,1-4 0,-4-2 0,-2-3 4,0-2-4,0-2 0,0-1 6,0-1-11,0 0 5,0 0 0,0 0 27,3 0-25,-3 0 13,0-11-4,0-3 0,3 0-1,6-1-10,0 0 0,-3 2 3,6 0-3,-2 3 0,2 4 0,2 0-5,-4 0 5,2 5 0,4-2 0,-4 3-14,2 0 14,1 0 0,-2 3 0,0 4-7,3-1 3,-3 3 4,-1 0 0,1 0 0,2 3 2,4 0-2,3-1 0,-2-1 5,-2-2-5,-1-2 0,-4-2 0,-4-4-2,2 0 7,-5 0-5,-1 0 2,1 0 7,-1-8 4,-1-5 7,2-2-16,-1-6 13,2-4-10,-1-4-7,2-4 0,-1 0 1,2 1-3,-5 2 2,-2 1 0,-2 4 4,0 1 8,0 3-3,0 1 25,0 4-16,-5 2 7,0 0-17,2 5-8,-2 2 11,4 4-8,-1 1-3,1 2 0,1 0-10,-2 0 6,2 0-2,-1 3-22,1 14 22,0 9-13,0 5 19,0 5 0,0 0 1,0 1-2,0-1 1,4-5 0,5-2 0,3-4 1,2-4-1,-1-3 0,0-2 2,-2-3-2,7-5 0,-5-4-11,2-2 5,-3-2-25,1 0 0,1 0-28,-8-5-121,-2-5-113</inkml:trace>
  <inkml:trace contextRef="#ctx0" brushRef="#br0" timeOffset="77979.0511">8537 6390 311,'0'0'91,"0"0"-91,0 0 0,0 0 17,0 0-7,0 0-10,37 0 10,-13 0 13,1 0 24,5 0-43,1 0 3,2 0 5,0-3-5,-3 0 3,-2 0-10,-1 3 4,-5 0-8,-2 0 4,-3 0-23,-6 0-34,-3 0-43,-4 0-49</inkml:trace>
  <inkml:trace contextRef="#ctx0" brushRef="#br0" timeOffset="80228.0637">9178 6464 222,'0'0'41,"0"0"36,0 0-54,0 0 42,0 0-27,0 0-8,-3-14 32,3 14-45,0 0 7,0 0-8,0 0-14,-3 0-4,3 3-17,0 10 13,0 1-7,0 3 16,0-2-3,0 0 0,0-1 2,0-3-4,3 0 2,3-2 0,3-3 1,0 0-1,1-1-2,1-4 0,-1 2-2,7-3-3,-3 0-1,2 0-10,3-2 10,-7-5-4,6-2 11,-6 0-9,-2-5 16,2-2-6,0-1 0,1 0 0,-4 2-3,-3-1 3,-4 6 0,-2 1 0,0 3 7,0 4-7,0 2 8,0 0 12,0 0-20,0 0 0,0 0-7,0 6-6,0 8-13,0 1 25,0 1-6,0-2 7,0 0-13,0-3-1,12 0 3,-3-4 11,0 0-6,1-1-1,-1-5-1,2-1 1,-1 0 1,-1 0-11,4 0 17,-4 0-6,5-4 8,-2-6-2,1 0 0,4-1 3,-1-1-6,6 2 5,-1 1-2,-3 1 0,0 4 1,-3 3-6,-5 1 5,2 0 0,-3 0-8,0 8 6,1 3 2,-7 1 9,2 0-4,-2-1-4,0 0-1,0-1 1,-3-2-4,0 0 10,0-5-7,0 3 0,0-2 5,0 1-9,0 0 4,-3-2 0,0-3 5,3 1 0,-3-1-5,3 0 7,0 0 0,0 0 7,0 0-1,0 0 6,0-1 17,0-7-30,0-1 14,0 0-5,0-4-9,0-1-5,0-4-1,11 0 5,-4 0-10,2 3 5,0 3 0,-2 3 0,2 1 2,0 2-5,-1 2 2,-1 0 1,2 4-10,0 0 7,3 0 3,4 0-1,-1 0-1,2 2 2,-2 6 0,-2 0 1,-2 1-9,-2 1 5,-2 2 3,2-2 0,-5-1-8,1 3 7,-2-1-4,0-2 3,1 3-10,-4-3 20,8-1-8,-5 1 0,-2-3 5,4 1-7,-2-4 2,-2 0 0,4 0 2,-4-3 2,1 2-4,2-1 0,-4-1 3,0 2-6,0-2 3,0 0-6,0 1-1,0 1 5,0-1 2,0-1 15,0 0-12,0 0 10,0 2-4,0-2 3,0 0 19,0 0-29,0 0 13,0 0 8,0 0-21,-4 0 21,2 0-23,1 0 1,-1 0-2,1-2 6,-1-8-5,1-2 0,1-4-19,0-2 3,0 0-8,0-3 0,0 3 15,3 5-23,1 2 25,0 2 0,1 3 2,-2 2 2,6-1 0,0 1 1,4 2-9,-1-1 11,2 1 0,-2 2 0,1 0-4,2 0 2,-3 0 2,3 5-1,-5 4-10,2 2 11,-1-2 0,-2 0-2,1 0 2,-1 0-5,-3-1 5,-1-1 0,1-1-2,-5 2 4,3-3-2,-1 3 0,-1 0-3,2-3 1,4 0-59,-2-2-18,6-1-14,-5-2-144</inkml:trace>
  <inkml:trace contextRef="#ctx0" brushRef="#br0" timeOffset="81453.0777">11711 6110 239,'0'0'73,"0"0"-27,0 0 57,0 0-53,0 0-13,0 0-22,-43-45-9,35 41-5,-3-1-1,0 0 6,-5 1 28,1 2-22,-4 2-9,-10 0-6,1 14 6,1 9-5,-3 0 2,2 11-1,1 2-8,3 3 9,3 5 0,8-2-7,7-3 4,1-2-5,5-3 8,0-5 0,0-2-7,14-6 7,6-3 0,3-4 2,2 0 4,7-3-5,-5-3-1,1-1 2,2-6-9,-5-1-10,2 0-50,-3 0-52,-2-11-116</inkml:trace>
  <inkml:trace contextRef="#ctx0" brushRef="#br0" timeOffset="84972.0651">12004 6316 159,'0'0'38,"0"0"9,0 0 7,0 0-13,0 0 7,0 0-21,0 0 8,-12-9-4,12 9-30,0 0 4,-3 0-5,1 0-16,-4 0 11,-6 0-7,2 6 4,-5 3 6,0 2-6,5 2 7,-4 2-5,1 0 6,5 2-7,-1-2 7,2 2 0,4-3-4,2 3 2,1-3 0,0 0-1,0-1-1,0-1 0,13-2 4,-3 1 0,4-4 2,4-2 2,-6-2-4,4-1 0,1-2 5,-3 0 11,-3 0-6,5-3-4,-5-5 9,5 0-10,-5 1-3,-2-1-2,-2 0 5,-4-2 10,1 0-10,-2-1-3,1-2 0,-3-2 1,0-2-6,0-1-8,0-1-18,0 2 22,0 0-8,0 5 13,-6 3-1,-3 2-13,5 4 10,1 0 3,1 1 1,2 2-2,0 0 4,0-1 0,0 1-3,0 0-17,0 0 17,0 0-10,6 0 13,6 0-1,-2 0 5,5 0-3,0 0-1,3 0-1,3 0 1,6 0 0,3 3 3,0 3-9,-2 0 13,-4 1-7,-2 4 0,-4 1 0,-3 3 0,-3 1 0,-3 0-1,-6-1-5,3 0 6,-6-2 0,1-1-3,-1-1 0,0-3 2,0-3-2,0-2 3,0-1 3,0-1-2,0-1 2,2 0 5,-1 0-6,-1 0 13,3 0 7,-1-6 25,1-7-31,3-7-14,1 0-2,3-1 2,1 0-2,4 3 0,-6 2 0,1 4 0,2 3-5,-4 4 6,-1 2-2,-1 3 1,3 0-13,0 0 9,2 0 2,2 8-3,-3 2 1,1 2 4,-1 0 0,-2-1 0,-4 1-9,-2-3 9,-2 1-12,0 1 12,0-1-6,0 3 6,0 1 0,-3-4 4,-3 1-1,1-4-6,-2-1 2,4-3 1,1 0-6,2-3 8,0 0-2,0 0 7,0 0-1,0 0-12,0-11 3,0 0-20,14-3 20,-2-1-3,4-1 6,-2 2-3,0 2-1,1 3 1,-4 2 3,4 2 0,-3 2-3,2 0 4,3 3-1,-1 0 0,-1 0-6,2 0 5,-4 3 1,2 7-4,-3 1 1,-1 1-2,-3 0 5,-2 0-6,-1-2 8,1 1-4,4-4 2,1-1 0,-2 1 5,1-5-5,-1 0 0,0-2 0,6 0 7,-5 0-7,1-2 0,1-5 0,-6-4 7,0-1-6,0-3 4,2-1 13,-2-5-13,2-2-1,-2-1-4,-1-2 0,-2 1 7,-3-1-6,0-1 17,0 0 9,0 6-10,0 1 22,-3 5 5,0 3-6,-8 0-3,8 2-21,1 4-9,-1 1 4,3 3 3,0 2-12,0-1 0,0 1 1,0 0-14,0 3 6,0 18-22,0 8 28,0 9 1,0 1 8,-3 0-7,-2 1 1,2 1 12,3 4-8,0-1 7,0-2 0,0 0 2,0-6-14,0-3 0,0-1-1,-2-6 9,2 1-5,0-1-4,0-3 0,-1-1 14,-1-9-14,2-5 0,-1-7 1,-1-1 3,1 0 0,-4 0 18,5-3 45,0-15-18,0-8-39,0-4-10,6-5-18,3-2 13,3-1-30,-1-4 1,-4 3 28,0 3-33,1 2 39,-2 8-4,1 3 4,5 4-3,-10 1 3,7 2 0,0 6-1,1 1-4,4 5 5,-2 4-6,2 0-13,-2 0 15,8 4 1,-1 8 3,-2-2 0,0 3 1,-5-3-4,-1 1 3,1 1 0,-8-3-10,-4 3 10,0 1-32,0 1 16,-16 2-30,-2 0 32,-4-2-34,-8 1-49,-6-1 12,1-5-50</inkml:trace>
  <inkml:trace contextRef="#ctx0" brushRef="#br0" timeOffset="88060.0659">13364 6332 139,'0'0'103,"0"0"-59,0 0 12,0 0-24,0 0-32,0 0-8,2 2-5,-2 14 12,0 0 2,1 0 6,4-1-7,-2-1 8,-3-2 9,3 1-15,-3-2 5,6-2-7,0 1 2,1-3 2,2-1-3,4 0 1,0-3 5,3-2-3,0-1-4,1 0 0,-2 0 3,-2 0-11,1-2 13,-1-6-5,-6-3 1,4 2 4,-5-4-5,3-1 3,-2-1 1,-1 0 1,2 0-4,-5 3 0,0 1 12,1 5-11,-4 2 9,0 2 29,0 1-18,0 1 36,0 0-28,0 0-5,0 0-15,0 0-10,0 0-6,0 0-12,0 4-1,0 10 14,0-2 5,1 3 0,4-3-2,1 0 7,2 0-5,-2-1 0,1-2 0,-1-4-5,-2 2 5,4-4 0,1-2 0,0-1 2,0 0-6,5 0 3,-1 0-6,4 0 1,0-4 7,-1-7-1,-4 1 1,0-4 4,-2-1-5,-2 0 0,0-3 1,-2-2 1,-2 1-2,2-2 0,-2-2 6,-1 1 2,0-1 4,-1 1-2,-1-3-8,-1 1 8,0 2-8,0-2-2,0 3 3,0 3 5,0 1-8,-6 2 0,3 3 3,0 1 13,0 2-15,2-1 1,-2-1 5,-1 2 1,1 1-1,0 8-1,0 0-4,3 0-2,-2 0 0,-1 0-14,2 14 5,-1 12-20,0 8 28,2 4 1,0 0 0,0-2-1,0-3 1,2 1 0,7-3-2,-1-4 6,3-1-5,0-4 1,-2-3 0,9 0-5,-1-4 9,2-2-4,6 1 0,-4-5 5,-3-2-5,3-1 0,-6-5 0,4-1-5,-1 0 5,-5 0 0,3 0 0,-2-1 5,-2-8-5,3-3 0,-5-1 0,4-4-5,-5-2 6,1-3-1,3 1 0,-6 3-12,0 2 7,-4 2 4,-3 7 1,0 0-10,0 5 5,-4 2-35,-1 0 24,-1 0-3,0 0 17,4 2-8,-5 8-3,4 3 11,-1 2-7,2 3 9,1-1 0,1-2-4,0-2 4,0-2 0,3 0 0,3-4-3,1-1 4,-4-1-1,3-2 2,3 0 5,2-2-4,5-1-3,-1 0 3,0 0 1,1 0-3,4-4 1,0-6 3,0 0 4,-2-3-9,-5-3 0,-4 1 0,0-1 7,-4-2-5,-4 2-2,-1-3 3,0 1 8,0 0-11,0 0 0,-9 3 1,-6 3-8,5 1 7,-2 4 0,-2 2-1,7 2-4,-1 2 1,1 1 4,7 0 0,0 0 3,0 0-3,0 0-3,0 0 0,0 0-17,1 0 17,1 0 0,4 0 3,1 3 3,1 3-3,7 0 0,-2 1-1,2 0 10,2 0-9,3 2 0,0 0 0,-5 0-2,1 3 2,-5 2 0,1-3-3,2 3 8,-5-1-7,-3-2 2,3 3-1,-4-4 0,1 1 2,3 0-1,-6-4 0,4-1 7,0-1-8,1-2 1,8-2 0,-5-1 4,1 0-3,1 0 6,-1 0 9,10-11-11,-5-2-5,1-3 0,1-4 1,-4-3 8,3-3-7,-4 1-2,-4 4 0,0 2 3,-2 8-3,-5 3 0,-2 6 2,1 0-4,-1 2 2,6 0-1,0 0-1,2 6-15,3 3 15,-1 3-2,3 0 4,-2-2 11,-3 0-3,0-3 0,-1 2-2,-3-1-1,-2-1-7,-3 2 2,0-1 0,0 3-13,-7-1 13,-10-1-14,-8 3-38,-3-3-77,-7-2-70</inkml:trace>
  <inkml:trace contextRef="#ctx0" brushRef="#br0" timeOffset="88660.0684">13503 6147 86,'0'0'90,"0"0"-61,0 0-6,0 0-18,0 0 9,0 0 35,97 16-11,-60-16 10,2 1-26,2-1 10,0 0-12,1 0-17,-3 0 7,7 0-10,-1 0 0,-1-1-16,-5-1-119,-7 1-79</inkml:trace>
  <inkml:trace contextRef="#ctx0" brushRef="#br0" timeOffset="89511.0658">15240 6432 356,'0'0'65,"0"0"-54,0 0-11,0 0-5,0 0-15,0 0 17,1 21 0,-10-7 3,0 1-1,0 1-1,2-1-39,1 0-21,-6-2-102</inkml:trace>
  <inkml:trace contextRef="#ctx0" brushRef="#br0" timeOffset="90872.0671">15969 6300 7,'0'0'52,"0"0"-17,0 0 3,0 0-13,0 0 0,0 0 5,45 21-3,-36-21 2,0 0 17,4 0-15,0 0-21,1-8 1,3 1-7,-4-1-2,-7 2-2,2-2 0,-4 3-1,-1-1 4,0 1-1,-2 3 3,-1 2 2,0 0-5,0 0-2,0 0-5,0 0 5,2 0-15,-2 7 3,0 4 3,0 0 16,0 1-10,0-1 3,4-1 0,2 2 4,4-1-3,0-4 1,2 1-2,-2-5 5,5-1-5,-6-2 0,-1 0 5,2 0-3,-1 0 1,0 0-2,3 0 2,-2-10 2,1 1-5,0-1 0,2-5 3,-3-3 2,0 0-5,1-5 2,-3 0-1,3 1 6,-5-4-7,0 2 0,-3-2 0,0 0 5,-1-2 1,0 3 7,1-1 21,-3 4-26,2 4 17,-2 1-4,0 5-8,1 2 25,-1 5-13,0 3 9,0 2-3,0 0-28,0 0-2,0 0-1,0 5-24,0 15 20,0 8-4,0 7 8,0 4 0,0 0 6,4-3-6,3 1 0,1-6 1,3-2-1,0-4 1,1-3-1,6-2 3,-6-3 0,3-4-4,0-2 1,4-3-13,2-4 6,5-4-44,0 0-38,-1 0-42,-1-12-209</inkml:trace>
  <inkml:trace contextRef="#ctx0" brushRef="#br0" timeOffset="91266.0715">16181 6163 129,'0'0'118,"0"0"-96,0 0-3,0 0-14,0 0 26,0 0-11,79 0 8,-49 0-5,1 0-12,4 0 19,-2-5-26,6-1 4,-1 0-4,1 0-4,-8 0 0,-4 3-51,-9-2-42,-6 1-23</inkml:trace>
  <inkml:trace contextRef="#ctx0" brushRef="#br0" timeOffset="91525.0725">16108 5994 355,'0'0'46,"0"0"-46,0 0-1,0 0-21,0 0-82,0 0-114</inkml:trace>
  <inkml:trace contextRef="#ctx0" brushRef="#br0" timeOffset="92739.796">17949 6366 195,'0'0'22,"0"0"-22,0 0 0,0 0 1,0 0 12,0 0 16,33 12 16,-27-12-8,5 0-21,3 0 4,0 0-20,4-9-7,4-2-20,-2-1-48,-3-1 14,1 1 33,-11 2 7,-2 0 21,-2 3 1,-3 1-1,3 1 27,-1-1-15,-2 5 41,0-1-45,0 2-2,0 0 5,0 0 12,0 0-2,0 0-9,0 0-12,-2 0-8,2 7-5,0 7 22,0 2-9,0-3 7,0-1-4,6 0 13,2-3-14,-3 0 4,1-3-4,-1-2 7,-1 1-13,7-2 4,5-3 0,-1 0 13,6 0-11,1 0 4,1-2-4,-2-5 7,0 1-9,-2-2 0,-4 2 0,1 1 6,2-2-6,0 3 0,-1-1-2,3 1 8,-2 2-7,-1 1 1,-1 1-1,-4 0-4,-4 0 5,-4 0 0,2 7-7,-6-1 14,0 0 2,0 0-5,0 0 3,0 4 2,-4-5-7,-7 1-4,1 2-3,-7-3-77,1-3-59</inkml:trace>
  <inkml:trace contextRef="#ctx0" brushRef="#br0" timeOffset="92975.7353">18195 6111 426,'0'0'56,"0"0"-33,0 0-16,0 0-1,0 0-6,0 0-9,-3 0-83,3 5-50,2-2 11</inkml:trace>
  <inkml:trace contextRef="#ctx0" brushRef="#br0" timeOffset="95283.0644">19872 5899 168,'0'0'165,"0"0"-117,0 0 8,0 0-33,0 0-23,0 0-13,2 32-4,-1 1 17,1 6 15,-2-1 3,0-2-2,0-2-8,0-2-8,1-3 1,3-2 6,-2-3-7,-1-3 6,1-5-6,0-2 2,-1-7 0,1 1-2,-2-3 0,0-2 3,0-2-4,0-1 1,0 0 0,1 0 5,1 0 4,-2 0-5,3 0 6,0-3 2,3-12 9,4-5-21,-1 1 0,3-5 2,-2 4 1,1 2-3,-1 5 0,-1 7 0,-1 1-10,-1 4 10,1 1 0,2 0-1,2 3-16,4 10 17,-1 2 0,0 0-3,-6-1-5,-1-1 8,-5 1-9,-2-2 3,-1 0-39,0-1 21,0-1 14,-4-2-7,-7-1 15,-5-1-2,-2 0 4,-5-1 0,0-1-7,-3-2-19,5-1-37,2 1 19,5-2 11,6 0-3,5 0 36,3 0-1,0-5 0,0 2 1,0 0 0,1 3-5,11 0 5,0 0 0,7 0 0,2 2 0,3 2 2,3 1-4,3-4 2,1 3 0,5-4 40,0 0-24,1 0-4,-3 0 8,-1 0-17,0-7 1,0 0-4,-5-2 0,0 0 3,-8-2 0,-4 2-1,-2-1 8,-6-2 16,-1-2 18,-3-1-27,-1-1-10,0 0 6,0 3-13,0 1 0,0 6-1,-3 1-9,0 4 6,0 1-2,0 0-2,-6 0-2,-4 0 11,0 0-1,-1 0 0,2 0-1,1 0-2,1 0 3,1 6 0,0 5-7,0 2-7,-2 5 13,1 1-5,4 1-2,0-2-3,3-4 7,0-2 1,0-2 1,0 0 3,0-5-1,10 1 0,1-1 4,3 0-4,3-1 5,0 0-2,2 1-3,2-2 4,0-3 2,1 0-6,4 0 0,-4 0-1,-1-8 1,6 1 0,-5-4 1,0 0 2,-3-5-3,-6 1 0,0-3 8,0 0-9,-2-2 1,0 4 0,-3 1 3,-5 4-3,0 6 0,-3 1 16,0 4 7,0 0 22,0 0-36,0 0-9,0 2-3,0 11-14,-3 2 17,2 3 0,-1-1 1,2 0-1,0-2 0,0-5 0,3-1 0,2-1 0,1-4 0,-2-1 3,4-1 4,4-2-7,-2 0 0,5 0 3,-1 0-2,2-6 0,4-5 0,2-1 3,6-2 2,0 1-9,2 4 3,-3 2-3,-4 2-1,-6 5 4,-4 0 0,-2 0-7,-3 0 1,-2 9 5,3 3-5,-2 0 6,-4 3 12,0-1-10,-1-4-2,-1-4 7,-1-1 3,0-4-9,0 1-1,0-2 5,0 0 4,0 0-8,0 0 9,2 0 12,-1 0-14,4 0 20,1-11-26,5-9 8,6-2-17,4 1 7,1 0-13,-1 6 2,-2 6-15,-1 4 25,-6 4-2,0 1-6,2 0 5,-2 0-3,1 5 7,0 3-1,0 2-1,0-2 0,-3 0 2,2 0 0,-3-3-2,-1 1 2,-1-1 0,0 1 1,-1 0 2,0-1-6,-1-1-84,0-4-48,-4 0-77</inkml:trace>
  <inkml:trace contextRef="#ctx0" brushRef="#br0" timeOffset="95617.0736">20807 5984 611,'0'0'56,"0"0"-48,0 0 2,0 0-10,0 0 2,0 0-7,0 0 5,-16 0-33,16 0-53,0 3-214</inkml:trace>
  <inkml:trace contextRef="#ctx0" brushRef="#br0" timeOffset="96841.0741">21751 6151 300,'0'0'55,"0"0"4,0 0-30,0 0 21,0 0-30,0 0-11,-17-35 1,11 34-10,-4 1 2,-1 0 2,-2 0-4,-2 6 0,-1 10-7,1 7-8,1 2 13,7 1-18,2-3-33,5-2 32,0-3-7,0-3 28,0-2-13,6-3 19,6-5-8,2-3 2,2-2-39,-3 0 1,4 0-12,-2-3 6,1-6 36,-4 0-1,-4 0 9,0 0 16,-2 3 6,-3 1 31,3 0-37,-6 5 2,2 0-18,1 0-6,0 7 6,2 11 10,0 6 4,-3 0 13,-2 1-21,0 0 13,0-3-8,-2 1-6,-11-2 15,-2 0-12,-4 0-5,-1-5 15,4 1-17,1-5 4,3-4-5,6-6 1,4 0-1,1-2 7,1 0 3,0 0-1,0-10-1,0-7-2,4-2-6,15-4 0,4-2 0,7-1-3,6 0 3,1 2 0,-3 3 1,2 4-1,0 4 0,-1 1-7,-3 1-30,3 4-32,-4 1-49,-1 0-83</inkml:trace>
  <inkml:trace contextRef="#ctx0" brushRef="#br0" timeOffset="99075.6948">23366 6178 31,'0'0'202,"0"0"-156,0 0 17,0 0 4,0 0-4,0 0-56,0 0 14,-22-54-21,14 48 3,-5 1-7,1 0 6,-4 4-2,-2 1 0,0 0-13,-2 0 8,1 3-5,-2 9-13,2 2 23,4 1-22,1 1 16,1 2 3,6 0-14,1 2 16,4-4 0,1-2 1,1-1 0,0-2 1,0 0-1,0-2 0,3 0-4,10-2 4,2-1 0,3-4 0,3-1-1,-3-1 8,0 0-7,1 0 0,-2-1 12,-1-7-12,0-3 14,1 0-14,-2-1 29,-1-5-28,-3 0 13,-1-4 16,-1-1-24,-1-3 1,-1-3 1,-1 0-6,-1-1 11,-2-1-11,3 0 3,-3-2 14,0 1-18,0-1 14,-2 2-13,2 4 3,0-1 7,-2 3-9,-1 5 16,0 3 1,0 7-9,0 5 7,0 2-4,0 2-11,0 0-2,0 0-1,0 0-10,-5 14 4,-1 10-21,0 9 22,-3 3 5,0 5 0,6 2 3,1-2-3,2 1 0,0-7-3,2-3 5,10-6-6,4-1 4,2-6-10,4-1 6,2-6 0,0-1 4,6-4-1,0-5-12,0-2 6,1 0-3,-3 0 6,-2-2-2,-3-6 6,-4-3 0,-3-1 0,-3-1-6,-2-3 5,-2-2-6,-6 0-23,-2 1 23,-1 4 5,0 1 2,0 6-1,0 1-33,-7 4 8,-5 1-1,1 0-16,2 4 41,-2 11-11,5 1 13,2-1-9,4 1 11,0-3-4,0 1 2,7-5 0,4-3 2,0-1 1,1-2-3,4-2 1,1-1 5,2 0-8,2 0 2,0-1 0,1-8 12,2-3-9,3 0 21,-3 0-21,1 1 3,-1 4-6,-5 4 0,-2 1 0,-2 2-6,-5 0 6,-2 0 0,2 8 0,-3 4 9,-2-2-8,1 2 8,-4 2-9,-1-4 18,-1 1-11,0-1 0,0 1 6,0-2-6,0 0-8,-3-3 1,2-2 0,-2-1 8,3-3-7,0 0 2,0 0-6,0 0 8,0 0 1,4 0-6,4-11 2,3-6 6,3-3-6,1-1-2,1-1 0,5 2-10,-2 4-10,1 5-1,-1 5 4,-4 6 12,-2 0 0,-3 0-1,0 2 4,-1 10-14,1-1 16,1-1 0,-1-1 0,-2 0 4,-1 1-4,1 0 0,-3-2 4,3 2 1,0-2-5,-2 2 0,4-2-8,-4 0 0,3 1-56,0-3-46</inkml:trace>
  <inkml:trace contextRef="#ctx0" brushRef="#br0" timeOffset="100278.0279">24744 6089 187,'0'0'46,"0"0"-6,0 0 0,0 0-3,0 0-32,0 0 8,-84 44-13,65-20 4,3 0-2,3-2-2,7-1 1,3-4-4,3-2 3,0-1-2,0-3 0,8 0 4,2-2 5,3-1-5,0-2 4,0-2 9,-1-1-11,-2-1-7,4-1 3,-2-1 0,2 0 21,-1 0-9,-4-4-1,-1-5 9,-3-2-16,-2-2 42,-3-2-29,0-2-10,0-2-11,0-2 4,0 0-11,-6 4-30,-2 0-10,0 7 20,2 2 9,1 4 13,3 2 7,-1 1 4,3 1-2,0 0 0,0 0-10,0 0-5,0 1 12,3 5 3,8-3 2,1 2 3,1-4-2,1-1 17,1 0-20,4 0 18,-1 0-5,6 0-6,0-9 23,1-3-16,-2 0-3,0-4 23,-2 0-22,-3-5 30,0-1-10,-4-5-11,-1-3 5,-4-1-14,-2 0-1,-2 1 26,-4 1-28,2 3 28,-3 2-26,0 5 4,0 4 9,0 6-19,0 5-2,0 2-2,0 2-1,0 0-1,0 0-18,-3 21-34,-3 10 33,0 12 19,-1 2 1,-1 0 0,4-2 4,3-2-5,1-3 1,0-2 0,0-4-3,5-1 6,4-4-3,0-4 0,3-5 2,-1-3-2,1-5 0,4 0 1,2-3 1,4-2-1,4-5 3,-1 0 2,-1 0 4,-5-7-11,-2-3 1,-7-3 0,-1-1 13,-3-1-13,-2-3 3,-4 3-3,0 1-16,0 4 11,0 4-7,-3 1-21,-1 5 19,1 0-4,-1 0 1,-1 12 9,2 6-14,2 0 21,1 0-5,0-1 6,1-1 0,11 0 2,3-6-2,5-1 4,3-4-4,1-1-8,0-2-9,-4-2-46,0 0-3,-3 0-77,-7 0-66</inkml:trace>
  <inkml:trace contextRef="#ctx0" brushRef="#br0" timeOffset="101474.0782">25553 6149 132,'0'0'84,"0"0"-71,0 0 66,0 0-13,0 0-30,0 0 12,3-10-33,-3 8 30,0 2-44,-9 0 12,-1 0-19,-2 0 6,-3 0 0,0 0-5,-1 12 5,2 2 0,1 2-7,3 1 6,1 1-9,1-3 10,2 0-22,5-1 6,1-2-21,0-3 19,0 0 10,0-3-3,6-2 3,6-1-5,3-3 12,4 0-11,0 0 12,2 0-1,-1 0 1,-5-6 0,1 0 3,-5-3 0,3 0-3,-3-2 8,1-4-7,-5 1 18,-1-4-19,3-2 6,-4-3 6,5-1-12,-6-3 6,1-3-6,0 2 1,-5-6-1,6 1 25,-6 2-2,0 2 5,0 2 7,0 4 16,0 1-4,-3 4-36,-2 4 36,2 8-28,2 4-4,-1 2 9,-1 0-24,1 0-6,-2 20-4,-3 18-18,2 14 28,-1 7 0,5-2 1,1-4-4,0-8 4,0-6-1,4-4 0,11-5-2,2-3-11,3-4-30,3-5-18,-2-4-15,4-9-43,-3-5-81</inkml:trace>
  <inkml:trace contextRef="#ctx0" brushRef="#br0" timeOffset="102186.0826">24758 5910 53,'0'0'208,"0"0"-177,0 0 10,0 0-17,0 0-5,0 0 9,35 4-18,1-4 18,10 0-11,3 0-15,2 0 11,-5-1-12,0-1 0,-2-1 4,-1 1 1,-3 0-12,-3 0-10,-2-1-73,-8 1-80</inkml:trace>
  <inkml:trace contextRef="#ctx0" brushRef="#br0" timeOffset="105266.087">26947 6147 309,'0'0'50,"0"0"-37,0 0 11,0 0 1,0 0-25,0 0-5,-1 13-10,-4 4 15,2 2-3,0 1 7,3-1-4,0-2 1,0-3 3,0 1-7,0 1 3,3-2 0,5-4 2,-1 1-2,2-3 0,0 0 7,1-2-6,1 0-1,2-3 0,-1 0 1,1-3-8,1 0 9,1 0-2,0 0 3,3 0-3,0 0-3,1-8 0,2-2-6,-5-2 0,2 0 10,-3-1-1,-3 0 0,-3-2 2,-4 0-2,-5 0 0,0 1 4,0 2 0,0 3-1,0 2 1,0 2 23,0 4-22,0-1 11,0 2-16,0 0-8,0 0 8,0 3-34,0 9 30,0 4-4,0 0 13,0-1-8,0-1 3,4-2 0,4-1 1,0 2-1,3-1 0,-1-2-1,5-2 8,2-3-7,-3-1 0,2-3 0,0-1 6,-3 0-5,2 0 5,0 0 21,3 0-23,3-4 12,-3-5-12,3-1 1,-5-3 7,-1 0-11,-3-1 3,-2-1 2,-2 0 5,-2-2-8,-3 4-3,0-1 0,-3 2 3,0 2-3,0 1 0,0 1-7,-3 2-5,0 3 11,-2 1-5,4 2 4,-1 0-8,-1 0 10,3 0-9,-3 2 5,1 9-14,2-1 18,0 1-1,0-2 2,0-2-8,0-2 11,4-1-4,6-2 9,4-2-3,4 0 12,4 0-4,1 0-10,2-3 11,2-5-14,0 3-1,-5-2 4,-4 1 3,-2 1-7,-4 0 0,0 2 1,-6 1 7,-1 2-8,-4 0 0,-1 0 0,0 0 1,0 0-4,0 0-10,3 6-7,0 6 15,0 6 9,2 0-4,-4 2 0,-1 2 3,0-2-4,0 1 1,0-4 0,0-1 2,0 0-1,3-3-1,0-1 2,3-4-1,0-1-1,3-1 1,1-3 0,-1 0 15,2-3-14,0 0 1,0 0 7,0 0-2,0-9-4,3-3 31,4-4-31,1-6 24,5-2-26,0-3-1,0-3 0,1-1 1,-2-4-2,-3-1 0,1-2 5,-7-1-5,-2 0 0,-1 0 0,-1 1 3,-3 0 2,-1 4-5,0 4 0,-3 4 1,-2 2 14,4 4-13,-5 5-2,0 7 24,0 5-14,0 3-10,0 0 0,0 7-30,-9 20 5,-6 9 18,0 8 7,-3 2 1,3 1 5,-3 0-9,6-4 3,-1-2 0,4-5-1,4-4 1,2-2 0,2-4 0,1-2 4,0-3-4,3-3 0,9-3 0,1-3-3,2-4 3,2-4 0,4-4 0,6 0 5,-1 0-5,3-12 0,-2-6 2,-1-5-3,0-4 1,-1-5 0,1-4-2,-6 0-30,3-3 23,-8 3 4,-2 2 5,-2 3-2,-4 6 2,1 4 0,-4 8 15,-4 8-7,1 3 30,-1 2-38,0 0 1,0 0-7,0 5-12,0 16 7,0 6 1,0 3 17,-4 0-7,-2-3 0,0-2 6,3 1-1,-3-3-2,3-2-3,0-2 0,-1 0-1,1-4 1,0-2 0,-2-2 7,2-1-11,0-1 9,-1-2-5,2-3 0,1-3 5,1 1-5,0-2 5,0 0-5,0 0 30,0 0-17,0-5 3,0-8-3,3-4-3,6-2-12,0-1 2,4 2 0,-5 4-4,-1 6 4,-1 1 0,1 4 0,2 2-7,2 1 2,5 0 2,1 0 3,2 0-9,3 9 10,-4 1-1,-1 3 0,-4-2-5,0 0 3,0 1 2,0-2 0,0 1 1,1-2-1,-1 0 0,1-3-4,0 0-24,2-3 22,1 0-20,-2-1 1,2-2-39,-7 0-12,-1 0-3,-5 0-71</inkml:trace>
  <inkml:trace contextRef="#ctx0" brushRef="#br0" timeOffset="105832.6266">27745 6040 205,'0'0'138,"0"0"-132,0 0 14,0 0-19,0 0 16,97 8-1,-53-5-13,5 2-3,-2 0 0,1-1 3,1-1 4,-2-2-7,2 2 0,-7-3-1,-5 0-11,-5 0-55,-12 0-99</inkml:trace>
  <inkml:trace contextRef="#ctx0" brushRef="#br0" timeOffset="106137.0853">27692 5887 465,'0'0'107,"0"0"-89,0 0-12,0 0-6,0 0-4,0 0-33,-35-18-91,34 18-136</inkml:trace>
  <inkml:trace contextRef="#ctx0" brushRef="#br0" timeOffset="111616.7595">11842 7458 172,'0'0'85,"0"0"-25,0 0-21,0 0 18,0 0-20,0 0-21,0 0 20,0-5-26,0 3 5,0 2 2,0 0-17,0 0 0,0 7-15,0 19-1,0 9 16,0 10 0,0 4 0,2 3 0,2-3 8,-2-3-10,1-3 2,-3-4 0,0-2-4,0-3 8,0-1-4,0-4 0,0-2-12,0-3-6,0-4-16,0-2-19,0-3 11,0-5-51,0-5-56</inkml:trace>
  <inkml:trace contextRef="#ctx0" brushRef="#br0" timeOffset="112295.107">12201 7644 218,'0'0'42,"0"0"35,0 0-49,0 0 5,0 0-1,0 0-23,-48-12-5,36 21-4,0 12 0,-4 9-1,2 7 1,1 2 0,4 1 4,6-3-4,0-3 0,1-4-1,2-3 1,0-5-2,0-1 2,9-5-4,5-6 4,-1-2 0,6-5 1,4-3 2,-1 0 6,4 0-9,-1-9 0,0-6 6,-2-2 4,-4 0-8,-1-4 7,-6-1 26,3-2-23,-2-4 6,-4 0-6,3-5-7,-4-1 7,-4-2-12,-1 5 2,-3 1 2,0 4-4,-12 8-4,-12 4-8,-4 9-31,0 5 1,-5 0-27,6 13-38,0 7 23,2-2-83</inkml:trace>
  <inkml:trace contextRef="#ctx0" brushRef="#br0" timeOffset="112938.0805">12580 7612 292,'0'0'53,"0"0"-2,0 0-14,0 0 2,0 0-39,0 0-4,-2-3-3,6 11-9,12 11 16,1 2 0,-2 2 3,5 1-3,2 0 0,1-2 1,5 1 3,3-3-3,1-2 0,2-2 4,-6-3-2,-1-1-5,-8-3 2,-5-4 0,-5 0 1,-5 1-1,-4 1 0,0 3-4,-1 1 9,-11 5 21,-3 2-2,-4 1-18,-5 1 27,-5 2-30,1 1 1,-3 3-1,1 1-3,4 0-4,-1-3-33,4 0-19,3-6-28,5-3-31,9-6-66</inkml:trace>
  <inkml:trace contextRef="#ctx0" brushRef="#br0" timeOffset="114704.0867">16152 7612 182,'0'0'9,"0"0"29,0 0 21,0 0-16,0 0-23,0 0 6,-26-33-11,17 33 15,0 0-9,1 0-18,-6 0-3,2 0-3,-3 0 2,0 9 1,3 2-1,-1 2-10,3 4 8,3 2 3,-3 4-4,4 1 8,0-3-4,3-1 0,0-2-10,3-5 8,0 1-10,0-2 10,0-2-7,9-2 12,0-3-3,5-1 0,2-3 1,-2-1-8,1 0 7,2 0 0,-5 0-1,2-9 3,-1 0-2,-3 0 0,0-3 2,1-2 1,-2-2-3,3-2 0,-3 0 5,-2 3-3,-1-1-2,-2 0 20,-2 6-18,-2 2 21,0 4-1,0 2 10,0 2 21,0 0-53,0 0 0,0 0-5,0 0-24,0 5 14,1 9 1,4-1 14,4 2 1,2-1 0,0-2-1,3-1 0,-2-1 2,1-3-2,2 1 0,-1-5 0,2-2 5,-3-1-5,1 0-5,1 0 4,-3 0 1,2 0-2,-3-6 2,0-4 0,2 2 0,2-2 4,4 0-5,0 3 1,-2 0 0,-4 5-2,-2 2 2,-1 0 0,2 0-4,0 6-4,-4 6 7,0 1-12,-5 3 7,0-1 5,2-3 2,-5 1-1,2-4 2,-2-1-2,0-1-1,0-2 0,0-3 1,0-2 6,0 0-3,1 0 10,1 0 17,-2 0-17,1 0 31,2-13-12,0-2-25,7-5-7,-1 1 0,5-2 0,4 6-2,-3 2 5,3 2-6,-5 5-1,-1 5 3,-2 1-6,5 0 5,-1 1 2,5 8-7,-1 2 7,-2-1-5,1 1 4,-2 1 0,-2 1 1,3 1 0,-3-4-11,0 5-25,-4-1-56,0-2 4,1 0-70</inkml:trace>
  <inkml:trace contextRef="#ctx0" brushRef="#br0" timeOffset="115373.0931">17269 7666 43,'0'0'151,"0"0"-96,0 0 28,0 0-8,0 0-32,0 0-21,-54-22-12,35 22-6,-2 0-4,1 13 0,1 4 3,1 2 1,2 4-4,4 1 0,4-3-7,4 0 2,0-4 5,4-2-5,0-3-48,0-1 37,7-1-3,5-5 10,1-2-2,2-2-11,4-1 22,-4 0 3,5-9-2,-1-4 19,5-4-13,-3 0 4,-1-4 11,-3-4 11,1-2 5,-3-3-19,1-3-11,-4-4 22,1-3-20,-2-2-3,-3-2 19,-1 0-20,-5 4 34,-2-1-19,0 6 16,0 5 15,-3 9-12,-3 6-4,0 9 22,6 4-40,0 2-8,-2 0-10,-4 29-42,-4 16 33,-1 15 6,-2 7 3,6-4 2,5-6 1,2-7-5,0-9 2,9-7 0,7-5-10,7-7 10,-1-1-30,7-4 7,4-3-68,-2-7 20,0-7-59,-4 0-92</inkml:trace>
  <inkml:trace contextRef="#ctx0" brushRef="#br0" timeOffset="116264.0921">20199 7347 256,'0'0'59,"0"0"-15,0 0 5,0 0-1,0 0-18,0 0-8,0-7 19,0 7-16,-3 0-7,3 0 5,0 0-18,-2 0-10,2 6-2,0 18-28,0 10 35,0 13 0,3 1 2,2 5 10,-1 0-9,3-1 2,-3-2-4,-1-3 7,1-7 1,1-7-7,-1-1-1,2-8 5,0 0-6,-4-4 0,-1-2-1,2-6 2,-2-3 4,-1-6-5,2-1-25,0-2-7,-2 0-52,6 0-6,-5-5-40</inkml:trace>
  <inkml:trace contextRef="#ctx0" brushRef="#br0" timeOffset="116977.0911">20590 7501 273,'0'0'87,"0"0"-65,0 0 3,0 0 18,0 0-27,0 0 12,0-33 23,0 31-31,0 2 16,0 0-36,0 0-8,0 11 1,0 10-9,0 6 16,0 4 23,3 0-15,0-3-8,3 1 0,0-4 6,1 3-6,-5-3 0,-1-1 2,2 0-5,-3-3 3,0-3-2,0-4-12,0-2-15,-4-2 10,1-2-28,0 0 1,3-4-15,0-4-72,0 0-99</inkml:trace>
  <inkml:trace contextRef="#ctx0" brushRef="#br0" timeOffset="117623.5484">20930 7450 254,'0'0'58,"0"0"-17,0 0-7,0 0 14,0 0-40,0 0-6,0 0-2,0 0-16,0 0 15,7 6 1,10 3 0,5-2 13,7 0-11,2 2 2,2-4-4,3 3 2,-3 1 2,-4-2-4,-3 3 0,-6-2 5,-1 0 0,-2 0-10,-3-3 3,-1 0 2,-1 1 5,-2-3-5,-4 1 0,0-1 0,-3-1-1,1 1 0,-1 2 1,-2 0-9,-1 3 4,0 3 2,0 1 3,0 3 8,-14 3-4,-2 0 16,-2 3-5,-6-2-13,2 1 16,-3 0-16,0 1-2,3-5 1,2 1 3,1-2-8,5-4-19,-1 2-31,1-1 14,2-3-13,2-3-47,0-3-98</inkml:trace>
  <inkml:trace contextRef="#ctx0" brushRef="#br0" timeOffset="126052.0981">22373 7936 89,'0'0'0</inkml:trace>
  <inkml:trace contextRef="#ctx0" brushRef="#br0" timeOffset="127344.103">23441 7313 129,'0'0'77,"0"0"-63,0 0-14,0 0 0,0 0 0,0 0 4,-3 51 24,-5-22 18,-2 0-35,0 3 12,2 3-17,1 1 2,-1 2 6,1-4-11,-2 1 3,-3-2-6,0-1 8,1-4-8,1-1 0,1-1 4,0-4-9,-3-2 5,2-3-29,-1-7-3,7-4-36,4-3 5,-2-3-35</inkml:trace>
  <inkml:trace contextRef="#ctx0" brushRef="#br0" timeOffset="127778.1246">23430 7349 168,'0'0'38,"0"0"-31,0 0-1,0 0 39,0 0-24,0 0 12,33-15-33,-24 31 0,5 7 26,-2 5 2,-2 4 1,3 1-15,-4 0-14,-1 0 22,-1-1-13,-2-1-6,-1-2 17,1 0-17,1-3 1,-3-2-4,0 0 9,-2-4-12,-1-1 3,0-4-3,0-2 2,0 1-27,0-5-7,0 0-5,0-5-77,0-4-56</inkml:trace>
  <inkml:trace contextRef="#ctx0" brushRef="#br0" timeOffset="128038.1101">23402 7690 251,'0'0'1,"0"0"15,0 0-15,0 0-1,0 0 16,84-5-8,-63 5-5,-2 0-3,-2 0 4,0 0-10,-3 0-26,-2 4-110</inkml:trace>
  <inkml:trace contextRef="#ctx0" brushRef="#br0" timeOffset="129284.1038">23859 7826 128,'0'0'2,"0"0"10,0 0 27,0 0-6,0 0 17,0 0-20,21 0-6,-10 0 21,-1 0-33,0-2 13,2-1-17,0-2 1,1-3-3,-2-1 5,1-5-4,1 2 20,-2-1-13,3-5 4,1 0-18,2-3 15,-2-5-14,2-3-1,0-1 0,1-3-1,0 1 8,-5-1-7,-2 1 0,-4 1 5,-1 1-11,0 0 6,-5 0 0,-1-2 4,0 2 5,0 5-9,0 4 0,0 8 2,-3 3-2,-3 4 15,2 3-1,1 1 1,2 2-13,-1 0-4,-4 5 1,-7 17-10,-4 10 6,-2 6 5,2 4 0,3 0-7,3 0 11,5-1-4,2-3 0,1-6-4,3 0-1,0-5 5,0-2 0,4-2-2,8-2 9,0-1-7,0-5 0,0-5 3,1-3-2,-1-3-1,5-4 2,-2 0 3,1 0 3,-1 0-8,0-3 0,-6-5 1,0 0 3,-2-5-4,4 0 3,-1-2 2,2-2-5,-5-2 0,1-1-5,-2 1 8,0-1-10,0 4 7,-3 2 0,-2 5 1,1 6 2,-1 2-3,-1 1 0,0 0-16,5 0 15,2 4-20,5 11 21,-1 0-13,1 1 15,-4 1-2,3-2 0,3-1 2,2-1-3,0-1 1,4 2 0,-6-4 5,-3 1-4,-5-4-1,-4 1 0,-2-2-45,0-1-4,0 0 18,0 0 31,-13-3 5,-4-1 1,0-1-6,1 0 20,2 0-2,0 0 29,3 0-27,2 0-8,-3 0-7,6 0 1,2 0-6,4 0 0,0 0-9,0 0 8,0 0-10,0 0 4,0 0 5,4 0-24,5 0 22,7 2 1,4 1-3,4-1 6,0-2 2,1 0-1,0 0-1,-1 0 0,5 0 0,-4-4-1,0-2-11,-7 0-96,-7-1-136</inkml:trace>
  <inkml:trace contextRef="#ctx0" brushRef="#br0" timeOffset="129975.9021">24658 7620 36,'0'0'49,"0"0"-11,0 0 2,0 0 1,0 0-31,0 0 24,-71 65-11,68-46-21,3-1 6,0-1-8,0-2 4,1-3-2,10-1-1,-4-3 6,1-2 26,1-1-11,1-2 3,1-3 1,2 0-12,5 0 18,6-9-32,-1-2-14,0-4-6,-2-2-44,-9 1 52,-2-4 0,-5 1 2,-5-1 7,0 2 3,0 2 0,-3 2 12,-5 2 6,4 3 18,-1 3-6,4 3-22,1 0 12,0 2-17,15-2-3,13 0 0,6-2-4,5 2 4,-3 1 0,0 1-1,-5 1 1,-2-1 0,-4 1 1,-4 0-2,-5 0-82,-6 0-33</inkml:trace>
  <inkml:trace contextRef="#ctx0" brushRef="#br0" timeOffset="130511.1025">25189 7835 217,'0'0'268,"0"0"-213,0 0-32,0 0 18,0 0-36,0 0-3,-1 0-4,-1 2-10,-1 3 7,0 1-14,-2 5-1,-1 1 7,-2 1-39,1 4-15,-4-5-31,2-3-147</inkml:trace>
  <inkml:trace contextRef="#ctx0" brushRef="#br0" timeOffset="131875.1322">25779 7632 233,'0'0'110,"0"0"-81,0 0-29,0 0 2,0 0-7,0 0-4,1 25 9,1-8 8,2-4 2,-1 3-10,3-3 0,2-1 0,-4 0 5,4-3-4,-2-3-1,1 2 4,-3-3 2,3 0-6,-3-3 0,2 0 0,1-2 6,-1 0-6,3 0 2,2 0 2,-1 0 4,1-9-8,-2-5 2,2-1 1,0-2 4,-2 2-7,3 0 1,-6 3-4,-2 4 13,-1 2-10,-3 4 0,0 2 2,0 0 63,0 0-65,0 0-12,0 1 8,0 13-11,0 4 15,5-2 0,2 3 0,-2-1 0,1-2 0,0-5 3,0-1-4,1-4 3,0 0-2,-2-2 0,1-1 12,-1-3-11,2 0 1,-3 0 3,2 0 2,3 0-3,-3-3-4,5-7 0,-4 1 6,1-5-1,-2-1-2,1 0 0,-1-3-6,-2 2-10,3 2 1,-4 1 11,-2 0-16,1 3 17,-1 2-13,1 1-7,2 2 17,0 1-7,1 1 4,4 1-2,3 2-2,3 0 5,4 0 5,2 0 0,4 0-5,2 5 9,2 1-7,-1-1 3,0-3-1,-1 0 1,-4-2 0,0 0 2,0 0 0,-7 0 1,4 0-3,-8-4 0,-1-1 3,-3-3 1,-4 1 5,-2-1 20,-2-1 5,0 2-29,0 2 17,-5-1-17,-2 5 6,-4 1-5,-3 0-6,-9 4 0,1 14-12,-2 6 15,6 2-6,4 2 0,7 1-13,4-2 14,3-3 3,0-1-1,9-5 3,5-3 3,3 0-6,3-3 0,2 0-6,5-4-21,1-4-51,-2-2-67</inkml:trace>
  <inkml:trace contextRef="#ctx0" brushRef="#br0" timeOffset="132601.1129">27505 7634 231,'0'0'19,"0"0"-8,0 0 14,0 0-25,0 0 39,-83-25 14,69 25-12,-4 0-1,-4 17-38,-4 1 0,3 4 36,3-1-27,8 0-10,2 0-1,5-3-1,3 1 1,2-3 0,0-2 1,2-2-1,9-1 1,2-3 0,5 0 3,4-3-1,4-3-6,1 0 3,6-2-21,0 0 2,2 0-54,-1 0-37,-4-2-81</inkml:trace>
  <inkml:trace contextRef="#ctx0" brushRef="#br0" timeOffset="133814.1063">27808 7675 156,'0'0'67,"0"0"-26,0 0-9,0 0 21,0 0-26,0 0-12,-30-34-15,19 34 3,-5 0-9,-3 12 6,-1 6 0,-2 4 1,1 4-1,5 1 0,1-1-1,6-7-8,4-4 7,2 0 3,3-2-1,0-5 0,0 2 1,0-6-1,3-4 0,6 0 6,6 0-1,3 0 2,5 0-7,0-1 6,1-9-6,-3 0 0,2-1-5,-4-2 8,-4 0-6,-2-3 5,-5 1-2,-4 2 1,-2 2 1,-2 2-2,0 3 42,0 2-32,0 1 21,0 3-18,0-2-6,0 2 8,0 0-15,0 0-5,-2 10-10,-1 7 9,3 0 0,0-2 6,0-3 0,0-2 0,2-2 0,7 0 0,1-4 0,2-1 3,0-2 1,4-1-4,1 0 0,1 0 0,1 0 2,-4-4-4,1-2 2,-2-5 0,1 1 3,-3-2-2,-2 1 1,0 2 1,-1 3 1,-2 1-4,2 2 0,-2 3 2,-1 0-14,1 0 9,1 7 3,1 3-4,-5 3-2,2-2 6,-1-1-1,-2-2 7,-2 0-2,1-2-1,-2 0-2,0-3 7,0 0 0,0-1-8,0-1 0,0 1 4,0-2-5,0 0 2,0 0-1,0 1 3,0-1 0,0 0-3,0 0 0,0 0 1,0 0-2,0 0 1,0 0 0,0 0 10,0 0-1,0 0-7,3 0 10,0 0-9,2-6 26,1-6-29,-1-2 0,7-4 2,3 0-2,0-2 0,4 1 0,-1 2 0,0 1-6,0 4 6,-3 3 0,-5 3-6,-4 4 9,0 2-6,0 0 2,2 0-12,3 8 2,0 8 8,-2 2 3,3 0-4,-2-1 8,1-3-5,1 1 1,-2-3 0,-1-1 3,3-3-3,-3-3-51,-1 1-13,0-4-75,-3-2-79</inkml:trace>
  <inkml:trace contextRef="#ctx0" brushRef="#br0" timeOffset="134135.9209">28684 7440 105,'0'0'180,"0"0"-142,0 0-4,0 0-13,0 0-21,0 0-6,-6 32 4,0-6 4,0-2 0,1 0-1,0 2 1,0-6-4,0 1-17,-2-2-93,2-4-83</inkml:trace>
  <inkml:trace contextRef="#ctx0" brushRef="#br0" timeOffset="135002.1032">28822 7794 111,'0'0'26,"0"0"-26,0 0 16,0 0 22,0 0-1,0 0-14,6 15 5,2-15-2,2 2 16,1-1-21,2 1 5,4-2-4,2 0-17,2 0-2,-2-2-3,2-5 4,-3-2-6,1-3 2,-4-2 0,2-2 2,-5-4 3,-1 0-5,0-2 1,-3-4 0,-1-2 14,0-1-9,-5-3 11,-1 3 10,1 1-24,-1 3 42,1 2-28,-2 4-14,0 3 23,0 8 0,0 3-9,0 3 32,0 2-41,0 0-6,0 0-2,0 13-43,-2 17 38,-5 11 2,-5 4 3,3-2 6,0-1 1,3-7-7,5-3 0,1-4 1,0-5-4,4-5 4,7-2-1,1-4 0,2-3-1,3-1-4,4-6-7,2 0-18,3-2-2,0 0-49,0 0-53,-2-5-131</inkml:trace>
  <inkml:trace contextRef="#ctx0" brushRef="#br0" timeOffset="135339.1038">28888 7612 292,'0'0'70,"0"0"-50,0 0 1,0 0-8,0 0 18,0 0-31,73-15 15,-41 10-3,2 3-12,0 0 25,0-1-22,4 3 1,1-1-2,-2-1 3,3-1-10,-3 0-31,-4 0-90,-3-3-81</inkml:trace>
  <inkml:trace contextRef="#ctx0" brushRef="#br0" timeOffset="136798.1104">29909 7375 263,'0'0'26,"0"0"-8,0 0 8,0 0 11,0 0 22,0 0-41,0-11-18,0 29-12,0 6 12,0 7 38,-2 6-2,-4-5-19,1 0 11,1-1-27,-2-6 3,5 2 0,-2-1-2,-2-2-2,2-3 0,-1-2 0,-2-1 8,3-2-8,-1-3 0,1-5 1,-1-2 0,3-3-2,-1-1 0,2-2 1,0 0 13,0 0-12,0 0 4,0 0 13,0 0-10,0 0 1,0 0-7,0-13 11,0-1-12,2 0-1,3-4 0,3 1 0,-2 1 0,3 0 0,0 1-1,1 2 9,3 4-9,-2 0 1,0 4 0,1 2 0,3 3-12,0 0 11,-1 0-5,3 0 6,-2 5-6,-2 2 6,1-1 0,-5 4-1,-5-2-2,-1 3 1,-3 2-13,0 1-35,0 0 38,-12 2-15,-7-4 6,-2 4 3,1-3-16,-2-5 7,3 3 2,4-5 0,-1 0 20,5-3-2,2 2 1,4-4 4,4-1 2,1 0-2,0 0 2,0 0 0,0 0 30,0 0 0,0 0-18,4 0-11,7 0 1,5 0-2,2 0 0,6 0 0,3 2-2,0-1 3,6-1-1,-2 0 0,2 0 5,1 0-5,-4 0 0,0 0-2,0 0 0,-4 0 4,1-1 8,-2-5 9,-3-2-14,-3-1 1,-1-4-5,-3-1 2,-3-2 12,-2-1 0,-7 1-5,-3-1 0,0 0-7,0 2-6,0 2-4,-8 4 6,-5 4-13,0 5 14,-2 0-16,-3 0 14,5 16-13,1 5 13,5 1-5,2 3-1,3 3 6,2-4 3,0-2-1,5-2 2,14-2 6,3-1-4,4-1-4,1-6-1,3 0-4,0-6-36,-2-4-51,-1 0-78</inkml:trace>
  <inkml:trace contextRef="#ctx0" brushRef="#br0" timeOffset="144563.9223">21973 8688 79,'0'0'22,"0"0"44,0 0-2,0 0 10,0 0 2,0 0-47,0 0 33,0 0-2,4-9-27,-4 9-4,-1 0-29,-5-1 0,2 1-5,-3 0-14,-3 0 5,-5 0 5,3 0-19,-6 1 27,3 7-15,-1 2 16,-2 2-4,-3 2-9,2 1 2,4-2-8,6 1 9,2 2 1,-1-3 3,2 2 6,1 0 0,2 2 0,3-2-4,0 3 4,0-4 0,0 3-3,0-3 3,8-2 0,1 0 1,3-1 2,1-3-4,-4-3 1,8 1 0,-1-1-2,6-4 5,4 0-3,1-1 10,2 0 0,-2 0-10,-1-4 0,-1-4 1,-1-1 6,-3 0-6,0 0 3,0 0 2,-7-1-3,0-1-3,-6 1 0,-2-3 4,2-1 8,-3-1-12,-1-2 1,4-1-1,-5 0-1,0 1-14,-3-1 5,0 3-14,0 3 24,-8 0-19,-2 3-6,1 4 22,-1 2-22,2 3 24,2 0-2,1 0 3,2 0-10,-4 7 7,6 6 3,-1 3-8,2 0 9,0 0-3,0 1 2,8-2 0,5-2 2,2 1-2,3-4 6,1 1-6,1-4 7,5 3-3,5-5 8,1 0-12,0-2 22,1-3-19,-4 0 3,-1 0 8,-5 0-6,-4 0-3,-6 0-5,-3-3 1,0-3 12,-3-1 6,3 0-9,0-4 13,-1-3-18,-1 2-3,0-3-2,-4 0 7,0 0-9,-3-2 2,0-1 0,0 5-2,0-1 4,0 2-4,-7 5-6,0 1 8,-1 2 8,2 1-6,1 3 8,2-1-20,3 1 11,0 0-4,-1 0-7,1 0-21,0 1 8,0 7 18,0 2 5,0 0-2,1-3 4,7 2-2,6-4 0,3-1 5,7 0-3,3-2 9,0-2-5,1 0 4,-2 0-6,-3 1-4,-2 1 0,-3 1 1,0 0-7,-4 2 7,-3 2-1,-2 1 0,1-1 1,-3 4-3,0-4-5,-2 6 7,1-3-5,-2 2 9,2 2-4,2-4 0,-2 2 7,0-2-12,1 0 5,2 0 0,-2-1 6,4-1-6,0-2 0,2-1-1,-3-4 9,5 0-12,-1-1 4,3 0 0,2 0 12,1 0-12,3-6 3,-8-4-2,1-1 7,-1-1-8,-2-3 0,2-3 5,-2-3 9,0-4-5,-4-1 5,-3-4-6,5-1 0,-6 2-8,0-3 8,-4 3 12,-1 2 20,0 3-16,0 2 1,0 5 35,0 3-55,-3 6 14,1 3-19,2 3 10,-1 2-6,1 0-3,-2 0 0,1 0-1,-1 3-20,1 19-4,-1 9 17,2 8 7,0 3 0,0-2 5,0-3-5,3-5 0,7-7 2,-4-2-5,4-3 3,0-4 0,-1-1 2,8-1-1,-2-2-1,-1-3 0,2 0-4,-5-3-22,1-5-11,4-1-26,0 0 6,0-9-119</inkml:trace>
  <inkml:trace contextRef="#ctx0" brushRef="#br0" timeOffset="144941.4228">22944 8693 153,'0'0'156,"0"0"-126,0 0 28,0 0-31,0 0-11,0 0 5,16 1-9,6-1-12,6 0 21,6 0-10,5 0 19,3-3-26,3 0 4,-2-1-8,-3-1 6,-7 2-10,-11 2 4,-4-2-47,-5 3 17,-3 0-50,-1 0-63,-4 0-106</inkml:trace>
  <inkml:trace contextRef="#ctx0" brushRef="#br0" timeOffset="146843.1174">23612 8758 224,'0'0'36,"0"0"-19,0 0 33,0 0-33,0 0 9,0 0-21,0-18 2,-10 16 12,-2 2-18,0 0 4,-4 0 14,-5 0-12,0 0-7,-4 3 0,1 6 7,3 2-7,1 2 0,6-1 1,5 0-5,0 2-1,6-3-1,-1-3 0,4 2-18,0-2 23,0 0-7,0 1 8,0-3-8,0 0 17,5-1-10,0-3 1,2 0 0,2-1 0,4-1 0,1 0 0,1 0 4,0 0 0,0 0-4,-3 0 0,0-1 1,1-3 0,-2-2-1,2-1 1,0-1 7,2-2 0,-3 1-8,2 2 0,-3-2 2,-1 0 11,-1 0-10,-4 0-3,-2 1 16,-1 1-15,-2 3 16,1-3 6,-1 0-21,0 1 29,2-1-19,-2 2-4,0 2 16,0 0-17,0 3 0,0-2 3,0 2-6,0 0-5,0 0 1,0 0-10,0 8-3,-3 7 2,1 2 6,1-1 5,1-1 0,0-3 0,0 0 0,0-3 0,3 0-3,4-1 8,1-3-5,2 0 0,4-3-5,-1-2 1,5 0 4,-2 0 0,-2 0-5,-1 0 7,-1-7-2,0 0 0,3-4 7,-5 0-10,1-2 9,-1 1-6,-5 2 4,-4-1 5,-1 2-9,0 5 22,0-3-9,0 6 31,0 0-34,0-1 7,0 2-12,0 0-5,0 0-11,0 0 2,0 6-17,0 6 23,0 2 3,0-1 0,0 1-1,0 0 2,0-4-1,3 2 0,3-5 1,0 0-1,3-1 0,-3-2 0,3-1 5,-1 0-3,5-3-2,1 0 0,0 0 4,3 0-6,-2-5 2,-2-2 0,2-4 3,-1 0-3,-1-2 0,0 1 0,-1 2 0,5-1 3,-5 5-3,1 2 0,-4 3-3,-3 1 3,-1 0-6,0 0 5,1 0-5,0 1 1,0 8 5,3-1-1,-3 0-8,-3 2 1,-1-3 8,-2 0-7,0 0 7,0-4-3,0-1 7,0 0-2,0-1-2,0-1 1,0 0-1,0 0 0,3 0 1,-2 0 13,1 0-8,-2 0 4,1-1-3,5-8-7,4-2 0,2-2-2,1 3 2,1-1-14,3 3 13,-1 2-8,-1 2 8,1 1-34,-2 3 29,-1 0 1,-1 0 3,0 0-10,-3 9 11,2 1 1,-7 3-5,3-3-5,-2 0 3,-2-1 3,3 1 4,-1-3-5,-2 1 5,-2-4 0,4 0 2,-1 1 0,-3 0-4,5-1-35,-3-2-37,3-2-7,2 0-65</inkml:trace>
  <inkml:trace contextRef="#ctx0" brushRef="#br0" timeOffset="147176.1356">23929 8578 511,'0'0'63,"0"0"-13,0 0-35,0 0 9,0 0-24,0 0 3,-3 0-13,3 0-39,0 0-60,9 7-21,6-3-5</inkml:trace>
  <inkml:trace contextRef="#ctx0" brushRef="#br0" timeOffset="148778.8909">25066 8874 231,'0'0'24,"0"0"-23,0 0 6,0 0 3,0 0-8,0 0-2,50-4 0,-38 0 5,0-2 8,3 0-10,-3 1 1,1-1 1,-2 1-5,-3-2 0,-2 1 0,-1-1 0,0 1 8,-1 0-7,-2 2 0,-1 0 8,-1 4-3,0 0 16,0 0-5,0 0-14,0 0 3,0 0-6,0 5 0,-4 8-8,-1 1 12,1 1-8,1-1 3,2-1 1,1-2 0,0-1 1,0-1-1,0-3 1,0 2 2,7-2-3,2-1 0,0 0 8,3 0-9,-3-1 1,3-1-17,4-1 17,-1-1-18,3-1 11,-3 0-2,-2 0 6,1 0 0,-3 0 3,2-6 0,-3 1-1,2-6 9,-2 2-3,-1-3 8,3 0-3,-1 3 0,-4 1-7,0 2 9,-1 1-5,0 1 2,1 1-9,-1 0 0,1 3 3,-4 0-11,0 0 8,3 0 0,1 8-4,4 2 8,-2-1-7,-2 0 3,-1 2 0,-1-4-4,0-1 4,0 2 0,-4-4 4,-1 1-4,2-4 12,-2 1-12,0-2 3,0 2 4,0-2-5,0 0 4,1 0 2,-1 0-3,2 0 1,-2 0 8,3-2-11,5-6 28,3-4-31,3 2 0,1-1 0,-2 1 4,3 2-8,4 0 2,5 3 2,2 2-7,-2 1 7,-5 2 0,-2 0-2,-6 0-4,-2 0 3,-2 10 3,-1 1-10,2-1 0,-3 3 10,-2 0 0,-1-2-3,-1 0 3,0-3 0,-1 0-1,2 1-20,-3-3 5,3 0-21,-1-3-30,-2-3-39</inkml:trace>
  <inkml:trace contextRef="#ctx0" brushRef="#br0" timeOffset="149044.8736">25458 8615 349,'0'0'26,"0"0"-26,0 0 0,0 0-1,0 0-17,0 0-34,-13 1-111</inkml:trace>
  <inkml:trace contextRef="#ctx0" brushRef="#br0" timeOffset="152217.1039">26711 8913 293,'0'0'53,"0"0"-25,0 0 0,0 0-26,0 0 26,0 0-28,-3 1 1,3-1 2,0 0 0,0 0-3,0 2 0,0-1 10,3 2 35,5-3-27,2 2-1,2-1 22,6-1-38,4 0 13,7 0-14,-1-3 9,2-4-1,2-4-8,-7-3 0,0 0 6,-3-3 4,-7-2-10,0-3 0,-6-2 0,0-1 6,0-2-6,-8 2 0,2 0 0,-3-7 7,0-2-7,0 1 0,0 1 3,0 8 0,-6 4-2,5 1-1,-5 5 2,3 5-1,3 5-2,-3 4 0,2 0-2,-1 0-11,-5 9 3,-2 18 11,-3 10-6,-3 9 9,3 2-5,8-3 2,-1-4 0,5-4-3,0-4 3,5-4 0,12-1-1,4-2 7,5-3-9,2-2 3,5-4 0,1-6 7,5-1-6,0-8 3,0-2-4,-2 0 0,-1 0-1,-4-4 1,-4-11-4,-3-2-4,0-4 8,-1-4 0,0-1-1,-5-4-13,-3 1 10,-3-1 4,-2 0-1,-3 0-2,-4 1 6,-2 4-2,-2 2-1,0 4 2,0 4-2,0 4 12,-5 5-10,2 5 30,2 1-26,-2 0-2,-1 1-8,-4 19-13,-1 5 10,0 5 7,-1 4 0,2-5 1,2 0-1,0-2 1,-1-4-7,4-2 15,-2-3-9,4 0 0,1-4-2,0-2 0,0-3 3,0-4-1,0 0 3,0-5-3,-2 0 0,2 0 0,0 0 5,0 0 0,0 0 4,0 0 5,0 0 15,0 0-28,0 0 4,0 0-1,0 0 3,0 0 21,0 0-28,0 0 2,0 0-6,0 0-15,0 0 7,0 2 12,0 2 0,0 1-2,0-3 2,0 3 0,0-5-1,0 2 2,0-1-1,-1-1 0,1 0 7,0 0-7,0 0 0,-2 0 0,2 0-3,-1 0-6,-1 2 9,2-1 0,0 1 0,-1-1-3,1-1 3,0 0 0,0 0 4,0 0-4,0 0 0,0 0-9,0 0 4,0 0-5,0 0 10,0-3-3,3-8 3,7-3-39,7-1 26,1-2-13,1 3-2,2 4 16,-3 4-1,-2 3 12,-2 3-6,2 0-5,-5 0 12,-2 6-6,2 4-4,-3 3 0,1 0 8,3-1 2,-3 2 0,1-4 9,3 1-11,0 0 2,1-2 0,-2-2 4,2-3-4,1 1 0,-3-3-2,1-1 12,-2-1-14,2 0 4,-3 0 0,1 0 8,1 0 5,3-5-13,1-7 9,1-1-3,2-4-6,-4-1 0,0-2-6,-3 1 2,-3 2-8,-2 1 12,-7 2-6,0 4-2,0-1-5,-12 7-10,-1-1 9,0 2 8,0 3 4,1 0-2,-1 0-1,2 12-7,4 5 11,0-1-8,5 2 6,2 2 2,0-4 1,0-1 0,2 1 0,8-4 1,2-2-1,1 3 0,4-6 7,2-1 18,-1-3-15,5-3 5,-3 0 5,0 0-17,2 0-3,-1-5 0,-3-4 3,0-3 9,-1-1-3,-3-1-3,3-4 2,-2-1-2,-2-2-6,0 0 0,-7 3 7,2 2-3,-2 6-3,0 4 1,-3 3-2,-2 3 3,-1 0-9,0 0 2,5 0-27,1 9 29,4 4-8,0 1 10,1-1 1,4 1 3,-3-2-4,-2 3 0,2-3 3,-3-1-1,-3-4-2,0-1 0,-4 0-2,-2 0-2,0 0-10,0-3 7,0 0 7,0-1 17,-6-1-12,0-1 6,1 0 8,1 0-9,-1 0-10,0 0 0,1 0 8,3 0-6,1 0-1,0 0 0,0 0-1,0 0-14,0 0 14,0 0-7,0 0 2,0 0-2,10 0 10,1-1-3,4-4 0,1-1 6,-1-1-6,4-7 0,-1 2 3,-1 0-4,5-3 2,-1 1-1,-3 0 5,1-2 2,-2-2-7,-3 3 0,0 0 9,-2 2-4,-6 2-2,-2 1 15,-1 2 7,-1 1-13,-2 1 8,0-1-7,0 3-12,0 0 9,0 1-9,-2-1-2,-8 3-9,-3-1-24,-1 2 17,3 0 5,0 0 5,0 8 0,2 9 7,-4 5 0,4 1-8,1-1 4,3 2 4,3-4-2,2-2 0,0-3-4,3-3 6,10-3 0,1 2 10,4-5-6,2-2 4,2-3-8,3-1 4,0 0-4,0 0 0,1 0-34,-5-4-52,-2-5-62,-5 0-84</inkml:trace>
  <inkml:trace contextRef="#ctx0" brushRef="#br0" timeOffset="152987.1208">26526 8617 161,'0'0'28,"0"0"19,118 7 29,-58-6-35,6-1-20,6 0 31,-1 0-38,-4 0-8,-9 0 8,-6 0-6,-4 0-8,-3 0 0,-2 0-9,-3 0-15,-1 0-64,-3 0-36,-3 0-33</inkml:trace>
  <inkml:trace contextRef="#ctx0" brushRef="#br0" timeOffset="155058.1107">29297 8888 116,'0'0'91,"0"0"-91,0 0 0,0 0 9,0 0 25,0 0 9,3 17 16,7-16-46,-2-1 22,2 2-1,2-2-18,3 0 16,0 0-11,3 0-21,4 0 12,0 0-5,1-7-10,-2-1 3,-6 0 0,-3 1 8,-3-4-6,1-2 4,-1 0-3,-1-4-3,1 0-2,-1-1-8,0 0-10,-4 1 14,1 6-2,-4 0 8,-1 7-4,2 1 14,-2 3-10,0 0 0,0 0-2,0 0-7,0 0 8,3 0-6,6 4-5,3 10 6,4 1 6,1 4-1,0-1 3,2-1 1,4 1-2,-2-3-1,0 2 0,1-2 2,-4-4-2,-1 2 0,-6-3-15,-3 1-6,-6-1-33,-2 1-26,0-4 27,-11 2 13,-8-3 23,1 1-7,3-4-5,-1-2 23,2-1 12,0 0-6,0 0 29,2 0-27,2 0 21,2 0 5,2 0 4,3-1 15,3-1-17,0 2-20,0 0 12,0-1-22,7 1 0,8-2-5,5 2 5,-1 0 2,2 0-2,1 0 0,1 0 1,0 0 9,0-3-10,-1-3 0,2 0 6,-5-3-1,1 0-5,-2-5 0,-3 0 38,1 0-10,-2-4-4,-1-3 4,1-7-20,-1-2 14,0-1-22,1-4 6,1 4 15,-5-1-15,3 1 11,-5 6 5,-3 0-19,-4 4 50,-1 1-48,0 2 7,0 2 7,0 3-1,0 5-14,0 6 3,0 2-3,0 0-4,-1 0 0,-4 20-11,-3 11 3,1 9 9,0 4-2,5-1 1,2-2 0,0-4 0,0-4 0,5-3 0,6-5-4,3 0 4,2-4-2,1-3 0,2-3 2,2-3 2,3-1-2,0-7-7,1 0 2,3-4-48,-1 0-3,-1 0-22,-1 0-69,-4-1-67</inkml:trace>
  <inkml:trace contextRef="#ctx0" brushRef="#br0" timeOffset="155454.1182">29761 8750 217,'0'0'119,"0"0"-48,0 0-31,0 0-6,0 0 10,0 0-35,64 0 8,-24 0-5,2 0-12,4-1 11,1 1-5,2-2-6,-3-1 0,2 0 6,-5 0-6,-1 1 0,-7 1 0,-3 1-11,-11 0 11,-3 0-49,-8 0-4,-5 0-69,-5 0-16</inkml:trace>
  <inkml:trace contextRef="#ctx0" brushRef="#br0" timeOffset="157302.1292">30514 8852 101,'0'0'33,"0"0"-33,0 0-12,0 0 12,0 0 9,-92-13-5,76 13 34,2 9-16,-1 2-13,0 4 11,2 1-19,-2 2 5,6 1-6,2 0 0,4-1-5,3-3 5,0-1 0,0-6 0,0 0 2,3-3-2,7-2 9,-1-3-8,1 0 25,5 0-7,-1 0-4,0 0-1,-2-10-8,3 1-4,-4-1-2,1-2 5,3-2 6,-3 1-10,1 0 2,-6 2 17,-1 3-15,-4 4 25,-2 4 42,0 0-61,0 0-4,0 0-7,0 0-18,0 0 10,0 4-28,0 8 36,1-1 0,6-1 4,0 1-2,6-2-2,-4-1 0,0-3 7,3 0-2,-4-4-5,6 1 0,2-2 7,-3 0 1,3 0-8,2-2 2,2-5 22,0-5-23,4 0 18,-5-3-19,1-3 7,1-1 2,-7 0-9,0-1 0,0-1 4,-4 0 6,2-2-10,-4 0 8,-2-3 6,-2 1 33,-4-1-24,0 0-10,0 2 6,0 3-13,0 2-6,0 2 0,0 5 5,0 4-7,0 6 7,0 2 4,0 0-6,0 0-3,-3 0 0,3 0 0,-1 0-12,1 0 4,0 0 2,-2 10 6,-2 5-14,-1 4 22,-2 1-14,0 3 6,0 1 0,3 0-2,-2 3 2,0 0 0,3-1-1,3-1 9,0 0-13,0-3 5,0-1 0,1-3-3,4 0 3,-1-4 0,2-2-2,4-1 5,0-4-3,0 0 0,2 0 2,0-3-1,0-3-1,0 1 0,0-2 4,-1 0 4,2 0-8,-3 0 0,2-6 3,0-6 6,0 0-9,4-2 0,-1-2-2,2-1 1,-5-1 0,-2 0-6,-4 3-1,-3 3 1,-2 1 7,-1 4 0,0 3-2,0-1-12,0 3 14,-1 1-2,-1-1-6,1 2-3,-4 0 5,-1 5-26,-2 8 30,0 2-13,4 2 13,1-2-3,1 0 5,0-1-3,2-2 6,0-1-2,0 0-1,0-3-1,0 0 1,4-4 0,2 0 3,-2 1-6,5 0 3,1-2 0,2-3 8,2 1-7,2-1-1,2 0 0,0 0 6,3 0-9,-3-1 7,-2-9-2,2 0-2,-4-1 8,0-1-8,-2-3 0,1-1 5,0-1-10,-3 2 5,-1-2 0,0 4 2,0 1 6,-3 0-8,0 6 0,-2 3-4,-2 1 0,-2 2 4,1 0 0,4 0-5,1 0-9,3 11 14,4 1 0,-2 2-1,-1-3-4,-1 0 5,0 1 0,3 0-1,0-1 9,0 0-8,1-1 8,-5-3-8,-2 3 12,-2-6-12,-4 2 0,0 0 0,0-1-2,0 2 2,-12-1 0,-7 2 1,-6 0-4,-4 0-31,-2-2-113,0-5-143</inkml:trace>
  <inkml:trace contextRef="#ctx0" brushRef="#br0" timeOffset="157762.4677">30556 8725 371,'0'0'97,"0"0"-80,0 0-16,0 0 19,0 0-15,99 0 4,-40 0 20,3 0-22,-1 0-3,-6 0 11,-3-3-8,-4-2 7,-2 0-10,-3 0-2,-5 2-2,-8 1 0,-8 2-8,-8 0-50,-4 0-71,-7 0-61</inkml:trace>
  <inkml:trace contextRef="#ctx0" brushRef="#br0" timeOffset="167097.1194">32057 8776 3,'0'0'19,"0"0"12,0 0-18,0 0 31,0 0-16,0 0-10,0 0 32,-52-15-30,46 13-7,1 1 4,-1 1-15,-1 0 13,-1 0-15,-2 0 1,-3 0 2,2 4-3,-3 6 0,1 3 0,1-1 6,-1-2-10,4 3 5,-2-3-1,1 1 7,0 0-6,4 3-1,-1-2 0,3 2-5,0-2 5,-1 0 0,5-3 0,-1 0 0,1-2 2,0 1 1,0-2-3,0-3 4,0 0-4,0-2 1,3-1-1,5 0 54,2 0-35,5 0 6,1 0-6,1-1-12,5-6-3,-3-3-4,-1 0 2,1 1 8,-5-2-9,-2 2 11,-6 0 2,1-2-5,-5 4-9,1 1 0,1 0 3,-3 3 18,1 2-16,-1 1 11,-1 0 21,0 0-35,0 0 8,0 0-10,0 0-15,0 0 2,0 1-11,0 10 24,0-2 1,0 0 6,0 0-10,0-4 3,4 2 0,0-1 0,4 1 4,3 1-3,1-1 5,8-2 5,-2-1-11,0-4 0,0 2 2,-2 0 2,1-2-1,0 0-3,-2 0 2,2 0 5,-1-5-7,0-7 0,1-3 2,-1-3 3,0-2-3,-2 0 2,-3 1-4,-1 5 10,-4 6-13,-5 1 3,1 6 0,-1 1 11,-1 0-6,2 0-2,3 0-6,-1 6-14,3 7 16,4 4 1,-5-2-7,0 0-2,1-1 14,-4-4-5,2 2 0,-1 0 3,-1-1-9,-1 1 6,-2 0-11,0 0 6,0 0-18,-17 0-7,-4-1 14,-6-4-68,1-3-2,2-2-20,1-2-51</inkml:trace>
  <inkml:trace contextRef="#ctx0" brushRef="#br0" timeOffset="167806.1335">32669 8420 50,'0'0'92,"0"0"-20,0 0-13,0 0 19,0 0-37,0 0 7,1-10 5,-1 8-26,0 2 7,0 0-21,0 0-10,0 7-6,0 21-38,0 16 41,0 10-4,-1 6 16,-6 4-7,0-4 15,3-3-19,1-3 12,1-6-13,2-5 0,0 0 3,0-7 4,0-3-7,0-4 0,0-5 0,3-3 0,-1-1 0,-1-1-16,1-5-29,-1-6-50,2-3-34,3-5-143</inkml:trace>
  <inkml:trace contextRef="#ctx0" brushRef="#br0" timeOffset="168472.1326">32954 8502 135,'0'0'131,"0"0"-93,0 0 16,0 0-18,0 0 5,0 0-28,-2-3-13,-1 17-16,-1 12 7,0 9 9,1 4 30,3 2-24,0-1 4,0-1 3,13-2-4,7-4-8,3-3-1,-1-4 0,1-4 3,-2-5-2,-2-7-1,2-1 10,-2-4-4,4-4-4,2-1 10,3 0-12,2 0 25,1-14-21,-2 0 0,-3-7 7,0-4-2,-3-3-9,-4-1 0,-1-1 2,0 0-6,-1 2 4,0-3-18,-6 5-16,-4 3-16,-6 6-11,-1 8-29,-8 5-91</inkml:trace>
  <inkml:trace contextRef="#ctx0" brushRef="#br0" timeOffset="169030.1511">33142 8691 148,'0'0'139,"0"0"-82,0 0-32,0 0-25,0 0-10,0 0 1,-3 52 9,-3-19 10,-1 4 4,-1 2 8,3 1-2,1-3-8,1-1-12,1-1 0,1 0 2,-1-2-4,1-3 7,-2-5-5,3-2 0,0-3 3,0-2-10,0-4-14,0-3-44,0-2-45,0-7-110</inkml:trace>
  <inkml:trace contextRef="#ctx0" brushRef="#br0" timeOffset="169786.1353">33558 8888 274,'0'0'179,"0"0"-110,0 0-24,0 0-39,0 0-6,0 0 0,-7 0 2,7 0-11,0 4 9,4 3 0,11 0-11,4 6 17,4-1-6,4-2 0,2 4 1,3-1-1,-1-1 3,2 1-3,-2-3 3,-2-2 4,-9-2-7,-11 1 0,-4-1 0,2-1 0,-7-4 0,0 1 2,0-2-4,0 0 7,0 0-5,0 0 0,0 0 1,0 0 8,0 0-5,0 1 5,0-1-5,0 1-4,0 2-6,0 2-2,0 4 5,0 2 3,-2 4 0,-14 4 0,-7-1 3,-6 0 1,-2 0-4,1-2 0,2-1 2,3-2-13,2 2 8,-3 2-37,3-3-4,-3-1-50,5-1-7,2-5-80</inkml:trace>
  <inkml:trace contextRef="#ctx0" brushRef="#br0" timeOffset="179807.148">11813 10410 111,'0'0'112,"0"0"-93,0 0 43,0 0-8,0 0-16,0 0 24,0 0-35,4-4-23,-4 4 1,0 0-4,0 0-2,0 1-2,0 12-6,0 8 6,0 3 3,0 1 0,0 5-1,0-1 4,-1 1-3,1-3 0,0 0 2,0-3-10,6-3 9,0-3-1,3-1 0,-4-2-22,3-2 17,3-3 2,-2-2-8,4 0 10,-7-2 1,3-2 0,0-4 0,0 0 7,4 0-9,-1 0 2,-1-4 0,1-3 4,-2-3-4,-1-2 0,-3 2 2,-3-2 1,4-1-3,-1-1 0,-1-3 1,-1 2 2,2 2-3,-3-1 0,-3 5 2,0 3 2,0 3-4,0 3 0,0 0 1,0 0-10,0 0 9,0 0-17,0 4-6,0 7-18,9 4 40,-3-1-3,2 1 8,1-1-9,4-4 10,0 1-5,5-3 2,-3 0-1,0-2-1,2 0 0,-3-3 1,0-2-2,-2-1 2,-2 0-1,2 0 6,0 0 0,-1-7-6,-1-4 16,2-2-16,-5-4 16,1 1-13,1-2 0,-5-1 5,-4 3-4,0-2-4,0 0 0,0 3 2,0 0-2,0 3 0,0 1 0,-4 2-1,-5 5-10,4 1 4,2 3-4,3 0 11,0-2 4,0 2-4,0 0-8,0 0 7,3 0-13,2 0 14,4 2-3,3 2 11,-2-2-8,8-2 3,-3 0-3,4 0 18,2 0-17,-1 0 4,1-8-5,-1 1 7,-3 2-7,-4 4 0,-4-1 1,-6 2-2,0 0 1,-1 0 0,1 3 0,0 8-6,2-1-4,-2 4 7,0 1 3,-1 2-1,1 1 9,2-2-8,-1 0 0,5 0 3,1-1 4,1-3-7,1 0 0,-2-1 2,2-6-1,-2 0-1,3-1 0,-3-4 12,3 0-10,1 0 27,-1 0-3,1-10 13,-1-1-38,-1-4 15,0-4 7,0-6-10,3-6 13,-3-6-26,1-6 1,-2-1 2,-3 4 0,-3 1-3,-2 0 0,2 4 9,-5 0-17,3 2 10,-3 8-2,0 0 1,0 7-1,0 8 0,0 4 0,0 4 6,0 2-10,0 0 4,0 5-23,0 19-4,0 11 27,3 7 2,1 0-1,-2 1 19,2-2-20,-1-2 0,1-3 0,4-4 6,-1-5 2,5-4-8,-1-4 0,5-5 7,-4-2-7,2-5 0,0-2 4,0-3-4,1-2 5,0 0-5,7-2 4,3-19 6,5-6 8,3-5-18,-8-6 1,1 4-1,-8 1 0,-5 4 0,-4 4-5,0 2 0,-9 2 5,0 3 0,0 1 2,0 1-2,-4 2 4,-1 2-4,-3 3 0,7 2 0,-5 4 0,5 3 8,1 0 7,-8 0-11,7 3-4,-7 19-6,2 12-3,6 0 8,0 2 1,-1-4 0,1-2 1,-3-2-9,3-2 10,0-3-2,0-2 0,0-3 9,0-3-13,0-2 4,0-5 0,0-3-1,0-3 3,0 1-2,0-3 0,0 0 10,0 0-12,0 0 2,4-7 0,1-8-1,2-2 1,-1 1 0,0 8 0,-4 6-6,-2 2 5,7 0-6,2 0 6,6 0-11,6 7 14,1 2-2,2 1 0,-3-2 5,7 1-13,2 0 8,-1-1 0,-1-3-8,-6-2-14,-4-1-24,-3-1-14,-3-1-67,-4 0-69</inkml:trace>
  <inkml:trace contextRef="#ctx0" brushRef="#br0" timeOffset="180260.1428">12541 10389 163,'0'0'22,"0"0"-4,0 0 31,92-12-13,-46 2 16,4-4-35,7-1 0,-11 0-7,0 2-3,-3 2-9,-4 3 2,1 3-33,-10 0-36,-11 0-129</inkml:trace>
  <inkml:trace contextRef="#ctx0" brushRef="#br0" timeOffset="180501.9093">12526 10251 397,'0'0'52,"0"0"-52,0 0 0,0 0-29,0 0-66,0 0-167</inkml:trace>
  <inkml:trace contextRef="#ctx0" brushRef="#br0" timeOffset="181209.6818">14185 10145 289,'0'0'79,"0"0"-30,0 0 14,0 0 12,0 0-50,0 0-25,0 5-5,0 22-8,0 12 13,3 6 27,-2-1-24,2-2 22,-3-1-25,2-4 6,2 1-4,1-2 7,3-3-9,0-1 0,0-2 0,1-4-5,1-3 5,-6-3 0,1-3-20,-5-2-33,0-6 11,3-3-17,6-3-31,4-3-57</inkml:trace>
  <inkml:trace contextRef="#ctx0" brushRef="#br0" timeOffset="181893.1417">14676 10177 228,'0'0'78,"0"0"-21,0 0 9,0 0-22,0 0-8,0 0-36,-8 1-17,8 22 17,0 7 0,0 2 0,9-1 4,3 0 0,3-6-5,5-2 1,0-3 0,6-4 2,3-2 0,3-7 3,1-3-5,-1 0 11,3-4-14,-4 0 3,0 0 0,-4-11 25,-1-3-24,-5-1 9,0-1-2,-2-4 0,-6-1-3,-2-3-5,1-2 2,-6-2 3,0-1-5,-2 2 0,1 3 2,-5 1 5,0 7-14,0 3-7,-8 5-41,-4 8-21,-4 0-36,1 0-12,-4 8-63</inkml:trace>
  <inkml:trace contextRef="#ctx0" brushRef="#br0" timeOffset="182302.1464">14922 10192 372,'0'0'60,"0"0"16,0 0-19,0 0-30,0 0-27,0 0-12,0 10-2,6 15 10,1 6 4,1 2 0,-2 1 1,-2-1 11,1 0 3,-4 0-10,2-2-5,-1 2 0,1 1 4,0-4 3,-3-2-5,3-2 0,0-7-2,-2-1-1,1-4-14,-1-5-26,1-2-33,0-3-5,1-4-44,0 0-82</inkml:trace>
  <inkml:trace contextRef="#ctx0" brushRef="#br0" timeOffset="183189.1428">15490 10249 94,'0'0'129,"0"0"-85,0 0 23,0 0-27,0 0-13,0 0 20,-3-4-36,3 4 16,0 0-18,0 0-4,0 0-10,0 0-7,8 0 12,4 9-4,6-2 5,9 4-1,1-4 0,5 4 2,0-2-1,-1 0-1,1-2 0,-1 1 3,-1 0 2,-6-1-5,0-1 0,-2-1 1,-8-1-5,0-1 7,-5 0-3,-4 0 0,-1-1 2,-2-1-2,0 2 0,1-1 2,-1 1-11,0-1 9,-3 5 0,0 0-11,0 4 10,-12 4 1,-3-3 0,-4 5 11,-5 2-4,-3 2-7,2 2 4,-5-1 6,2 1-10,2-4 0,6 1-4,3-2 8,1-2-10,5 1 6,-4-2-8,8-1-5,4-2-32,-3-2 6,3-2-22,1-2-47,2-1-7</inkml:trace>
  <inkml:trace contextRef="#ctx0" brushRef="#br0" timeOffset="183999.1626">16675 10413 147,'0'0'75,"0"0"-52,0 0 32,0 0-8,0 0-13,0 0 34,-6-3-49,6 2-14,5-1-5,12-1 2,6-1-2,5 1 0,3-2 4,4 1 2,-1-4-4,-4 2-2,-2 2 0,-1 1 1,-7 1-9,3 2-23,-5 0-43,-6 0-35,-1 0-144</inkml:trace>
  <inkml:trace contextRef="#ctx0" brushRef="#br0" timeOffset="184292.1454">16690 10571 3,'0'0'65,"0"0"-40,0 0 32,0 0 12,82 0-50,-52 0 10,1 0-2,5 0-22,-3-3 9,3-1-9,-1 1-4,0-1-1,1 0-7,-2 3-25,-7-1-48,-3 1-33</inkml:trace>
  <inkml:trace contextRef="#ctx0" brushRef="#br0" timeOffset="185695.4866">18140 10219 162,'0'0'71,"0"0"-59,0 0 49,0 0 9,0 0-38,0 0 20,14-24-3,-10 24-34,-4 0 6,0 0-21,0 2-21,0 14 11,0 7 10,0 2 37,0 0-13,-10 1-20,-7 5 19,-8-1-21,-5 4 2,-3 0 3,-4 0 2,4-2-12,0-5 3,-2-4 0,10-7-8,0-3 3,4-2 5,6-4-6,-3-2-4,5-3 3,0-2-8,-1 0-6,2 0 19,2-11-30,-2-7 32,6-2-8,1-5-7,5-7-7,0 0 1,0 0 0,15-2 21,0 6-22,3 1 22,-1 7-5,0 3 6,-1 6-2,-2 3 1,0 5 0,-1 3 27,1 0-27,6 7 0,-1 11 20,7 7-6,1 0 2,1 2-16,1 2 5,-4-1 7,2 1-9,-2-3-1,1-1-2,-2-4 3,-2-1-7,-8 0 0,-3-1-49,-2-1 24,-7 0-26,2-3-22,-2-1-51</inkml:trace>
  <inkml:trace contextRef="#ctx0" brushRef="#br0" timeOffset="186498.1331">18565 10042 205,'0'0'61,"0"0"10,0 0 14,0 0-29,0 0 4,0 0-29,0-8-30,0 13-2,2 16-26,1 12 27,3 9 35,-2 6-32,3 2 17,-1 1-12,-1 1-8,3 0 13,2-2-13,-1-4 2,-2-5-2,-2-5 5,-5-4-5,1-4 0,1-4-7,-2-3 1,0-1-16,0-7-4,0 1-10,0-4-47,2 0 5,1-6-81</inkml:trace>
  <inkml:trace contextRef="#ctx0" brushRef="#br0" timeOffset="187112.1689">19093 10258 219,'0'0'57,"0"0"-37,0 0 20,0 0-13,0 0-16,0 0 19,-88-9-18,76 24-11,-2 8 4,2 8 2,-2 5 1,7 5-2,2 3-4,4-2 7,1-5-9,0-6 0,0-5-1,4-4 0,9-2 1,1-5 0,2-4 3,2-3 2,5-3-4,-1-5 3,2 0 47,1 0-31,1-14-1,-2-4-8,-5 0-8,-1-2 17,-3 1 2,-2-7-5,-2 1 11,-7-3-26,-1 0 0,-3 1-2,0-2 5,0 0-6,0 7 1,-10 4-8,-7 3-6,-1 6-53,1 5 10,0 4-15,1 0-37,-1 0 8</inkml:trace>
  <inkml:trace contextRef="#ctx0" brushRef="#br0" timeOffset="187795.1354">19454 10236 242,'0'0'24,"0"0"9,0 0-14,0 0-13,0 0-6,0 0-6,12 16 6,3-8 25,0 1-12,1 1 10,6 1-13,1 1-8,3-2 7,1 1-2,-1-2-7,3 0 0,-2-1 3,-3-3 0,-2 0-2,-7 0-1,0-1 3,-6 2 0,-3 0-3,1-1 0,-2 2 0,-1-1 8,-1 5 0,-3 1 9,0 3 13,0 1-18,-1 5 13,-14 4-20,-3-1-1,-3 0 13,-1 0-17,-3-5 5,2 4-3,-1-5 5,2 2-12,4-4 5,0-1-33,4-1-2,4-4-39,6-1-38,1-6-76</inkml:trace>
  <inkml:trace contextRef="#ctx0" brushRef="#br0" timeOffset="188596.8009">20053 10470 236,'0'0'134,"0"0"-89,0 0-4,0 0-15,0 0-21,0 0-5,0 0 33,77-7-32,-49 7 22,-2 0-16,3 0-6,0 0 8,1 0-9,0 0 0,-2 0 0,-4 0 11,-5 2-14,-1 0 3,-1 0-24,-2-1-14,1 2-71,-10-1-39,-1 1-15</inkml:trace>
  <inkml:trace contextRef="#ctx0" brushRef="#br0" timeOffset="188924.5389">20217 10373 95,'0'0'174,"0"0"-144,0 0 22,0 0-1,0 0 16,0 0-8,-7-6-59,2 6-8,5 15-7,0 7 12,0 5 3,0 2 0,0-1 0,0 0-1,0-3 1,0-2-9,0-2-24,0-3-47,6-4-42,0-6-117</inkml:trace>
  <inkml:trace contextRef="#ctx0" brushRef="#br0" timeOffset="189514.0667">20934 10243 98,'0'0'62,"0"0"-44,0 0 32,0 0 37,0 0-20,0 0-28,9-15-39,-9 23 14,0 8-14,0 7 18,-3 4-12,0 3 3,0 3-9,0 2 4,-2 4-6,-3 2 11,2-1-1,-3 1 20,-1-5-25,2 2 10,-1 0-3,0-7-9,1-2 4,0-7 0,3-4-1,1 0-4,-1-4 5,4-4-11,-2-1 3,3-5-60,0-2 11,0-2-9,3 0-10,4-12 70,4-4-84,1-6-60</inkml:trace>
  <inkml:trace contextRef="#ctx0" brushRef="#br0" timeOffset="190213.252">20964 10329 148,'0'0'78,"0"0"-21,0 0 37,0 0-47,0-81-3,3 63-1,8 1-40,3 2 12,3-2-6,2 4-8,1 1 16,2 1-17,1 2 3,-3 4 4,-5 0 0,0 3-10,-4 2 3,1 0-7,-1 5-1,0 10 6,-2 1 2,-4 4-4,-5-1 8,0 2-4,0-3 0,-14 1 6,-5-1-4,-1-3 4,-2-1-6,1-4 2,3-1-2,-1 0-2,5-3-2,3-1-6,6-2 4,3-2-9,2 1-18,0 1 8,0-2-39,0 2 43,7 3 2,7 0 12,0 1 4,1 4 6,0 3-3,1 1 0,1 3-6,2 1 6,-3 1 0,1-2 7,-7 0-11,-1 2 6,-5-2-2,-4-2 0,0 0 4,-1-3 18,-17-3 7,1 1-12,-6-2 9,-3-5-20,1-2-2,-3-2 4,3 0-6,0 0-3,5 0 1,-4-3-12,6-6-16,3-3-49,4 2-56</inkml:trace>
  <inkml:trace contextRef="#ctx0" brushRef="#br0" timeOffset="191168.15">21566 10090 271,'0'0'60,"0"0"11,0 0-8,0 0-13,0 0 4,0 0-51,-8-12-3,8 27-5,0 13-24,0 10 29,0 2 7,0 3-1,0-4 24,0 0-26,0 3 6,0 2-10,2 2 5,-1-2-8,1-3 3,-2-3 0,0-6 2,0 0 1,0-3-3,0-5 0,0-3-1,0-4-1,0-4-8,0-2-58,0-4-5,3-6-58,3-1-94</inkml:trace>
  <inkml:trace contextRef="#ctx0" brushRef="#br0" timeOffset="191710.1809">21853 10234 286,'0'0'110,"0"0"-82,0 0-17,0 0-11,0 0-12,0 0 2,2 27 6,-1-1 4,1 2 0,-2 6 6,0-3 14,0 4 6,0-1-24,0-2 3,0-5-5,0-1 5,1-5-2,1-1-3,-2-1 0,1-1-3,2-1-8,0-3-9,-3 0-7,0-3-23,0-4 2,0-1-28,0-6-58</inkml:trace>
  <inkml:trace contextRef="#ctx0" brushRef="#br0" timeOffset="192330.1528">22121 10238 301,'0'0'119,"0"0"-79,0 0 7,0 0-22,0 0-19,0 0-12,13-5 2,7 5 4,3 7-4,4 2 11,4 0-9,-1 2 2,0-1-7,1 2 1,2 2 8,3-2-2,-1 2 3,-1 1 2,0-3-5,-7 3 0,0-3 2,-2-2-3,0 2 5,-1-3-4,-3 2 0,-1-2 4,-10-3-4,-3 0 0,-2-2-1,-4-1-6,-1 1 7,0-4 0,0 3-6,0 4 14,0 2 3,-7 8 14,-14 1-14,-7 3 7,-7 3-17,-4 1 6,-7 4 5,-3 1-5,3-3-11,2-3 4,2-1-1,6-4-8,4 1-22,5-3-24,5-2 0,7-5-77,4-5-89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0:49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6349 934 29,'0'0'68,"0"0"-21,0 0-32,0 0 38,0 0-13,0 0-9,0 84 0,0-76-15,0-1-3,0-3 32,0 4-35,0 2-10,0 8 10,0 7 1,0 5 5,0 7-9,0 5-2,0 2 4,0 0-4,0-8-5,0-5 1,0-3 0,0-8 2,0-4-3,0-6-3,0-4 3,0-1-15,2-5-23,1 0-20,4 0-36,1-3 23</inkml:trace>
  <inkml:trace contextRef="#ctx0" brushRef="#br0" timeOffset="623.956">6391 1206 116,'0'0'29,"0"0"-14,0 0 20,0 0-17,0 0 5,95-9-7,-75 6-2,-1 3-9,-2-1-5,1-1 5,-1 0-5,-3-1 0,5 1 4,-2-3-4,1 2 0,-2-3-6,-1 0 0,-3-1 0,0-4 5,-5 0 1,-2-3 0,-2-2 2,-3 1-2,0-2 0,0 4 3,0 1-1,-5 3-1,-1 1 36,-1 3-3,4 0-32,0 0 1,0 4-4,3-1 2,0 2 6,0 0-1,0 0 15,0 0-21,0 10-5,0 8 2,0 6 2,0 4 1,0 2 0,0 5 0,0-2 4,0 2 20,0-2-12,0-3-1,0 0-11,6-6 1,0-1-1,3-4-1,-2-4-13,1-3-29,2-4-6,1-7-88</inkml:trace>
  <inkml:trace contextRef="#ctx0" brushRef="#br0" timeOffset="1911.8759">6919 1283 176,'0'0'50,"0"0"-46,0 0-3,0 0 3,0 0-3,0 0 6,12 16 29,3-16-4,0 0-4,4 0 1,1 0-15,4-7-4,-2-5-5,3 0 4,-4-3 0,2-2-4,-6 4 3,-6-1-7,-5 4 0,-3-1 5,-3 1-5,0-1-2,0 2-2,-12 0-3,-3 2 5,-1 2-11,-1 3-8,1 2 7,0 0 6,-1 0-5,2 9-3,0 5 15,-1 1 0,2 3-1,1 2 1,4-3 0,1 1-1,5 2-1,3 0-2,0-1 2,0 1 2,2-1 0,10-2 0,6-3 2,0-4-1,6-2 4,-2-4 2,-1-4-2,4 0 1,1 0-4,-1 0 10,2-9-11,-5 0 0,1-1 7,-1-2-8,-3 1 0,-1-4 9,2 0-9,-1-2 5,-1-1-3,0 0-2,-2 0 0,-1 0 0,0 3 0,-2 3 3,-2 3-3,-2 3 0,-3 3 1,0 2 1,-2 1-2,2 0-3,2 0-7,-2 1 9,1 11 0,-2 5 1,-4 0 0,-1 1 1,0-1-1,0 1 0,0-2 2,0-3 2,0 0-3,0-2 0,-3-2 2,3-4-3,0-2 0,0-3 0,0 0 0,0 0 8,0 0 0,0 0 24,0-10-27,5-1-4,2-4-1,4-2-1,0 0 1,3-2 1,1-2 0,-3 3-1,1 0 1,1 2 0,-2 5-2,1 1 0,1 5-1,-1 2 2,-1 3 0,-3 0-1,4 0-3,-5 1-4,-2 9 4,-2 3 3,-1 0 2,1 2-1,1-1 0,-2-1 3,3-1-3,-1 0 1,1-1-2,1-1 1,-1 1 0,0-2-3,0 0 3,0-2-16,3-1-10,-3 1-24,1-3-40,2-2-36</inkml:trace>
  <inkml:trace contextRef="#ctx0" brushRef="#br0" timeOffset="2628.5454">8105 1093 201,'0'0'150,"0"0"-94,0 0 2,0 0-24,0 0-17,0 0-12,-71 5-5,50 13-1,3 3-1,0 2-1,4 1 3,6-1-7,2 0-2,1 0-5,5-3 3,0-2-1,0-4 3,3 0 4,12-3 2,0-1-2,6 1 4,-3-2-11,7-3 1,-1-1 11,1-5 0,-2 0 0,-2 0 0,-1 0 3,-3-10-5,1 0 2,-3-4 0,1-1 2,1-2 2,2-2-4,3-1 0,-2 0-1,-2 1 1,-9 3 2,-5 1 0,-4 1 15,0 2 8,0 3 7,0 1 7,-6 4-5,-3 1-20,2 1-14,-5 2-5,3 0 3,-3 11-4,-3 12 4,3 4-1,4 1 0,3 1-1,5-4 3,0-5-1,0-2 1,8-4-3,3-4 2,3-1 2,2-1-5,-1-3-3,4-4-12,2-1-17,0 0-18,6 0-89</inkml:trace>
  <inkml:trace contextRef="#ctx0" brushRef="#br0" timeOffset="2916.5235">8796 1337 324,'0'0'47,"0"0"-47,0 0 0,0 0 0,0 0 24,0 0-15,0 0 9,4 63-16,-8-43 8,-8 1-10,0 0-6,-6-1-41,-1-4-105</inkml:trace>
  <inkml:trace contextRef="#ctx0" brushRef="#br0" timeOffset="4647.4106">9554 1149 301,'0'0'52,"0"0"-28,0 0-9,0 0 0,0 0-2,0 0-5,2-3-8,-2 3-1,0 7-2,0 8 3,3 5-1,2 3 4,1 1-6,3 1 7,2-1-5,2 0 1,1-4 0,2-4-3,1-3-3,3-4-8,1-6 2,-1-3-9,2 0-9,-1 0 13,-3-11 5,3-4 3,-6-3 9,-2-2 2,-1-1-1,-6 0 1,0 3 0,-6 0 3,0 3 21,0 5 16,0 2-5,0 5 10,0 1-20,0 2-7,0 0-12,0 0-8,0 0-3,0 0 1,0 0-19,0 0 5,0 16 2,0 0 14,6 2 0,0-1 1,1 0-2,4-3 1,1 1-4,-2-1-4,5 0 8,-1-3-1,0 0 1,-2-2-11,0-1 3,-1-4-9,-4-1-3,-2 0 3,-2-3-2,-2 0 14,-1 0 5,0 0 26,0-3-4,0-6-22,0-3 1,0-2-1,0-2 0,0-1-2,0-2 1,4 1-19,-2 0 1,1 3-1,-2 3 20,1 1 0,-2 2 3,3 2 4,0 2-1,-3-1-1,6 2 0,-1-1-5,3 2-5,3 0 5,1 3-4,4-2 4,1 2-3,-1 0-8,3 0-4,1 0 15,1 0-7,1 0 1,2 0-5,3-1 7,-3 1 1,-5 0 4,-4-2-2,-6 1 1,-2-2 0,-2 2 2,-4-1 23,-1-1 8,2 0 6,-2 0-9,0-2-8,0 1-3,0-2-5,0 0 2,-3 0-15,-6 0 12,-1 1-6,-1 2-6,2 3-2,-4 0-11,-2 0 2,1 0-8,2 0 13,3 3 5,1 8-2,0 3-5,2 5 4,1 2 1,2 3 1,3 0 0,0 2 2,0-3-3,6-2 5,7-3-3,3-2 1,2-3-1,1 0 11,2-4-4,-3-2 2,4-4-5,1-1-4,-1-2 2,-1 0-9,0 0 2,-8 0-15,2 0-8,-7 0-38,-4 0-58</inkml:trace>
  <inkml:trace contextRef="#ctx0" brushRef="#br0" timeOffset="5471.3558">11404 1060 267,'0'0'80,"0"0"-19,0 0-13,0 0-17,0 0-26,-79-10 8,55 11-11,2 11-2,-5 5 1,6 3-1,0 2 0,5 2-1,5 1-4,4 1 3,5 1-2,2-1 3,0-3-3,12-5 1,6-4-5,3-1 4,6-3 4,4-1 2,6-3 2,2-5-3,2 1-2,-4-2-7,0 0-19,-7 0-64,-9 0-57,-5 0-60</inkml:trace>
  <inkml:trace contextRef="#ctx0" brushRef="#br0" timeOffset="6975.2645">11817 1104 235,'0'0'48,"0"0"8,0 0-3,0 0-11,0 0-21,0 0-4,-31-24 5,19 24-18,-3 0-4,-4 0 0,-5 13-6,3 4 0,0 1-26,2-2 23,5 3 1,2-3-2,2 1 9,2 2-3,4 1 3,1 0-1,3-2-2,0-2 4,0 0-2,6-3-2,6-1 4,1-3 0,1-2 1,3-2 4,2-5 0,1 0-4,6 0 8,-3-8-7,2-4 0,-2-3-2,-3-2 3,-5-1-3,-5-1 0,-4-1 4,-3 1 8,0-1-4,-3 2 6,0 1-2,0 4-11,0 4 25,2 2-20,-2 3-1,0 4 12,0 0-17,0 0 0,0 0-8,1 9-25,4 8 30,-2 0-7,4-2 10,0 1 5,4-2-5,1-1-5,0-3 5,1 1 0,5-3 0,1-2-6,-1-3-14,3-3 18,-4 0-15,2 0 13,-1-3-5,-2-8 6,1-3 3,-2-2 1,1-2 12,1 0 4,0 0-6,0 3 2,1 4-13,-3 4 1,-2 4-2,4 3 0,-3 0-4,-2 0 4,-1 10-6,-4 7 7,-4 0 6,-1 2-4,-2-2 1,0 1-3,0-3 7,0-5-4,0 1-3,0-5-1,0-2 1,-2-2 5,2-2 2,0 0-2,0 0 1,0 0 8,0-3 0,0-14 15,9-4-29,7-3-1,-2 3-6,2 3 2,-4 3 5,2 5 3,-4 0-1,2 5-2,1 2-4,0 3-10,1 0 12,0 0-2,2 1 4,-4 8 0,0 0 0,1 1-7,-3 0 7,-1 1-1,-1 0-1,0 1-6,-1 0-4,1-1 4,1 0-24,-3 2 20,1-3-29,-4 2-15,0 1-27,-1-5-41</inkml:trace>
  <inkml:trace contextRef="#ctx0" brushRef="#br0" timeOffset="8811.6797">13560 1131 166,'0'0'89,"0"0"-16,0 0-16,0 0-14,0 0-10,0 0-9,0 0-10,0-2-14,0 2-4,0 15-13,0 8 15,0 4 2,0 2-1,0 1 1,0-3-1,5-2-11,3-2 2,3-3 0,1-6-4,4-1 8,5-6 3,0-4-6,4-3 8,2 0 1,0-4-13,-2-10 1,-2-2-8,-4-4 16,-3 1 4,-5-1 0,-4-1 3,-4 1-2,-3 2 4,0 0-5,0 3 0,-6 3 0,-1 3 3,1 1 4,0 5 3,3 2-7,3 1 0,0 0-4,0 0 1,0 0-10,0 11 8,0 2 2,2 3 0,8 0-1,0-1-1,4 0 2,-1-2-3,1-1 8,2-1-5,-1-3 0,3-3 1,1-3 1,2-2-2,2 0 0,-3 0 1,0-3-2,-5-7 2,-3 0 4,-2 0 9,-4-4-9,-3 1 28,2-3-17,-5 2-11,0-6 5,0 1 9,0-3 3,-2 0 0,-6-1-11,0-2-9,0 2-4,1 2 2,-2 5 0,0 2 2,3 5 0,-3 1-1,3 4-1,1 1-8,0 2 0,3 1-1,2 0 1,0 0 8,0 0-18,0 0 8,0 0-5,0 7 13,0 5-4,9-2 4,3 3 1,0-3-1,7-2-1,2-1 3,0-3 1,6-2 0,1-2 0,4 0 4,0 0-7,0 0 2,-5 0 0,-2 0 2,-6 0-2,-4 0 0,0 0 0,-6 0-1,3-2 2,-6 1-1,0-1 0,-5 2 0,1 0-3,-2 0 3,1 0-4,1 0-2,-2 0 5,1 8-4,-1 1 1,0 3 2,0 0-2,0 3 2,-3 2 2,0-2-5,2 2 5,1-1 3,0-1-3,0-3 1,0-1-2,1-4-2,5-1 3,2-2-2,-1 1 2,2 0 0,-1-1 2,2 2 2,0-3 0,-4 1-3,2-3-1,-5 0 0,-1 1 0,-2-2 0,0 0 1,0 0-1,0 0 1,0 0-1,3 0-4,1 0-7,3 0 6,1 0 2,-1-3-15,-2-2-65,-5 0-73</inkml:trace>
  <inkml:trace contextRef="#ctx0" brushRef="#br0" timeOffset="10949.8204">14298 1134 131,'0'0'77,"0"0"-23,0 0-2,0 0-14,0 0-16,0 0-7,21-43 3,-21 35 2,0 2-2,2-2-10,-2 2 6,0-2-1,0 1 2,0-2-14,0-1-1,0 1 2,0-2-1,0 0-1,0 1 0,-2 1-1,-4-2 5,2 2-1,-2 0-3,1 2-3,2 0 2,0 3 1,0 4 0,-1-1-6,1-1-16,0 2 18,1 0 2,2 0 2,0 0 0,0 0 1,0 0 1,0 0-2,0 0-8,0 0 2,0 0-16,0 3 16,6 6 6,8 0 0,8-2 0,5 0 0,1-1 1,4-5-1,-4-1 1,-1 0-1,-3 0 2,1 0-1,2 0-1,1 0 1,1 0 1,-4 0-2,-4 0 3,-5 0-3,-2 0 0,-5 0-3,-3 6 0,-3 4 2,-3-3-7,0 4-9,0 0 6,0 0-2,0 1 12,0 0 1,-2 3 2,1 2 1,1 1 0,0 0-3,0 0 0,0 0 4,0-2-6,0 1 5,1-3-3,2-4 0,3 1-1,0-1 1,3 1 0,0-4 0,0 1 0,6-4 0,0-2 0,4-1 3,1-1-3,-1 0 0,-1 0-6,-5 0 6,1-3 0,-4-5-1,1-5 1,2-3 0,-2-3 2,1 0-2,-4-2 0,0 4 4,-4 2-3,-1 6 0,0 4-1,-3 1 2,0 4 7,0 0 12,0 0-21,0 8-23,-3 7 23,-4 3 0,2 2 1,4 1 0,1-2-1,0 1 0,0-3 0,7-3 0,1-3 1,4-2 2,1-3-3,3-3 0,1-2 3,4-1-4,-1 0 1,0 0-2,1-2-3,-3-4 5,-2-4 6,-2 2-6,-1-2-5,-4-3 5,0-2 1,0-3 4,-3-3-3,0-2 0,-1-4 20,1-3 6,1-3-19,-1-6 4,1-2 7,-1 0-9,1-4-8,0 4-1,-1 7 5,-3 7-6,-2 9-1,1 5 30,-2 8-20,0 3 0,0 1-7,0 1-3,0 0-20,0 19-1,-9 15 21,-3 8 0,0 7 0,4-1-1,4-4 1,2-4 1,2-5 6,0-5-7,0-3 2,5 0-4,4-4-4,1 0 5,4-2-1,-1-2-4,2-2-17,0-4 5,0-1-2,1-4 0,2-2 7,-3-4-3,3-2 15,-3 0-12,1 0 4,-1-2 1,2-6-1,-5-2 3,1-2-1,-4-3-16,-1-2 14,-5-1 9,-3 0 1,0 2 5,0 1 12,0 4 10,-8 3-28,0 4-3,2 3 3,-1 1-16,3 0 12,1 13 0,0 7 3,3 4 0,0-2-3,0-1 6,0-3-2,7-2 3,5-3-3,0-2 5,4-6-5,1 0-6,1-5-4,-2 0-27,2 0-122</inkml:trace>
  <inkml:trace contextRef="#ctx0" brushRef="#br0" timeOffset="11371.3618">14949 1084 324,'0'0'92,"0"0"-73,0 0-19,0 0 1,0 0-1,80-12 0,-44 8 4,6-2-7,-2 1 6,1 0 3,-4 4 3,3-2-8,-1 0-1,1-1-2,0-1-16,-5 2-82,-10-1-100</inkml:trace>
  <inkml:trace contextRef="#ctx0" brushRef="#br0" timeOffset="11659.346">14967 936 460,'0'0'91,"0"0"-54,0 0-17,0 0-20,0 0-20,0 0-8,0 0-37,0 0-87,0 0-154</inkml:trace>
  <inkml:trace contextRef="#ctx0" brushRef="#br0" timeOffset="14816.6597">16814 1075 89,'0'0'67,"0"0"-35,0 0-13,0 0-10,0 0-7,0 0-1,0 0 8,-57 65-8,54-56 5,-1 0 15,0 1-16,3 3 7,-2 2-12,3 1 2,0 2-4,0 2-1,0-1-7,1-1 1,10-1 9,0-2 0,2-1 5,0-3 2,2-1 7,3-3-3,5-1 2,3-4 12,4-2 9,3 0-18,0 0-9,-2-9-5,-4-3 1,-3-2-1,-5 0-1,-2-2 0,-5-1 7,-6-1 5,-6 0 24,0-1-27,0-2-7,-8 1 9,-4-1 2,-4 0-7,2 4-4,1 1-4,0 1 1,-2 4-4,0 2 4,-1 3-13,2 3-2,2 2-3,2 1 5,4 0 12,1 0 1,4 0 0,1 0-2,0 0-6,0 0 5,0 0-8,0 4-1,7 5 2,8-2 5,4 2 5,5-4 4,5-3-1,6-2 2,7 0-4,9 0 4,4-3 3,0-8-8,-5-2 7,-6 2-7,-9-1 1,-12 5 3,-8-1-4,-5 2 0,-5 1 28,-2 3-14,-3 0 10,0 2 8,0 0-9,0 0-6,0 0-17,0 0-6,0 0-16,0 3-15,3 9 21,-1 5 11,-1-1 5,1 2 1,1-1 1,3-1 2,1-2-1,5-2-3,0 1 0,3-2-2,1-2 0,5-3-16,3-4-2,-1-2 1,0 0-3,0 0 10,-1-7 12,-2-3 1,-1-2 4,-4-2-3,-2-1 21,-4 2-5,-3-2 21,-3 1-8,-1 4-7,-2 2 14,0 4-5,0 1-8,0 3-4,0-2-12,0 2-7,0 0-2,0 0-20,0 2-2,0 8-10,0 5 30,0 2 4,5-2-2,0 0 0,0-2 0,1 1 0,1-2-2,0 0 2,2-1-1,2 1-4,1-2-19,1 1 9,3-2 5,3-2 1,0-2-12,3-4-2,4 1 14,2-2 5,0 0 4,-1-3 0,-4-9-3,-7-2 3,-4-2 2,-6-1 17,-3 1 7,-3-2 26,0-1-20,0 0-18,0-1 2,0-1 1,0 2-3,-6-1-1,1 4-12,1 2-1,-2 4-10,0 3 10,0 3-2,2 1-2,0 3 4,4 0 0,-1 0-1,1-2-10,0 2-4,0 0-3,0 0 10,0 0-2,1 0 4,12 8-11,3-3 17,5-2 4,4-2-1,2-1 4,-2 0-7,-1 0-1,-7 4 1,-3 4-6,-4 4 5,-6 6-1,-2 2 0,-2 1-2,0 1 5,0-1-1,0-1 5,0-4-5,3 0 0,4-3-2,8-1-3,3-1 1,6-4 8,7 2-1,5-3 6,2 5-9,-3 2-10,-2-1-37,-5 1-153,-6-6 105</inkml:trace>
  <inkml:trace contextRef="#ctx0" brushRef="#br0" timeOffset="15784.5999">19256 693 224,'0'0'87,"0"0"-7,0 0-30,0 0-11,0 0 5,0 0-19,0-12-8,0 12-17,0 0 1,0 0-5,0 0 0,0 12-16,3 9 20,0 6 3,1 8 7,-2 4-6,-1 3-2,1 5 7,1-4-9,1-3 2,2-4-5,1-8 11,-2-1-8,0-4 0,-2-1-1,-2-2 1,1-2 2,1-1 3,0-1-5,-2 1-7,2-2-10,-3-2 7,0-1-27,2-1-13,2-5-67,2-5-84</inkml:trace>
  <inkml:trace contextRef="#ctx0" brushRef="#br0" timeOffset="16336.567">19327 1083 288,'0'0'81,"0"0"-9,0 0-20,0 0-36,0 0 22,0 0-19,39-56-6,-20 50-13,4-2 1,6 4 0,5 1-1,2 2-4,4-1 3,-4 2 0,-5 0-5,-6 0 4,-8 6-2,-5 6 2,-3 3-35,-6 1 8,-3 1 2,0 3-11,0-2 38,-11 0 0,-2-1 5,-4-1 6,-2-1-1,-3-2 12,-5 4-9,3-3-11,-1-1 4,1-2-5,3-2 5,6-3-4,-1-2-2,4-1-1,4-1-7,3-2-9,4 0 5,1 0-36,0-3-49,0-11-211</inkml:trace>
  <inkml:trace contextRef="#ctx0" brushRef="#br0" timeOffset="18125.3874">19938 1029 243,'0'0'76,"0"0"-29,0 0-5,0 0-24,0 0-2,0 0-16,-15 10 3,6 6-8,0 1 6,5 1-1,1 2 0,3-2-5,0-2 3,3 0 0,14-3 2,5-4 2,4-2-2,1-3 7,5-4-6,-3 0 2,3 0-3,-3-2 1,0-8-1,-5-3-1,-6 0-1,-4-3 1,-4-2 0,-3-3 2,0-1 0,-2 4-1,-2 3 0,-3 7 3,0 5 0,0 3 31,0 0-29,0 0-5,0 18-19,-5 7 17,-2 5 2,0 0 2,2 4-2,-1 1 1,1 0 1,-1 0-2,-1-6 3,0 0-2,1-3 2,-4-4 6,0 1-1,0 0 4,-9 6-8,2 2-4,-2-4 0,2-5 0,5-8 1,3-5 5,0-2-3,5-4-6,1 0 0,2-3-6,1 0 9,-2 0 17,1-6-12,1-4 13,0-5 22,0-1-14,0-3-21,0 3-3,0-1-2,0 3 1,7 3 0,-1-2-1,3 1-1,3 0 1,1 3-3,4 0-2,2 2 2,5 1 2,4-2 1,3 1 1,4-1-1,-1-4 0,3 0 0,1-2-2,-3-4-4,-3 0-3,-7-3 9,1 0 1,-3-1-1,0-2 1,-4-4 3,1 0-3,-1-2-1,-3 0 0,2-3 4,-4 1-4,-4-1 0,1 3 0,-5 0 4,-2-2-3,-4 3-2,0 1 2,0 7 8,0 1-7,0 4 8,0 5-4,0 4 3,0 4-6,0 3 14,0 0-5,-1 0-12,-1 0-13,1 0 2,-2 0-10,-2 16-2,-1 10 21,-1 7 2,-1 6 0,2 6-3,0 3 3,2-1 2,1-2-1,3-4-1,0-7 0,0 1-4,7-6 4,5-1-2,3-1 1,-1-4 2,3-3 4,2-4-5,0-4-10,3-3 4,-1-3 1,3-4 0,3-2 2,3 0 1,1-3 2,2-11 0,3-3-8,1-5-13,1-3-17,-3-4 4,-7 0 12,-5 0 20,-7 3 2,-5 3 4,-5 2-3,-5 4 10,-1 5-5,0 2 14,-6 3-20,-9 6-27,-3 1 24,2 0 3,-2 14 1,3 5-1,2 2-1,5 3-1,5-3-4,3 4 5,0-1-2,0-3 3,11-2 2,3-3-2,3-2 0,4-5 6,2 0 8,7-4-14,2-3-2,-1-2-10,0 0-36,-5 0-51,-5 0-63</inkml:trace>
  <inkml:trace contextRef="#ctx0" brushRef="#br0" timeOffset="18711.9565">20339 968 402,'0'0'89,"0"0"-27,0 0-32,0 0-27,0 0-1,0 0-2,39-19-1,-12 17-3,5 1 2,12 1 2,8-2 2,6 2-2,6 0 6,4 0-5,0-3-1,0 0-4,-6-1 4,-8-1-21,-14 2 2,-11 3-11,-10 0-11,-12 0 1,-5 0-27,-2 0-110</inkml:trace>
  <inkml:trace contextRef="#ctx0" brushRef="#br0" timeOffset="21418.5278">22018 1144 14,'0'0'45,"0"0"10,0 0-14,0 0 12,0 0-6,0 0-20,43-4 8,-34-4-19,1 1 6,-1-2-17,1 0-3,1 0 0,-3-3 0,-1-1 3,0 2-2,-4 0-3,0 2 2,-1 3 4,-1 3-5,-1-1 1,0 2 0,0 2 0,0 0 17,0 0-12,0 0-7,0 0-7,-4 7-5,-8 11 8,5 3 4,-1-1-8,4 1 0,2-4-5,2-1 1,0 0 8,0-1-1,5-2 1,5-1 2,3-1-13,1-4-4,4-1 13,1-5 5,4-1-1,-1 0-3,-4 0 0,0 0 2,-3-7 3,0-3 1,-3-2 3,-1-1-2,0 0 9,-2 0-7,0 2 0,-2 2 4,-2 3 4,-1 3 14,2 3-10,3 0-14,0 0-2,5 0 0,-3 0 0,0 0-1,0 1 2,-3 7-1,-2 1 1,0 2 0,-3-1 8,0 4-5,-1-1-4,-1-1 0,-1 0-11,0-1 11,0-4 0,0-2-3,0-3 2,0 0 0,0-2-8,0 0 9,0 0-13,0 0 13,0 0 5,0 0 1,0 0 11,0 0-2,2-2-13,2-6 23,2-4-18,3-3-4,6-3-3,3 0-1,3-2-3,2 0 4,2 2-1,-1 2 0,-2 2-2,-6 7 3,-1 2 0,-6 5-2,-3 0 1,0 0-7,0 12 5,0 3 2,0 2-1,0-2 2,1-2 0,-1 1 1,0-2-2,3-3-3,3 2 2,-1-2-11,2-2-31,2-2-29,-1-4-47</inkml:trace>
  <inkml:trace contextRef="#ctx0" brushRef="#br0" timeOffset="21770.5034">22271 842 243,'0'0'32,"0"0"-26,0 0-6,0 0-86,0 0 10,0 0-31</inkml:trace>
  <inkml:trace contextRef="#ctx0" brushRef="#br0" timeOffset="23329.0089">23511 788 131,'0'0'18,"0"0"-4,0 0-13,0 0 2,-42 102 2,33-67 4,5-3 7,1 0 3,0-3 3,3 0-9,0-1-7,13-3-6,13-2-7,3 0 7,10-5 8,5-1-8,6-5-1,2-6-32,-1-6-61</inkml:trace>
  <inkml:trace contextRef="#ctx0" brushRef="#br0" timeOffset="23784.9812">24269 761 128,'0'0'58,"0"0"-21,0 0-4,0 0-6,0 0 10,0 0-10,55 71-2,-44-40-6,0 2 7,-2 0-10,-2 0-15,-3-1 18,-1-2-14,-3-3-4,0-3 3,-4-1-4,-13-2-21,-8-3 16,-5-2-19,-6-4-8,-1-6-106</inkml:trace>
  <inkml:trace contextRef="#ctx0" brushRef="#br0" timeOffset="24160.9594">23960 815 298,'0'0'97,"0"0"-60,0 0-37,0 0-10,0 0 10,0 0 1,9 105-1,-3-75-1,0-3 1,-2-1 0,1 0 2,-4-3-2,1 2 0,-2-1 2,0 0-4,0 0 2,0-2-66,-3-2-51</inkml:trace>
  <inkml:trace contextRef="#ctx0" brushRef="#br0" timeOffset="27180.34">25459 502 143,'0'0'96,"0"0"-39,0 0-20,0 0-8,0 0-4,0 0-17,2-2 4,-2-1-6,-2 1 2,-8 2 12,0-1-19,-2 1 6,-3 0-7,-2 0 0,-7 0 0,-2 6-9,-6 3-17,-1 0-11,4-1-3,5-4 26,9-1 3,3-1 11,6-1 1,0 1 0,3-2-2,1 2 3,2-2-6,0 0-2,0 1 0,0-1 2,0 0 3,0 2 1,0 3 0,3 6 0,2 7 1,0 6-2,-2 8 2,-3 8 5,0 10 7,-2 10 3,-13 5 0,-1 4-6,-2-1-10,-2-6 8,4-5-8,2-6 5,5-3-5,1-1 0,3-5 0,2-4 0,3-7-3,0-8-3,0-5 6,0-5 5,0 0 5,0-6-8,0-1 4,3-1-5,6-2 4,4-3 27,8 0-11,8 0-1,3-3-16,4-8-4,-3 0-31,-3-2-13,-3-1-32,-8-2-123</inkml:trace>
  <inkml:trace contextRef="#ctx0" brushRef="#br0" timeOffset="27692.3075">25682 1051 175,'0'0'1,"0"0"-1,0 0 0,0 0 8,0 0 6,0 0 8,33-3-6,-24-4-2,-1-3-10,1-1-4,-4 0-3,0 0 0,-5 5 2,0-1 1,0 4 1,0 0-1,0 1-5,0 2-16,0 0-9,-5 10 16,-1 6 14,1 2 2,-2 3 6,3 0 21,2 0-20,2-1-9,0-2 4,0-1-6,8-4 2,5-1 0,5-3-2,1-4-14,1-5-28</inkml:trace>
  <inkml:trace contextRef="#ctx0" brushRef="#br0" timeOffset="27916.2949">25801 824 439,'0'0'19,"0"0"-19,0 0-6,0 0-50,0 0-35,0 0-1,-19-6 11</inkml:trace>
  <inkml:trace contextRef="#ctx0" brushRef="#br0" timeOffset="28444.0303">26219 1158 137,'0'0'2,"0"0"13,0 0-3,0 0-2,0 0 18,0 0 26,52 6 6,-40-6-31,1 0-12,-2-7-12,2-3 1,-2 0-5,1-2-1,1-5 0,-2-1-19,-5-1-8,-2-2-1,-4-2 0,0 2-20,0 4 10,-7 2 10,-7 7 19,-4 6 9,2 2 16,-6 0-8,-1 18 2,4 6 13,-2 3-17,3 2 6,8 0-5,2-1-7,8-4 0,0-2-4,1-2 4,13-3 10,5-2-4,2-4 20,0-1-4,5-6-15,2-1 0,0-3-7,0 0-24,1 0-54,-8 0-52</inkml:trace>
  <inkml:trace contextRef="#ctx0" brushRef="#br0" timeOffset="28772.009">25964 1325 493,'0'0'60,"0"0"-40,0 0-16,0 0-4,0 0-5,0 0 0,-2 1-74,2 1-11,0 0-12,8 1 37,7-3-2</inkml:trace>
  <inkml:trace contextRef="#ctx0" brushRef="#br0" timeOffset="29027.9923">26704 1330 61,'0'0'353,"0"0"-353,0 0-26,0 0 25,0 0-46,0 0-8,0 3 52,-2-2 2,1 1 1,-2-1-18,1-1-72</inkml:trace>
  <inkml:trace contextRef="#ctx0" brushRef="#br0" timeOffset="30585.5081">27319 866 42,'0'0'18,"0"0"-11,0 0 1,0 0 12,0 0-9,-90 54 14,78-36-3,0 0-20,3 3 6,-1 4-8,0 0 5,2 0-1,2 3-3,4-4-2,2-2-9,0-1-4,0-1 2,8-3 12,7-4 13,4-3 32,5-3-6,7-4-12,4-3 5,4 0-7,1 0-3,-5-10 3,-3-1-4,-7-3 16,-4 0 8,-4-1 3,-7 1-7,-3-4 9,-4-3 0,-3-2-42,0-3 5,0-1-9,-5 3-4,-6 1-11,0 2-1,1 8-19,0 2-33,1 4-66,-3 4-16,0 3-69</inkml:trace>
  <inkml:trace contextRef="#ctx0" brushRef="#br0" timeOffset="31089.4751">27920 1013 130,'0'0'100,"0"0"-23,0 0-28,0 0-15,0 0-9,0 0-25,-45-36 2,30 39-2,-3 12 2,-2 6-2,0 2-2,1 4-1,2 0-2,1-1 3,7-1 1,3-4-8,3-2 7,3-4-4,0-2-14,12-4 3,4-3 16,5-3 1,3-3 6,1 0-3,2 0 9,0-4-10,0-10 0,-2-1 12,-1-4-1,-3-6 8,-3 1-6,-3-1-4,-5-2 1,-4 1-9,-4 2-3,-2 0 0,0 6-25,-8 6-52,-5 6-101</inkml:trace>
  <inkml:trace contextRef="#ctx0" brushRef="#br0" timeOffset="31601.4431">28409 966 352,'0'0'81,"0"0"-14,0 0-18,0 0-49,0 0-4,0 0 4,-46-49-1,27 49-1,-1 21-6,-4 7-8,0 3 7,1 1 8,3 1-20,5-6-3,5-2 1,7-2-2,3-3 23,0-4-21,9-1-3,7-4 18,5-4-3,3-4 11,1-3 0,3 0 0,1 0-1,-1-6-17,-1-8 16,-3-4 2,1-1 0,-2-5 9,-5-2 15,-5 1-7,-5-1 5,-8 1 2,0-1 1,0 3-25,-6 1-48,-5 2-54,-1 5-193</inkml:trace>
  <inkml:trace contextRef="#ctx0" brushRef="#br0" timeOffset="32105.4145">28890 886 342,'0'0'87,"0"0"-25,0 0 1,0 0-63,0 0-6,0 0-3,-45-14-4,24 41 5,-6 8 8,0 5 0,4-2-3,3-2 2,7-4-2,7-7 0,4-2-6,2-5-5,0-1 14,13-5 1,4-3 6,4-4-4,1-3 0,7-2 9,2 0-8,3 0-3,-1-6 4,-7-6 0,-4 0 0,-6-3 39,-5-2-11,-5-4 36,-3 0-44,-3-3-12,0-2-12,0 2-1,0-1-19,-6 3-30,0 2-93,-4 3-15,-1 5-135</inkml:trace>
  <inkml:trace contextRef="#ctx0" brushRef="#br0" timeOffset="33029.8596">29655 842 76,'0'0'111,"0"0"-70,0 0 7,0 0-12,0 0-24,0 0-10,-63 27-2,53-4-1,-4 2-1,8 2-3,2-1 2,2-2-5,2-2 5,0 1 0,0 1-3,11-4 4,1-3 4,3-3 7,0-5-2,1-1-7,3-4 4,-1-2 0,3-2 7,-1 0 4,-2 0-9,-5-6-1,-1-4 8,-3-1 34,0-6-13,-2 1-2,1-4-21,-2-4-5,-3 0-6,1-3-29,-2 1 1,-2 4-17,0 1-21,0 3 1,0 7-57</inkml:trace>
  <inkml:trace contextRef="#ctx0" brushRef="#br0" timeOffset="33736.9456">30032 850 286,'0'0'109,"0"0"-45,0 0-18,0 0-44,0 0-2,0 0-9,0 0 2,-55 5-1,42 16-1,-5 8 1,4 6 7,0-2-3,5 0-10,1-5 13,3-3-16,4-4 7,1-3-1,0-3-1,1-2 0,12 0-3,3-5-12,2-2 27,3-2 3,2-3-1,-1-1 6,-2 0-7,0 0-1,-4-5 1,-1-5 8,-4 1 7,-2-3 32,-2 0 16,-1-2-13,-2-2-29,2-2-22,-1-2-6,0-1-59,-4 2 38,-1-4-61,0 3-50</inkml:trace>
  <inkml:trace contextRef="#ctx0" brushRef="#br0" timeOffset="34368.9055">30591 758 170,'0'0'35,"0"0"-29,0 0-5,0 0 1,0 0 16,0 0 21,0-6-16,0 6-22,0 3-1,0 13 0,0 10 4,-7 7 24,1 5 0,-1 2-11,-2 1-8,5-2-9,1-1 1,1-5-1,2-5-1,0-2-3,0-7 3,0-2-19,0-5-27,0-5-39,5-5-38</inkml:trace>
  <inkml:trace contextRef="#ctx0" brushRef="#br0" timeOffset="34768.8842">30912 812 117,'0'0'200,"0"0"-147,0 0-7,0 0-19,0 0-25,0 0-4,0 1-9,0 18 5,0 7 1,0 6 10,0 4-4,0 2-1,0 0-3,0-6 3,0-1 0,0-3 0,0-4 4,0-2-3,0-3-2,0-2-23,0-4-35,0-4-50,0-4-28</inkml:trace>
  <inkml:trace contextRef="#ctx0" brushRef="#br0" timeOffset="35709.5464">31041 582 192,'0'0'12,"0"0"-12,0 0 3,0 0 10,91 10 21,-60-9-12,-1-1-2,0 0 14,-3 0-22,-5 0-2,1 0-9,-4 0-1,-4 0 4,1 0-4,-2 0 0,0 0 1,-3 0-3,-5 0 2,-4 0-6,-2 0-6,0 4-18,0 2-8,0 2 24,0 5 14,0 0 6,0 5 6,0 5-9,-6 5 5,0 10 1,-2 4 15,-1 8-11,3 3-4,-1-1 1,2-2 2,1-7-6,-2-2 0,5-6 3,-2-3-5,1-4 10,2-1-9,0-3-1,0-3 0,0-3-2,0-2-1,0-3-1,0-3 0,0-4 2,0-1-2,0-2 4,-3-1 6,-2-2 10,-7 0 1,-5 0 14,-10 0-17,-8 0-18,-2 0-52,-3-3-49,-2-7-243</inkml:trace>
  <inkml:trace contextRef="#ctx0" brushRef="#br0" timeOffset="37421.4425">31894 822 258,'0'0'65,"0"0"-32,0 0-21,0 0-11,0 0 14,0 0 3,-43-10-11,33 10-7,-5 0-3,0 3 1,-6 11 1,1-3-1,0 4 2,-1 2 1,4-2-1,-1 6-2,6-3 0,2-1-4,4 1-2,3-5 1,2 2 4,1-1-6,0-1-9,0 0 15,0-1-21,4-3 12,8-2-8,1-2 20,0-2-3,3-2 0,-1-1 3,1 0 7,3 0-2,-1 0-4,0 0-2,-1 0-18,1 0-19,-5-7-2,3-2 34,0 0 6,-2-2 6,0-1 10,-1-1 2,-2-1-4,-4-3-12,-1 2 2,0 2-4,-5-2 6,-1 0 19,0 1-6,0 5-19,0 3 0,0 5 3,0-1 7,0 2-10,0 0-1,-3 0-7,-4 11 8,0 7 0,-1 3 1,3 1-2,2 1 1,3-2-4,0 0 3,0 0-6,2-4 3,10 1-8,7-4 12,1-1 9,-1-3-8,3-2-1,0-2 0,1-3-2,1 0 5,0-3 1,-3 0 0,-2 0 5,-1 0-3,-3-8 15,0-5-6,-4 0-3,-1-6 21,2 0-5,-6-2-12,0-2 1,-2 3 2,3 1 7,0 4-25,-3 3-1,2 3-1,-3 4-3,2 3-3,-4 2 2,4 0-5,0 0 6,3 10-1,1 8-4,0 2 2,0-1-3,-2 1 8,1 1-3,-3-3 5,-1 1 0,-1-2-2,-3-2 0,0-2 2,0 1-4,0 1 2,-6-3-1,-2 2-4,-4-1 7,-5-1-3,-4 0-10,-3-3-38,-5 0-11,3-3-53</inkml:trace>
  <inkml:trace contextRef="#ctx0" brushRef="#br0" timeOffset="41541.6262">31503 1301 125,'0'0'135,"0"0"-102,0 0-30,0 0 1,0 0-3,0 0 0,0 0-1,0 3 0,0 1-7,-3 3 10,-3 4-3,-2 4 9,-1 5-9,-4 1-44,-1 3-47,-4 1 10</inkml:trace>
  <inkml:trace contextRef="#ctx0" brushRef="#br0" timeOffset="43083.7702">24988 1301 16,'0'0'68,"0"0"-32,0 0 8,0 0-17,0 0-17,0 0 11,-40 42 0,32-33-15,1 0-6,-6 5 6,-4-1-6,-4 2-42,-3-1-145</inkml:trace>
  <inkml:trace contextRef="#ctx0" brushRef="#br0" timeOffset="50890.6904">6927 2608 149,'0'0'86,"0"0"-20,0 0-5,0 0-14,0 0-7,0 0-9,0 0-4,0-2-15,0 2-12,0 0-1,0 9-1,0 9 0,0 8 4,0 4 7,0 5-9,0 4 1,0 1-1,0 2 0,0-1 2,0-4-2,0-2 0,0-3 0,0-4-3,3-4 9,0-4-6,-2-4 0,1-2 0,-1-2 3,-1-3-3,0 0-13,0-3-17,0-3-31,0-3-73</inkml:trace>
  <inkml:trace contextRef="#ctx0" brushRef="#br0" timeOffset="52451.0173">6903 2486 111,'0'0'56,"0"0"-26,0 0 1,0 0-1,0 0-1,0 0-10,0 0 9,1-4-9,-1 4-1,0 0 3,0 0-4,0 0 1,0 0-16,0 0 3,2 0-3,-2 0-2,0 0 1,0 0 1,0 0-2,0 0-7,0 5-2,0 8 9,0 1-4,0-2 4,0-1 0,0-2 1,0-2-1,0 4 0,0 2 1,0 2-1,0 4 0,0 1-1,0 0 1,0 0 1,0-4-1,0-2 0,0-2 1,0-1-1,0-1 0,0-1-7,0-2-44,0 1 7,0-3-78,0-4-47</inkml:trace>
  <inkml:trace contextRef="#ctx0" brushRef="#br0" timeOffset="53314.9609">7303 2710 107,'0'0'43,"0"0"-1,0 0-10,0 0-13,0 0 31,0 0-7,-48-23-10,38 23-30,-4 0 12,2 0 1,0 3-12,-3 10-1,3 1-6,0 4 4,-1 5-9,1 1 6,4 0 0,1 2-2,4 0 1,3-1 2,0-3-2,0-2-12,13-2 4,3-3 5,4-1-3,1-4 4,2-2-3,4-2 8,-1-5 1,1-1-1,-2 0 1,2-3-1,-4-9 1,5-5 3,-4 0-3,1-1 3,-8-2-4,1 2 1,-8-2-1,-1 2 5,-8-1 5,-1-1-1,0 1 25,-1-3-20,-11 5 4,-1-1 9,-5 3-27,4 4-6,-2 5-7,4 4-44,-3 2-24,6 0-55</inkml:trace>
  <inkml:trace contextRef="#ctx0" brushRef="#br0" timeOffset="53858.9275">7626 2630 283,'0'0'53,"0"0"6,0 0 1,0 0 7,0 0-20,0 0-47,6-4-7,6 12-11,6 10 12,3 2 12,5 1-6,0-3 2,-2 0-2,-3-2 1,-3-3-2,-2-1 3,-2 0-5,-1-2 2,-4 1 1,0-2 0,-1-1 1,-1-1 0,-1-1-1,-3 0-8,3 0 5,-3 0-4,0-1 1,-1 1 5,-2 3-18,0 1-3,-6 9 12,-11 2 10,-5 2 5,-2 3-4,0-3-1,4-2-1,3-4-2,6-4 1,2-1-13,9-6-38,0-1-21,0-2-61</inkml:trace>
  <inkml:trace contextRef="#ctx0" brushRef="#br0" timeOffset="55082.8492">8781 2668 109,'0'0'99,"0"0"-84,0 0-14,0 0 3,0 0 3,0 0-3,-70 78 14,46-54-8,-3 0 6,-1 2-10,1-1-6,0-1 0,2 1-15,-2-1-59,3-3-15</inkml:trace>
  <inkml:trace contextRef="#ctx0" brushRef="#br0" timeOffset="55538.8233">8517 2673 154,'0'0'21,"0"0"-20,0 0 4,0 0 36,0 0 11,0 0-21,4 44-13,1-27-11,1 2-4,10-1 0,-1 2 0,5-1-2,1 1 5,1 1-6,0-1 1,2-2 2,3 0-3,2-2-1,-1 0-5,-1-4-19,-5-3-7,-1-5 8,-5-4-31,-5 0-55</inkml:trace>
  <inkml:trace contextRef="#ctx0" brushRef="#br0" timeOffset="56276.7447">8829 2505 200,'0'0'24,"0"0"-3,0 0 21,0 0-28,0 0 24,-91-26-22,75 26 8,-1 0-18,-4 0-4,-3 5 0,-1 8 1,-3 8-3,-1 5 0,-5 6-3,1 3-2,2 2 5,1 2 0,6 0 0,5 1 0,5-4-1,7-1 0,7-4-7,0-1-6,0-2 11,15-2-5,0 0 6,4-5 2,5 0 0,4-5 2,6-2-2,7-2 0,4-3 0,2-3 0,4-3-3,-3-3 1,-1 0-2,-3 0-4,-4-10 3,2-4 2,-3-1 3,0-5 0,-1-1 1,-4-3-1,-4-1 5,-7-3-5,-2-3 4,-8-2-2,-4-2 5,-9 0 8,0 3-1,0 0 16,-6 1-11,-13 5 40,-4 2-28,1 1-18,-1 3-5,3 6-8,-4 3-16,0 5-26,-5 6-29,-5 0 0,0 10-5,0 5-71</inkml:trace>
  <inkml:trace contextRef="#ctx0" brushRef="#br0" timeOffset="58476.6073">9816 2416 41,'0'0'150,"0"0"-96,0 0-44,0 0 16,0 0 13,0 0 0,0 0-4,0-10-20,0 10-15,0 0-1,0 15-5,0 7 6,0 7 0,-3 7 5,2 4-4,-3 0-1,1 2-1,0 0 0,-2-3 2,1-1 1,-1-3-2,2-5 0,2-3 0,1-5-1,0-2 2,0-3 0,0-2-1,0 0-1,0-2 1,3-1-14,1-2-2,1 0-20,-1-3-19,1-1 5,2-1-12,-3-1-2</inkml:trace>
  <inkml:trace contextRef="#ctx0" brushRef="#br0" timeOffset="59180.5629">10236 2588 304,'0'0'54,"0"0"-10,0 0-18,0 0 1,0 0-16,0 0-10,-48-22 0,36 22-1,-1 4-2,-5 11-2,6 9 2,-6 3-2,3 6 3,0 2 1,3 1 0,6-3-1,5-3-7,1-5-5,0-3-12,16-6 14,5-3-4,3-3 4,1-5 10,2-2-14,-1-3 10,2 0 5,2 0 0,-2-10 0,-1-3-1,-3-2 2,-5-2-1,-1-2 7,-4-2 7,-3-2-6,-5 1-6,-4-3-2,-2 1 2,0-1 3,-14 2 9,-5 4 1,1 1-12,0 4-3,0 8-32,0 4-50,2 2-81</inkml:trace>
  <inkml:trace contextRef="#ctx0" brushRef="#br0" timeOffset="59708.5287">11053 2510 301,'0'0'89,"0"0"-50,0 0-19,0 0-20,0 0-7,0 0 7,-19 31 3,4-10 10,0 2-2,-3 1-1,-1 4-8,-2 1 6,3-1-6,2 0 2,4-3-1,3-2-2,0-2-1,3-2 0,1-3 0,4-4-3,-1-5-1,2-4-39,0-1-19,0-2-24,0 0-31,9-2 24</inkml:trace>
  <inkml:trace contextRef="#ctx0" brushRef="#br0" timeOffset="60516.4766">10397 2416 37,'0'0'120,"0"0"-98,0 0-17,0 0-2,0 0 8,0 0 43,7-7-18,-2 7-22,4 0-14,7 10 6,8 4-5,3 1 2,10 1 4,2 1-7,-2-3 4,1 1-4,-4-2-3,0 1 3,-1 2 1,-3 0 4,1-2-5,0 1 1,1-2-1,-2-5 0,-1 2 0,-3-5-1,-2 0 1,-5-3-2,-2-2 1,-4 0 2,-2 0 3,-5 0-4,-2 0 2,2 0-4,0 0 2,0 0-2,-2 0 1,1 0 2,-2 0 1,-3 1-2,0 1-11,0-1-63,0 1-43,0-2-9</inkml:trace>
  <inkml:trace contextRef="#ctx0" brushRef="#br0" timeOffset="61228.4323">11036 2624 97,'0'0'126,"0"0"-78,0 0-2,0 0-3,0 0-9,0 0-22,0-3-10,0 3-2,0 0-4,-2 3 2,-10 10 2,-3 4 11,-1 2-10,-5 2 2,1 2 1,1 2-3,1-4-1,3 0 1,2 0-2,1-2 2,0-1-1,-1 0 4,-3 1-7,-1-1 8,0-2-8,1 1 6,2-3-4,3 0 1,0-2-2,3-1-4,1-4-5,4-2-14,2-4-1,-1 1-7,-1-2-29,2 1 35,-2-1 16,0 0 3,3 2 3,0-2 5,0 0-49,0 0-86</inkml:trace>
  <inkml:trace contextRef="#ctx0" brushRef="#br0" timeOffset="62164.373">11838 2579 84,'0'0'95,"0"0"-42,0 0 1,0 0-7,0 0 5,0 0-16,-91 69-18,69-46 8,-2 2-9,2 1-17,2-1 4,-2 4-4,-1 0-10,0-2-32,-3 0-14,-1-3-7,2-5-30,1-3-17</inkml:trace>
  <inkml:trace contextRef="#ctx0" brushRef="#br0" timeOffset="62537.2989">11562 2641 166,'0'0'148,"0"0"-88,0 0-20,0 0-19,0 0-21,0 0-9,3 21 4,0 1 5,6 2 0,2 0-1,5 1 0,-1-4-1,3-2 2,-5-2-11,0-3 2,0 0 6,0 0-6,3-1-7,5 1-26,0-3-37,2-3 12,0-2-83</inkml:trace>
  <inkml:trace contextRef="#ctx0" brushRef="#br0" timeOffset="63495.0077">11859 2457 114,'0'0'59,"0"0"4,0 0-30,0 0-1,-100-6-19,76 8-4,0 5-5,2 4-3,1 2 18,0 2-14,2 4-2,-2 6-1,-1 3-1,-1 1-1,4 0 0,-4-4 0,4-1 0,1 1 2,0-4-2,5 0 0,1 0-3,3-2-5,4 2 5,1 0-3,2-1 5,2-1 1,0 1-7,0-1 5,0 1-8,0 1 4,8-3 4,1 1 2,6-2 0,1-2-6,7-1 4,2-5 2,2-3 0,2-3-9,1-1 6,2-2-3,0 0 6,4 0 6,2 0-3,1 0-2,1-4-1,-1-6-4,-1-4 4,2 1 4,-5-3-2,-2-1 15,-4 0 7,-2-4 7,-4-1-11,4-4-9,-5 0 11,0-2 3,-7 0 3,-7 2-17,-8-2 17,0 3 1,-8 0 14,-10-1-16,-4 0-18,4 1 2,-1-3-6,-1 1-2,0 0-2,3 3-1,-1 4 0,3 6-2,-1 4-18,-2 9-48,-6 1-56,-3 1 21,-1 15-57</inkml:trace>
  <inkml:trace contextRef="#ctx0" brushRef="#br0" timeOffset="65772.8971">12629 2321 64,'0'0'92,"0"0"-61,0 0-6,0 0-14,0 0-8,0 0 9,0 0-5,4 0-1,-2 5-1,1 13 5,0 6 0,1 9 1,1 8 8,-1 6-7,-1 5-5,2 2 1,-2-1 5,-2-5-3,1-4-3,-1-5 0,2-4-2,1-5-1,1-3 2,-2-3-3,2-1-1,-2-4-1,-2-2 4,-1-1-5,0-1 2,0-3 0,0 1-1,0-3 2,0 1-3,0-4-44,0-4-59,0-3-154</inkml:trace>
  <inkml:trace contextRef="#ctx0" brushRef="#br0" timeOffset="66500.8547">13170 2437 84,'0'0'22,"0"0"14,0 0-19,0 0-2,0 0 9,-82-10 11,72 16 8,-3 6-26,0 4-4,-1 7-13,-3 9 1,-1 4-1,0 6 0,1 3 4,0 0-6,4-4 2,5-5 0,4-6-2,4-6-5,0-4-10,15-7 9,13-3 8,8-8 0,10-2-1,2 0-4,4-9 5,-3-7-5,-5-4-1,-7-1 6,-6 0-1,-7-2 1,-8 1 19,-5-1 28,-4-2-10,-5-3-9,-2 2 0,0-2 10,0 1 10,-12 4-16,-1-2-19,-4 4-13,4 6-26,1 3-34,1 6-11,-1 6-30,3 0-58</inkml:trace>
  <inkml:trace contextRef="#ctx0" brushRef="#br0" timeOffset="67135.3879">13546 2427 276,'0'0'51,"0"0"-22,0 0 4,0 0-30,0 0 0,0 0 4,8-13-7,-7 13 0,4 0-5,7 4 5,4 10 1,5 0-1,7 3 0,4 1 6,-1-2-6,3 3-3,-2-4 3,-1-2 8,-3 1-8,-1-1 0,-3-1-3,-3-1 3,-3-2 0,-6-1 2,-2-4 3,-7-3-5,0 2-4,-3-3 3,0 2 1,0 0-4,0 1 3,0 1 0,0 3-4,0 4 3,-10 1 1,-5 3 1,-9 2 2,-1-1 9,-5 4 14,2-2-18,-4 0-1,1 2-6,1-2-6,4-2-3,6-1-24,2 0 15,9 0-6,-3-1-10,0-1-11,3-1-18,0-2-9,2-6-62</inkml:trace>
  <inkml:trace contextRef="#ctx0" brushRef="#br0" timeOffset="68102.693">14610 2422 166,'0'0'105,"0"0"-51,0 0-10,0 0-16,0 0-8,0 0 15,0 0-18,-10 14-12,-7 8 0,-5 7-5,-3 5 0,-7 3 2,1-1-2,0-3-8,4-3-19,6-1-12,3-5 6,3-2 6,0-4-45,3 0-42</inkml:trace>
  <inkml:trace contextRef="#ctx0" brushRef="#br0" timeOffset="68590.6632">14316 2487 267,'0'0'9,"0"0"-8,0 0-2,0 0 2,0 0 5,75 89-6,-57-64 2,0 1-1,4-2-1,6-2 2,5-2 2,3-3-4,1-3 2,-3-4 0,-4-1-2,-7-3-4,-2 0-27,-8-1-23,-3-4-23</inkml:trace>
  <inkml:trace contextRef="#ctx0" brushRef="#br0" timeOffset="69406.613">14682 2376 12,'0'0'158,"0"0"-127,0 0 24,0 0-28,0 0 7,0 0 13,-93-64-27,74 61-12,-2 3 2,-2 0-4,-3 0-5,-4 0 3,0 8-4,-3 2-4,3 4 4,-1 0-1,4 4 2,2 3-2,1 1 1,4 4-6,1-2 4,4-1-2,2 1 3,2-2-3,2 2-2,1 4 6,2-2-2,3 3-5,1 0-1,2 1-2,0-2 5,0-2 2,8-2-3,5-3-5,2-3 8,4 1-20,5-5-10,5 0 28,9-5 0,3-2 5,2-5 3,3-2 5,-1 0-6,-1 0-2,-3 0 3,-1-9-1,2-2-2,1-2 0,3-2 10,-4 0-7,-1-3 13,-7 0-13,-7 1 1,-6-1 8,-8 0 42,-3 0-8,-4-3 6,-4-2-14,-1-1-17,-1 0 11,0-3-19,0 0 10,-6-1 6,-7 0-1,-2-1-5,-6 3-3,2-2-20,-7 3 0,-2 4-5,-3 5-13,-5 6-18,-6 6 8,0 2-34,0 2-12,6 0 12,6 11-29,7 2-44</inkml:trace>
  <inkml:trace contextRef="#ctx0" brushRef="#br0" timeOffset="70750.5304">15389 2229 34,'0'0'105,"0"0"-44,0 0-1,0 0-7,0 0-16,0 0 1,-5-4-5,5 4-2,0 0-8,0 0-9,0 0 0,0 0-9,0 0-5,0 0-1,-2 0-7,2 2-9,-2 14 0,1 7 17,1 4 0,0 1 2,0 3 1,0-1-1,0 2-2,0 2 1,0 2 0,0 1-2,0 0 1,0-3 0,0 1 0,0-3 0,0-1 1,0-2-1,0-3-8,0-4-8,0-4 3,0-1-1,0-2-2,0 0 4,0 4 2,0-2-37,0-4-94,-3-5 110</inkml:trace>
  <inkml:trace contextRef="#ctx0" brushRef="#br0" timeOffset="71614.6803">15850 2388 189,'0'0'33,"0"0"14,0 0-8,0 0-2,0 0 1,0 0 2,-63-20-16,53 20-23,-1 0-2,-3 5-3,-3 11 3,-2 4-2,-1 6-15,-2 2 6,3 2 7,3 2-5,3-2 8,3 2-13,5-4 4,4-2 7,1-1-20,1-4 10,14-1 3,3-5 0,4-3 4,0-3-3,4-5 8,4-2 1,0-2 2,3 0 1,-2-4-1,2-9-1,-2-3 7,-2-1-4,-3-1 6,-3 0 5,-8 0 6,-4-1 18,-6-1-1,-5-3-16,0-1-15,0 2-1,-11-1 2,-3 2-7,0 2-6,1 1-21,1 4-19,-1 4-36,1 5-44</inkml:trace>
  <inkml:trace contextRef="#ctx0" brushRef="#br0" timeOffset="72350.6312">16181 2303 269,'0'0'100,"0"0"-60,0 0-13,0 0-27,0 0-4,0 0-11,26-4 8,-12 8 6,1 4 1,6 2 1,1 4-1,7 1 3,2 1-2,3 2 0,1-1-2,-1 0 1,-1-2 0,-5-3 9,-2 0-9,-5-1 0,-3-3-1,-5 0 3,0 0-4,-5-4 2,-2 0 0,-3-1 0,0-1 0,-3 0 0,3-2 0,-3 0-1,0 1-1,0 4-2,0 0-17,0 3 10,-3 5 11,-9 3 1,-5 3 10,-7 1-9,-1-1 27,0 1-7,-2-1-15,-1 2-6,0 0-1,0-1-7,0 1-6,0-3-19,-2 0 4,1-1-34,7-6-13,7-3 24,5-1 23,7-3-14,1-1-56</inkml:trace>
  <inkml:trace contextRef="#ctx0" brushRef="#br0" timeOffset="75324.7093">17406 2361 110,'0'0'110,"0"0"-55,0 0 4,0 0-24,0 0-20,0 0-9,0-2-4,0 2-4,-3 0 7,-6 7-3,-4 7 1,-2 7-2,-3 5-1,-2 4 0,-3 2 3,-3-1-3,1 1 0,0-4-4,3 0-22,5-6-28,2-1-9,1-3-41,4-4 26</inkml:trace>
  <inkml:trace contextRef="#ctx0" brushRef="#br0" timeOffset="75780.6865">17196 2348 54,'0'0'18,"0"0"-14,0 0 2,0 0 28,0 0-6,43 95-4,-31-69-4,3-3-8,-2-1-5,5-2 0,-1-1-5,2-2 4,1-2-6,-3-2 1,1 1-2,-6-2 1,-1-2-35,-3-3-14,-3-4-58</inkml:trace>
  <inkml:trace contextRef="#ctx0" brushRef="#br0" timeOffset="76626.3258">17482 2215 157,'0'0'36,"0"0"-12,0 0-4,0 0-16,0 0-4,0 0 1,-82-38 0,61 38 8,-5 0-3,-2 9-6,-6 3 2,0 3 5,1 1-1,0 1-4,3 3-4,4 5 2,0 4 0,2 4-2,2 5 0,4 3 2,5-1-1,2-1-4,4-1 5,2-5 0,1-3 1,2-3-2,2-3 2,0 0-8,0-3 0,3-3-7,13-2 7,1-1-3,5-4 9,4 0 1,5-2 0,5-5 10,4 0-5,6-4 4,-1 0-4,0 0 10,-2 0-9,-4 0-5,-3-5 7,-5-1-5,-1 0 0,-4 0-1,0-3 14,0 0-10,-3-3 10,-3-2-5,1-1-11,-4-1 19,-3-1 19,-2-2 1,-5-1-2,-2-3-6,-4-2 13,-1-2 2,0-3-25,0-4 18,-6 2-34,-4-4 2,0 2-3,-3 3 4,-3 2-7,-2 4-1,-4 2-7,-3 3 6,-5 8-13,-3 3-8,2 7-8,-1 2-29,4 0-33,3 7-20,3 5-44,3-3-24</inkml:trace>
  <inkml:trace contextRef="#ctx0" brushRef="#br0" timeOffset="78053.5006">18321 2135 207,'0'0'80,"0"0"-33,0 0-7,0 0-24,0 0-3,0 0-13,0 9-8,0 11 3,0 9 4,0 7 2,0 4 10,0 2-10,0 2 4,0 2-5,0 3 0,-2-4 1,1-5 6,-1-2-7,2-5 0,-2-3 4,2-3-3,0-4-1,-1-2-1,1-3 1,0-3 1,0-2 1,0-2 0,0-2 0,0 0-4,0-3-2,0 0-25,0-1-5,0-1-22,0-1-54,3-2-26</inkml:trace>
  <inkml:trace contextRef="#ctx0" brushRef="#br0" timeOffset="78834.8894">18808 2311 5,'0'0'89,"0"0"-53,0 0-10,0 0-12,0 0-9,0 0 20,-62-12 6,50 12-8,0 6-11,0 5-7,-3 3-5,0 4 0,0 5-2,2 6 3,-2 4-2,4 2 0,1 0 0,4-1-2,5-4 2,1-5-5,0-2-2,1-5-4,14-4 3,5-2-8,5-5 9,5-2 8,3-5 11,2 0 6,4 0-4,-3-8-10,-3-5-1,-5-3 5,-3-2-6,-8-1 9,-4-2 18,-4-2 9,-3 1-3,-4-6 4,-2 3 6,0-2-18,0 0-13,-6 3-6,0 3-7,-1 5-12,0 6-10,3 2-36,-2 5-35,0 2-36</inkml:trace>
  <inkml:trace contextRef="#ctx0" brushRef="#br0" timeOffset="79402.8552">19134 2278 230,'0'0'57,"0"0"-30,0 0-14,0 0-13,0 0-7,0 0 7,55 9 5,-31 2-5,1 0 0,2 3 0,0 3 0,4-1 3,3 2-3,1 0 0,-3-3 2,0 0-2,-2-1-3,-8-4 3,1 2 3,-6-2-2,-5-2-1,-1 0 0,-4-2 0,-5-1-4,-1-1 1,-1 0-3,0 1-11,0 3 17,-7 2 0,-11 3 5,-7 3 13,-5 3-11,-3 1 7,-3-1 18,2 2-28,1 0-2,2-1-2,4-1 1,4-2-3,5-2-31,4-2-22,6-5-21,3-3-8</inkml:trace>
  <inkml:trace contextRef="#ctx0" brushRef="#br0" timeOffset="80378.7919">20570 2248 233,'0'0'113,"0"0"-56,0 0-11,0 0-43,0 0-3,0 0-4,0 0 4,-19 11 7,1 7-7,-7 7-1,-4 3 1,1 5 6,-2 4-4,0-2-1,2-2 5,3-4-6,1-3-6,0 0-10,0-5-10,2-3-13,2-3-26,2-6-55,8-5 33</inkml:trace>
  <inkml:trace contextRef="#ctx0" brushRef="#br0" timeOffset="80770.7653">20291 2249 122,'0'0'54,"0"0"-51,0 0-3,0 0 3,33 85-3,-22-57 9,4 1-8,1-2-1,3-2 1,1-2 4,-2-2 1,1-3 3,-2 0 3,0-2-12,0 0 3,1-2-5,-1-1 2,0-1-23,2-3-18,-5-4-89</inkml:trace>
  <inkml:trace contextRef="#ctx0" brushRef="#br0" timeOffset="81666.7094">20587 2189 207,'0'0'48,"0"0"3,0 0-31,0 0-14,0 0-4,0 0 1,-66-39-3,47 39 1,-5 0 10,-1 0-5,-4 0 7,-2 0-4,-3 6-3,-2 3-4,0 0-2,5-1 4,4-1-4,3 2 0,2 1-4,2 4-9,-2 4 7,1 3 2,1 5 0,1-1 3,0 3 0,2 0 0,1-1 1,2 0-3,4 1 2,3-3-4,2 0 5,4 1-8,1 1 7,0 0-13,3-1 6,13-2-1,2 0-15,6-1 21,4-2 3,5-3 9,3-2-8,0-3 3,4-3 1,-1-2-2,0-4 2,2-1 4,-1-2 6,-1-1-9,4 0 7,-1 0-7,0-3-4,3-5 9,-6-3-10,0-1-1,-5-1 5,-4-3-2,0 0 10,-4-3 12,-2 0-14,-5-1-7,-5-1 18,-5-1 18,-2-2-21,-5-2 15,-2-1-9,0 0-9,0-2-12,0 1-2,-7 1 1,-4 0 4,-1 1-3,-3 0-4,-2 1-5,0-1-14,-2 2-8,-3 0-9,2 2 9,-6 4-37,1 4-19,1 7-6,0 5-35,0 2 2</inkml:trace>
  <inkml:trace contextRef="#ctx0" brushRef="#br0" timeOffset="83034.6225">21346 2069 131,'0'0'66,"0"0"-2,0 0-13,0 0-8,0 0-6,0 0-5,0-2-3,0 2-20,0 0-5,0 0-4,0 12-14,0 8 11,-1 8 3,-5 4 0,1 2 1,1 2 1,-3 4 0,1 2-1,-1 3-1,1 0 5,3 2-5,-1 0 0,0-4 0,-1-2-1,2-4-2,-1-1 3,1-4-2,1-3 2,2-3 0,0-7-1,0-3-6,0-1-16,0-2-4,0-5 9,0 2-10,0-4 3,0 1 18,0-1 7,0-1 0,0-1-1,0 1-1,0 0 2,0-1-2,0-3-53,0-1-102</inkml:trace>
  <inkml:trace contextRef="#ctx0" brushRef="#br0" timeOffset="83755.6536">21767 2326 143,'0'0'36,"0"0"4,0 0 10,0 0-21,0 0 17,0 0-7,-43-45 2,31 42-15,-2 0-3,-4 1-9,1 2-14,0 0 0,1 0 0,1 8-4,-3 7-14,0 8-2,-1 3 18,3 5-1,2 3-3,5 2 7,1-1-2,6 0-4,2-5-10,0-5-3,5-2 3,9-4 2,2-3 1,2-4 11,1-6-2,5-3 3,2-3 3,5 0 5,5-5 3,1-9-7,-3-2-3,-2-1 1,-8-1 9,-9 2 25,-4 1-8,-6-3 31,-5-2-30,0-1-20,0-3-9,-13 1-11,2-1-13,-1 2-31,0 2-19,2 5-39,-3 3-126</inkml:trace>
  <inkml:trace contextRef="#ctx0" brushRef="#br0" timeOffset="84491.606">22073 2221 343,'0'0'86,"0"0"-55,0 0-22,0 0-9,0 0-17,0 0-40,9-2 1,4 2 55,7 8 1,0 1 2,2-2 0,4 4 0,4-1 0,2 1-1,2-1-1,-1 1 9,1 1-8,-3 0 2,-1 0-1,-3 0-1,-2-3 2,-2 0-1,-6 2-4,-3-2 2,-5-2 0,0 1 2,-5-4-2,-1-1 1,-1 0-2,-2-1 2,0 1-2,0 4-5,0 1 6,0 2 0,-6 6 9,-6 0-9,-3 4 7,-4 2-1,-4 1-3,-2 1-1,-2 0 3,-1 0-3,-2-1-2,1-4-4,6-2 2,3-2-16,4-3 4,2-1-7,1-1-37,1-4-46,2-1-21</inkml:trace>
  <inkml:trace contextRef="#ctx0" brushRef="#br0" timeOffset="92076.7307">23644 2232 20,'0'0'53,"0"0"-13,0 0 2,0 0 21,0 0-11,0 0-22,0 0-7,-55 27-6,42-17 3,-3 6-6,-4 8-9,-7 8-3,-6 9 2,-6 4-1,-3 3-3,-1-2 4,3-3-4,5-9-9,9-6-23,6-9 6,10-4-45,5-4-51</inkml:trace>
  <inkml:trace contextRef="#ctx0" brushRef="#br0" timeOffset="92519.4745">23371 2261 60,'0'0'32,"0"0"-19,0 0 31,0 0 17,13 80-16,-6-53-31,0 0 11,2 2-7,3 0-11,5 0-1,4 2-5,6-3 0,0 0 2,5-5-3,-3-3-4,-3-5-20,-4-3-18,-7-6-19,-2-3-35</inkml:trace>
  <inkml:trace contextRef="#ctx0" brushRef="#br0" timeOffset="93413.7788">23712 2141 142,'0'0'59,"0"0"10,0 0-34,0 0-8,0 0-21,0 0 0,-84-72 13,60 64 8,-2 3-2,-2 2-20,-5 3-5,-3 0 1,2 0-2,0 8 1,1 4-4,0 3 4,0 3-2,2 3 2,-1 5-1,1 1 1,0 0 0,1 2-5,2-2 4,-1 3 1,6 1 0,3 6-6,2 2 3,8 1-5,-2 2 7,4-3-6,4-1 7,1-5 0,3-1-3,0-6 2,0-3-5,9 0-10,13-2-4,6 1 17,8-1-3,8-2 6,0-1 9,0-1-7,-4-5-3,-4-1 1,-2-6-3,3-2 3,1-3 3,5 0 6,2 0 3,5-6-8,1-6-4,0-1 2,-4-2-1,-5-2 6,-4-2-2,-4-1 3,-6-1 5,-1-3 4,-3-1 9,-5 0-5,-2-5 11,1-1 26,-5-4-36,2-3-11,-5 2-2,-5 1 1,-5-1 24,0 3 5,-3-1-22,-9-1 3,-4 2-20,-2 0-8,-2 2-3,-3 8-18,-3 4-10,-5 7-35,-2 9-72,-3 3-35</inkml:trace>
  <inkml:trace contextRef="#ctx0" brushRef="#br0" timeOffset="97268.1455">24599 1989 161,'0'0'84,"0"0"-35,0 0-17,0 0-24,0 0-3,0 0-5,0 0-5,0 28 5,0 7 2,0 8 26,-3 6 5,-5 5-10,1 2-7,-1 2-11,-1 4 0,1-1-4,-1-1 2,-1-5-3,0-4 0,3-4 3,1-8-7,-2-2 10,-1-8-2,6-3-3,-1-5-1,4-4-7,0-6 2,0-1-36,0-4-2,3-6-32,15 0-70</inkml:trace>
  <inkml:trace contextRef="#ctx0" brushRef="#br0" timeOffset="97740.1197">24995 2249 295,'0'0'75,"0"0"-41,0 0-18,0 0-10,0 0-4,0 0 32,3-7-5,-3 7-20,0 1-9,0 20-18,0 11 18,0 7 5,0 2 6,0-2-4,0-3-7,0-5-2,0-5-13,0-3 14,5-6-3,0-3-12,1-3-35,0-2-14,2-3-57,0-4-63</inkml:trace>
  <inkml:trace contextRef="#ctx0" brushRef="#br0" timeOffset="98288.0221">25319 2165 86,'0'0'34,"0"0"-22,0 0 3,0 0 14,0 0 6,0 0 8,72 74-5,-45-56-2,4 0-22,2-3-5,4 1 4,-1 2-11,-2-2-2,-2 3 0,-3-1 0,0 0 2,-4-1-1,-1-2 1,-1-2-1,-6 1 2,-5-4-6,-3 1 3,-3-2-2,-3-3 2,-1-1 0,-2 0 0,0 2-2,0 0 2,-5 5 6,-8 3 2,-8 3-1,-5 3-1,-3 0-5,-6 1 5,4-3-5,3-2 0,4-3-2,2 0 0,1-2-27,6-1-12,1-4-68,2-2-54</inkml:trace>
  <inkml:trace contextRef="#ctx0" brushRef="#br0" timeOffset="100215.9102">25618 2739 26,'0'0'80,"0"0"-52,0 0-2,0 0-16,0 0-6,0 0 10,0 0 6,0 0 4,0 0 13,0 0-14,0 0-14,-3 0 1,-6 3-7,0-2-2,-2 3 4,-2 1-4,-2 1 2,-1 2-3,-4-1 0,-4 4-1,-1-1-1,0 2-2,1-1 0,1-2-30,4 0 24,4-2-20,3-1 13,5-1-2,4-2-18,1-3 12,2 0-42</inkml:trace>
  <inkml:trace contextRef="#ctx0" brushRef="#br0" timeOffset="106536.0689">26774 2280 113,'0'0'68,"0"0"-18,0 0-29,0 0-11,0 0 1,0 0 18,0 0-10,-70 46 5,42-20-19,-4 4 3,-5 4-8,-4 1 0,0 0-14,5-4 14,3 1-5,5-5 0,4-3-5,3 0-47,0-6-30,3-3-62</inkml:trace>
  <inkml:trace contextRef="#ctx0" brushRef="#br0" timeOffset="106944.041">26504 2296 23,'0'0'16,"0"0"5,0 0 29,0 0-1,26 92-13,-16-62-19,0 0 2,5 0 14,0-1-22,6-2 16,0 0-18,3-3 0,1-1-3,-1-1-6,1-2-2,-2-2-13,-2-2-28,-8-4-32,-1-3-24</inkml:trace>
  <inkml:trace contextRef="#ctx0" brushRef="#br0" timeOffset="107655.9953">26802 2148 147,'0'0'69,"0"0"-35,0 0-5,0 0-26,0 0 15,-101-44 6,74 44-5,-1 0-10,-4 5-5,-7 11-1,-5 5-3,-4 5 0,-1 5 1,-2 0-2,3 2-1,5 1 1,5 2-2,6 0-1,9 1 4,4-1-10,7 0 5,3-2-1,5 0 4,4-2-6,0 1-2,0-3-18,18-3 8,5-1 7,6-3-12,2-4 23,0-1 0,2-2 2,2-4 1,0 2-1,4-4 0,4-2 0,2-2 0,3-4 23,-3-2-3,1 0 1,-4 0 4,-2-6-10,-2-4 7,-1 2-17,-2-5 11,0 2 3,-4-6 0,-1 1 12,-3-7 12,-6-3-3,0-7 5,-7-6-14,-3-6-16,-6-6-11,-5-3-4,0-1-12,-5 6-38,-16 8-9,-6 10 7,-5 10 27,-6 8-58,1 8-104</inkml:trace>
  <inkml:trace contextRef="#ctx0" brushRef="#br0" timeOffset="115934.9477">27605 2053 120,'0'0'97,"0"0"-59,0 0-7,0 0-15,0 0 0,0 0 13,0 0-7,0-2-10,0 2 15,0 0-19,0 0-2,0 0-4,0 0-2,0 0 0,0 0-1,0 0-5,0 0-4,0 2-5,0 14 14,0 5 1,0 7 0,0 7 3,0 4-3,-3 3 3,-3 2-6,0 2 9,0 3-6,0 0 1,3-3 0,3-3-2,0-4-4,0-2 5,0-5 0,0-4 0,0-6 2,0-4-4,2-4-11,2-4 5,-3 1-3,1-4 9,-1-1-10,1-1-19,-1-2-19,4-3-65</inkml:trace>
  <inkml:trace contextRef="#ctx0" brushRef="#br0" timeOffset="116704.2287">27981 2218 153,'0'0'59,"0"0"-36,0 0-17,0 0 11,0 0 33,0 0 1,0-2-26,0 2 0,0 0-7,0 0-18,0 12-12,0 12 10,0 11-1,0 7 3,-3 3 6,0 0-6,-1-1 3,1-8 1,1-3-1,-1-6-2,3-6 0,0-1-2,0-5-19,0-3-17,0-5-10,0-4-51,3-3-70</inkml:trace>
  <inkml:trace contextRef="#ctx0" brushRef="#br0" timeOffset="117324.5273">28357 2213 7,'0'0'54,"0"0"-22,0 0-6,85 47 0,-64-35 7,1 0-6,-1-1-2,-1 2-6,2 0-10,0 1-7,-2-2 4,-1 2-5,-1-2 1,-5-2-2,-2 1 0,1-2 0,-5 0 7,-1-2-7,0 1 7,-3-3-2,-1-1 11,-2-1-9,0 0-4,0 3 20,0 2-17,-2 2 6,-11 3-3,-6 4-4,-6 1 7,-2 0-5,-2 2-3,-1-2 0,0 2-2,0-2 2,-1-2 2,-1 1-6,3-3-27,0-1 12,3-1-20,2-3-21,1-2-83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3:51.4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22553 3753 6,'0'0'25,"0"0"8,0 0-3,0 0 5,0 0 14,0 0-11,0 0 1,3 4-12,-3-4 3,0 0-18,2 0-9,-2 0 0,2 0-1,2 2-1,0-2-1,5 0-2,7 0-2,3 0 8,4 2-8,1-1 7,3 2-3,3 0 3,3 0 0,8 1-3,4 1 1,9 0-2,7 0-1,8 1 2,13 2 0,10-1 2,7 1-2,5 0 0,2-1-2,-4 0 2,-4 0 3,-13-1-2,-7 0-1,-7-2-1,2 2 1,2-1 8,11-2-2,13-1 0,10-1-4,4 0-3,4-1 2,-1 2-2,-1-1 2,-5 1 0,-1 2 1,-4 1-2,-7 0 6,-2-1-5,-5-1 22,0-2-21,-2 1 1,-2-2-2,-13 0 1,-14 0-2,-17 0-6,-20 0-28,-12 0 2,-9 0-25,-2 0-26,-2 0-102</inkml:trace>
  <inkml:trace contextRef="#ctx0" brushRef="#br0" timeOffset="3376.7778">26719 3423 198,'0'0'75,"0"0"-71,0 0-4,0 0-1,0 0-5,0 0 5,0 0 1,-29 55 2,18-33 1,-5 10-2,-3 6 10,0 6 1,-5 6-1,3 4-6,2 3-2,5 0-3,8-2 3,6-2-3,5-6 0,23-2-3,9-5 1,11-5-2,3-4-9,1-8-16,-4-5-105</inkml:trace>
  <inkml:trace contextRef="#ctx0" brushRef="#br0" timeOffset="5448.6444">27496 3501 86,'0'0'128,"0"0"-79,0 0-10,0 0-15,0 0-14,0 0 6,0 0-12,0 0-4,0 0 0,0 0-5,0 3 3,-9 7 2,-7 5 2,-10 4 0,-5 5 11,-8 3-13,-5 4 0,0-5 3,5 0 0,5-3-3,4-5 0,6-3 0,4-2-1,4-2 4,3-2-3,6-3 0,4-3-4,3-3-4,0 2 4,0-2-2,0 0 4,0 0-21,12 1 8,7-1 15,8 2 1,6-2 0,3 0 4,4 0-7,1 1 5,3 2-6,3 0 1,0 1 2,0 3 5,-2-1-5,-2-1-2,-4 2-1,-3-1 3,-4-3-4,-7-2 2,-7 0 4,-5-1 1,-4 0-3,-3 0 24,0 0 0,-2 0-17,-1-2-1,1-6 0,-3-3 3,-1 1 5,2-2-10,-1 0-4,-1-1-1,0 0-4,0 1 5,0 2 5,0 2 3,0 2 3,0 3-5,0 0 1,0 2 1,0 1-5,0 0 0,0 0 7,0 0-10,0 0-3,0 3-22,0 15-9,-3 7 34,-5 9 2,0 3 2,0 1 29,1-2-10,-1 0-8,1-3-6,1-4-7,1-1 3,1-5-5,-1-2 0,1-3-21,2-5 0,1 0-5,-1-5 19,2 0-31,0-3 3,0-2-41,0-3-74</inkml:trace>
  <inkml:trace contextRef="#ctx0" brushRef="#br0" timeOffset="6007.8965">28147 3478 264,'0'0'55,"0"0"-40,0 0 6,0 0 2,0 0-10,0 0 26,3-2-22,-3 2-12,0 0-4,0 2-1,-10 14-8,-4 8 8,-4 5 0,-3 2-2,3 0-25,5 0-18,0-4 1,5-1-35,2-5-52</inkml:trace>
  <inkml:trace contextRef="#ctx0" brushRef="#br0" timeOffset="6607.8572">28676 3374 455,'0'0'110,"0"0"-110,0 0-99,0 0-36,0 0 117,15 105 18,2-59 1,2 7 10,-1 2 13,-2-3 6,-5-1-20,-4-1-5,-3-2 14,-4-2-10,0-3-5,-1-2-1,-18-5-3,-5-1-3,-9-6 1,-7-1-30,-11-6-24,-7-5-85</inkml:trace>
  <inkml:trace contextRef="#ctx0" brushRef="#br0" timeOffset="10718.039">5599 5347 36,'0'0'20,"0"0"-10,0 0-8,0 0 17,-10 80 24,5-55 15,-1 4-20,3 5-2,0 7 6,0 6-26,0-1-9,-2 3 0,4-6-4,-2-4-1,2-3-1,1-4-1,0-3-4,0-5-27,0-5-22,0-1-49,-3-7-43</inkml:trace>
  <inkml:trace contextRef="#ctx0" brushRef="#br0" timeOffset="11489.0204">5642 5320 92,'0'0'71,"0"0"-36,0 0-9,0 0-3,0 0-13,0 0-9,6-5-1,6 14 0,6 9 2,6 7 11,6 3 14,1 5-10,5 3-14,2 2-2,-2 0 4,0-1-4,-3-1 0,-3-3-1,-5-4 3,-4-5-2,-3-4-1,0-7 1,-6-1-1,0-3 0,-2-1 0,-2-4 4,-4-2-1,-1-2-1,-1 0-2,-1 0 4,2-3 22,3-9-9,-3-5-12,1-2 4,-2-5 2,1-5 16,0-3-7,0-1-11,2 0-3,-2-2 0,-2 4 0,-1-1 6,0 2 7,0 0-9,0-2-10,3 3 3,0-2-6,0 6 5,1 2-4,-2 7-9,1 3-12,-3 8 3,1 2-40,-1 3-3,0 0-35</inkml:trace>
  <inkml:trace contextRef="#ctx0" brushRef="#br0" timeOffset="12902.0672">6445 5527 30,'0'0'21,"0"0"-15,0 0 3,0 0-7,0 0 14,0 0-1,-69 32-4,63-14-5,0 5-3,-1 7-2,2 4 7,2 1 3,2-2-8,1-1 3,0-6-6,0-4 0,6-2 0,4-7-4,5-1-6,0-4 5,0-2-18,1-5 23,1-1 0,-1 0 8,-1 0 4,3-1-8,-6-12 2,1 0-1,-4 0-4,-3-5 8,-3-2-4,-1-2-4,-2-4-2,0-3-13,0-1 14,0 2 9,-9 2 8,-2 6 6,1 5-2,1 3-21,3 2 7,-3 3-6,5 3-1,1 3 5,1 1 6,2-2-11,0 1-6,0-2-10,8 0-39,8-4 55,5 2 14,0-3-9,1 2-5,-1 2-3,-1 1 1,-1 3-5,0 0 7,-2 0 13,-3 1-6,-3 13 14,0 5 3,-3 7-13,-3 1-5,1 2 0,-2 0 4,4-1-10,2-3 5,-1-4-5,2-4-2,2-3 1,-4-3 1,3-1-2,-2-5-5,1-2 4,1-3 0,3 0-3,0 0 12,1-4 5,5-10-10,-2-4 3,4-5-4,-1-2 2,-5-5-3,-1 3 1,-6 2-5,-2 0 0,-4 9 5,-4 4 6,0 3 9,0 4 38,0 2 4,0 2-37,0 1-5,0 0-15,0 3-14,0 15-12,0 4 23,0 4 1,11 2 2,1-2-3,2-2 6,2-3-3,-2-2 0,1-6-9,0-1 7,-3-5-4,-1-2 1,-1-3 0,-4-2 4,0 0 2,6-7 3,-3-11-4,1-7-20,-2-5-35,-1-3 13,-7 2 42,0 4 3,0 5 7,0 7 31,0 4 12,0 7 8,0 1-35,0-2-26,0 2-14,11 0-10,9 0 23,9 1-1,-2 2 2,4 0 2,-1 0-2,-3 0-44,3-1-23,-8 0-49</inkml:trace>
  <inkml:trace contextRef="#ctx0" brushRef="#br0" timeOffset="13601.0173">7615 5773 434,'0'0'106,"0"0"-99,0 0 16,0 0-23,0 0-3,0 0-11,0-4-8,0 14-3,0 5 25,0 3-3,0 3-1,-11 3-2,-5 2-38,-2 2-60,-5-4-59</inkml:trace>
  <inkml:trace contextRef="#ctx0" brushRef="#br0" timeOffset="18382.3821">9369 5840 4,'0'0'40,"0"0"-5,0 0-8,0 0-3,0 0-3,0 0-6,0 0-7,49 5 0,-41-5-1,-1 0 3,5 0 8,0 0-4,0 0-4,3-8 0,0 1-6,0-4 4,-3 1 2,2-2 21,-3-3-21,2 2-9,-1-4 16,-1-3 1,4-6-11,-2-5 0,0-4-3,-2-4 15,1 2-9,-3-1 6,-3-1-6,-2 3-6,-1-1 4,-1 3 23,-1 3-16,-1 0-4,0 6 3,0 4-2,0 1 14,0 6-12,0 6-10,0 1 10,-3 4 13,0 2 6,2 1-6,-1 0-26,2 0-1,0 0-2,0 0-2,0 0-15,-1 1-10,1 13 11,0 7 12,0 8 6,0 4 1,-2 1-1,2 4 0,0 0 0,0-2-1,0 2 1,5-2-4,10 1 4,7-1 0,5-1 0,1-6-2,2-4 1,0-5-6,0-5-9,-2-3 0,0-6 1,-2-3-14,-2-3 20,0 0-4,-4-4 5,2-12 5,-2-5 3,1-8 0,-3-3 2,0-6-4,-3-3 4,-2 4-2,-2 2 3,-5 3-1,-2 4 1,-4 4 0,0 1 20,0 5 7,0 0-5,0 5-13,-7 0-3,5 6 1,-1 4 4,2 0 10,-1 3-8,2 0-4,0 0-12,0 0 0,-1 0-8,1 0-14,0 8 0,-3 10 12,0 8 8,-2 8-3,1 3 4,-2 5 1,2 3 0,1 2 2,-2 0-2,2-5 0,3-7 4,0-7-4,0-4 0,0-7 0,0-2-1,0-5-2,0-1 3,0-4 0,0-2-22,0-1 10,0-2 8,0 0 4,0 0 4,0 0-4,0 0 16,0 0-11,0 0 13,0-6-10,0-5-4,0 0-4,3-3-4,6-6-4,4-1 2,2-2-20,2 0 2,-2 5 23,-2 4-3,-4 0 4,3 2 0,3 3-1,-3 3-4,3 3 5,-3 3-7,1 0 4,-1 0-6,3 3 7,0 10 0,-2 4-4,2-2 2,-1 0-1,-1-2-8,-1 1 12,4-2-5,-2-1 5,-2-2 0,4-3 1,-1-2 0,0-3 0,-1-1-1,-3 0 1,1 0-2,-1 0 2,-1-5-5,-4-4 6,-3-3-5,0-3 6,-1 1-2,1-1 2,0 0 0,-2 0 1,2 3 3,-3 1 2,0 4-8,0-1 23,0 5-18,0 2 1,0 1 6,0 0-6,0 0-6,0 10-39,0 8 33,0 2 5,0 1-4,4-5 5,4 0-1,3-3 1,-1-3 1,0 0-1,1-4 0,2-4 2,2 0 0,1-2-2,4 0 3,-1 0-2,4-6-1,-4-9-2,-1-7 1,1-5-4,-4-5 4,-4-3 1,2 5 5,-4 8-4,-4 8 3,-2 8-1,0 3 25,-1 3-15,1 0-13,2 3-25,1 10 11,6 6 14,1-1 4,-2-2 2,-2 1-9,0-2 6,-3-2-3,-2 0 0,-1-3-3,-3-2-5,0-1-23,-10 1-35,-13-2-48</inkml:trace>
  <inkml:trace contextRef="#ctx0" brushRef="#br0" timeOffset="18678.3669">10494 5371 283,'0'0'215,"0"0"-191,0 0-24,0 0-15,0 0-63,0 0-11,-15-14-19,15 14-75</inkml:trace>
  <inkml:trace contextRef="#ctx0" brushRef="#br0" timeOffset="19174.3328">9405 5523 237,'0'0'56,"0"0"-54,0 0-4,104-22 4,-65 15-2,0 1 4,7 1-2,2-2-2,10 0 0,3 0 3,8-2-2,7 1-1,-1-2 1,-4 5-1,-13 0-10,-16 5-123</inkml:trace>
  <inkml:trace contextRef="#ctx0" brushRef="#br0" timeOffset="22781.2605">12547 5117 101,'0'0'55,"0"0"-20,0 0-15,0 0-6,0 0-8,0 0 15,24 0-21,-10 0 0,5 0 3,3 0-1,3 0-2,3 0 1,5 0 3,5-3-3,1 0-1,4-2-3,-3 1 1,0-1-36,-4-1-47</inkml:trace>
  <inkml:trace contextRef="#ctx0" brushRef="#br0" timeOffset="23173.2345">12805 5104 275,'0'0'62,"0"0"-33,0 0-26,0 0-3,0 0-7,0 0 0,0 67 7,0-37 3,0 3 5,0 2 1,0-2-7,0 0 2,0-4-4,0-4 0,0-2 1,0-4-1,0-1-3,0-3-7,0-1-35,0-5-41,0-5-84</inkml:trace>
  <inkml:trace contextRef="#ctx0" brushRef="#br0" timeOffset="23629.2081">13126 5135 231,'0'0'56,"0"0"-36,0 0-16,0 0-4,0 0-13,0 0 13,0 60 14,0-25 8,0 2 4,0-1-4,0-3-15,3-2-5,1-5-2,3-1 0,1-4 0,-2-2-8,0-2-29,1-4-20,-2-3-54</inkml:trace>
  <inkml:trace contextRef="#ctx0" brushRef="#br0" timeOffset="23922.1744">13214 5117 204,'0'0'88,"0"0"-68,0 0-1,0 0-13,0 0-6,88-57 10,-65 49-2,4 2-3,-1 1-3,5 3-2,-2 2 0,-4 0-11,-3 0-41,-8 7-35,-7 4-50</inkml:trace>
  <inkml:trace contextRef="#ctx0" brushRef="#br0" timeOffset="24178.1564">13200 5291 120,'0'0'64,"0"0"-63,0 0-1,0 0 6,0 0 2,0 0 18,99-3-7,-71 0-12,-1 0-2,-3 1 1,1 2-4,1 0 1,-1 0-3,-3 0-9,-8 8-71,-8 2-98</inkml:trace>
  <inkml:trace contextRef="#ctx0" brushRef="#br0" timeOffset="24386.1432">13287 5493 164,'0'0'78,"0"0"-78,0 0-20,0 0 20,0 0 1,98 0 0,-65-8 4,1 3-5,1-2 2,-2 1-4,-4 2-1,-5 1-39,-4 0-79</inkml:trace>
  <inkml:trace contextRef="#ctx0" brushRef="#br0" timeOffset="24802.1193">13863 5049 318,'0'0'142,"0"0"-88,0 0-46,0 0-8,0 0-31,0 0 26,-11 76 5,5-41 0,-1-1 0,2-1 0,1-2 0,1-2 1,0-2 0,1-5-1,1-1-6,-1-1-16,2-6-35,0-4-10,0-5-15,0-5-22,8 0-15</inkml:trace>
  <inkml:trace contextRef="#ctx0" brushRef="#br0" timeOffset="25274.0864">13883 5133 51,'0'0'116,"0"0"-38,0 0-21,0 0-32,0 0-6,0 0-6,16-57-9,-9 57-8,0 0 0,5 0 1,5 6 3,-1 11 0,2 5 0,-3 5 7,1 2-4,-2-1 0,1-2 4,-3-2-7,-2-2 0,0-1 0,-2-1 0,1-2 0,1-1 0,-1-3 0,2-3-1,-1-3 2,-1-2 1,2-3-2,-1-2 2,1-1 1,-4 0 26,-2 0 2,-2 0 39,1-1 28,-1-14-10,3-6-38,0-6-28,1-7-17,4-2-5,-4 1-4,2-1-1,-1 4 2,-3 6-3,-2 4-6,-1 7-14,-2 2-15,0 8-19,0 2-4,0 3-47,0 0-60</inkml:trace>
  <inkml:trace contextRef="#ctx0" brushRef="#br0" timeOffset="26346.0232">14603 5100 219,'0'0'70,"0"0"-21,0 0-8,0 0-3,0 0-19,0 0-1,0-19 0,-2 13-4,-2 1 13,-1-1 8,-1 2-20,-4-1-15,-1 2-2,-3 0-10,0 1-9,0 2 6,-2 0-3,4 0-4,0 0-10,0 0 6,3 8-1,-4 4 13,4 3 10,1 2-8,5 2-6,3 2-8,0-1-17,9 1 27,10 0 2,4 0 9,4 1-7,3 0 12,-2 0-1,-2-1-14,-8 3 1,-5-1 14,-5-2-3,-5 0 3,-3-3 6,0-2-4,0-2 4,-11-5-3,-2-2 20,-2-5 0,-2 1-2,1-3 24,-2 0-23,0 0-2,-4 0-20,-1-3 2,4-3-4,1-1-4,2 1-62,5 0-15,4-2-119</inkml:trace>
  <inkml:trace contextRef="#ctx0" brushRef="#br0" timeOffset="26849.9946">15094 5102 323,'0'0'19,"0"0"5,0 0-24,0 0-2,-81-20 1,60 23-3,-3 16 2,2 7 1,2 7 0,0 3-4,3 2 4,8-2-1,5-4 1,4-5-9,0-5 6,10-4-8,10-1-9,5-6 5,3-4 16,6-4 5,4-3 7,-1 0-10,-1 0 9,0-7-4,-5-8-6,-3-3 23,-4-5-4,-1-4-10,-6-2 7,-7 0-9,-9 0-2,-1 0-6,0 0 8,-18 2-16,-1 4-15,-5 5-17,-4 7-54,1 4-106</inkml:trace>
  <inkml:trace contextRef="#ctx0" brushRef="#br0" timeOffset="27529.9445">15528 5122 166,'0'0'104,"0"0"-62,0 0-30,0 0-12,0 0-18,0 0 18,-14 69 2,10-37 1,1 3 1,3-2-4,0 2 4,0-4-3,0-3-1,0-4 4,0-5-4,0-2-1,0-2-3,1-5-28,1-2-43,1-5-31</inkml:trace>
  <inkml:trace contextRef="#ctx0" brushRef="#br0" timeOffset="28025.9149">15534 5062 319,'0'0'40,"0"0"-23,33-81-10,-11 60-7,0 5 1,-1 5 4,-4 6-3,0 5 5,5 0 2,3 5-6,2 14-3,-2 9 17,-7-1-17,-5 2 0,-8 0-3,-5 0-14,-6 1 10,-21-1-2,-11-4 0,-8-1-1,-3-6-20,1-4 7,11-5 17,9-4 1,13-4-2,4-1 5,8 0-23,3 0-21,0 0-18,0 0 55,10 0 2,7 0 4,10 6 2,6 3 2,4 0 9,5 2 11,1-1 3,-2-1-4,-4 2 3,-2-1 2,-3 1-7,-6 0-16,-3-1-1,-5-2 4,-4-1-5,-5-1 0,-2-1-17,-1 1-22,-3-2-12,-2-1-80</inkml:trace>
  <inkml:trace contextRef="#ctx0" brushRef="#br0" timeOffset="28790.1427">16918 4942 332,'0'0'101,"0"0"17,0 0-38,0 0-77,0 0-3,0 0-49,0 0 49,-12 101 0,8-62 0,-1-3 2,4-1-2,-5-2 0,3-3 0,1-5 0,1 0 0,1-6-25,0-4-30,0-4-20,3-4-10,7-5-12,-1-2-77</inkml:trace>
  <inkml:trace contextRef="#ctx0" brushRef="#br0" timeOffset="29126.1184">16928 5047 271,'0'0'25,"0"0"5,-1-78-7,2 57-17,9 6 5,-3 5-6,5 0 39,-2 2-36,3 1-3,1 1-9,1 6 7,5 0-6,0 0 1,1 2-1,-3 11 1,-3 6-9,0 2 5,-6 1 2,-4 0-11,-2 0-4,-3-3-6,0-1 0,-14-1-2,-10-1 15,-4-2 12,-2-2-5,0-1-18,2-1-6,0-2-64</inkml:trace>
  <inkml:trace contextRef="#ctx0" brushRef="#br0" timeOffset="29502.0969">17419 4980 281,'0'0'134,"0"0"-133,0 0 6,0 0-7,0 0-28,0 0-9,-4 33 36,4-3 1,0 0 2,0 1-2,0 1 3,0-2-2,0-1-1,0-4-1,0-1 1,0-4-41,0-4-10,0-3-8,0-3-41</inkml:trace>
  <inkml:trace contextRef="#ctx0" brushRef="#br0" timeOffset="29838.0768">17418 5028 470,'0'0'57,"0"0"-10,0 0-18,9-92-29,6 76 0,0 2-3,3 3 0,3 4 1,2 1-3,4 1 4,-2 5-1,-2 0-2,-4 0 4,-5 0-8,-1 7-42,-5 7 11,-2 3-10,-5 4 1,-1 2-5,0-1 16,-15 1 33,-7-2 4,-3-2-3,-5 1-22,2-3-61,-2-4-47</inkml:trace>
  <inkml:trace contextRef="#ctx0" brushRef="#br0" timeOffset="29998.0687">17546 5147 48,'0'0'25,"0"0"-9,97 27-6,-62-15-2,-6-2-4,-2 4-4,-7 3-4,-4-1-41,-7 0-17</inkml:trace>
  <inkml:trace contextRef="#ctx0" brushRef="#br0" timeOffset="30478.0346">18137 4923 352,'0'0'48,"0"0"-3,0 0-45,0 0-4,-88-11-16,67 27 9,2 7 5,-1 6 3,5 5 2,1 2 1,5 2-4,2-1 2,7-3-4,0-4 3,0-4-4,13-7 3,3-5 0,3-4-3,5-7 7,5-3 1,3 0 11,1-4-11,2-12 24,-6-3-20,-5-4 1,-3-1 14,-12-3-18,-4 0 2,-5-1 11,0-1-10,-6 1-5,-9 1-68,-3 5-47,-2 2-149</inkml:trace>
  <inkml:trace contextRef="#ctx0" brushRef="#br0" timeOffset="31093.9953">18489 4912 255,'0'0'95,"0"0"-22,0 0-1,0 0-48,0 0-24,0 0-5,-1 15-11,-1 6-3,-1 8 19,0 1 0,2 3 2,-1-3-1,1 0 0,-1-1 2,2-4-3,0-2-1,0-4-9,0-2-19,0-2-25,8-3-4,2-8-79,2-4-60</inkml:trace>
  <inkml:trace contextRef="#ctx0" brushRef="#br0" timeOffset="31501.9715">18453 4912 339,'0'0'56,"0"0"-34,0 0-20,0 0-2,0 0 1,0 0-4,90-51 2,-63 51 1,1 0-2,2 16-9,-3 5 10,-1 5-3,-4 2 4,-5 0-3,-4-3 3,-7-1-1,-4-1 1,-2-2 2,0 0-2,-2-1-2,-12-2 2,-7 0 7,-6 0 5,-1 0-6,-6 0-6,-1-3-13,1-3 8,4-2-9,6-3-4,9-4 17,3-2-22,5-1-52,4 0-107</inkml:trace>
  <inkml:trace contextRef="#ctx0" brushRef="#br0" timeOffset="32332.133">19002 4928 181,'0'0'83,"0"0"-62,0 0-14,0 0-7,0 0-3,0 0 3,-9 85 3,6-49-1,0-2 0,3 0 2,0-4-2,0-3 3,6-3 2,6-2-6,3-4 2,2-4-3,2-5 20,-1-4-11,1-5-5,2 0 9,0 0-2,3-8-5,0-6 0,-3-2-3,-6-2-1,-3-3 7,-4-4 10,-1 0-7,-3-3-7,-1-1 4,-3-1 7,2 0-3,-2-1-13,0 5-2,1 5-24,4 4-8,-1 8-60,0 6-76</inkml:trace>
  <inkml:trace contextRef="#ctx0" brushRef="#br0" timeOffset="32828.096">19817 4990 231,'0'0'139,"0"0"-114,0 0-24,0 0-2,0 0-10,0 0-10,-36-70 21,17 66 20,-7 4-12,-2 0-8,0 0 0,-1 15 0,3 5-2,2 4 2,6 3 1,2 0-1,6 2-8,7-1 3,3 0 4,0-3-6,3-1 7,14-4-7,1-2 7,6-4-2,5-2 2,6-3 8,7-5-2,5-4-2,1 0-4,0 0 0,-6 0-12,-7-4-12,-8-4-10,-4-3-39,-7 1-84</inkml:trace>
  <inkml:trace contextRef="#ctx0" brushRef="#br0" timeOffset="33236.0715">20136 4944 232,'0'0'100,"0"0"-74,0 0-13,0 0-13,0 0 0,0 0 5,84 0-5,-52 0 0,4 0-1,2 0 1,1 0 20,1 0-18,-1 0-1,-1 0 4,-2 0-5,-6-2-2,-6 2-17,-6 0-20,-8 0-18,-5 0-41,-5 0-1</inkml:trace>
  <inkml:trace contextRef="#ctx0" brushRef="#br0" timeOffset="33524.0531">20379 4967 162,'0'0'86,"0"0"-86,0 0 0,0 0 0,0 0 3,0 0 33,0 65 27,0-42-23,0 3 9,0-1-23,0-1-17,0-1-5,0-2 0,0 1-3,0-1 1,0-1-1,0 1 2,0-2-3,0 4-7,0-2-19,0-3-20,-1-3-7,-1-5-31,2-6-67</inkml:trace>
  <inkml:trace contextRef="#ctx0" brushRef="#br0" timeOffset="34531.9909">21613 4945 206,'0'0'43,"0"0"-21,0 0 6,0 0 7,0 0 7,0 0-5,0 0 11,-3 0-6,-4 0-24,0 0-14,-4 0-4,2 4-7,-4 7 5,2 4-8,-4 5 5,0 3 3,1 0-4,1 1 6,6 2-1,5-2-11,2 2 4,0-1-11,9 0 19,9-4-4,2-5 2,1-1 1,1-4 0,-1-4-5,1-4 6,-1-3 0,0 0 0,0 0 9,-3-3-7,-3-7 2,-1-5 3,0-4-3,0 0 7,-3-5-5,0 0-1,-5-2 4,-3 1-4,0-1-3,-3 3 8,0 2-10,-3 3-8,-9 6-27,-5 1-18,-2 6-5,-2 5-37,2 0-71</inkml:trace>
  <inkml:trace contextRef="#ctx0" brushRef="#br0" timeOffset="36105.3949">21654 5034 4,'0'0'145,"0"0"-71,0 0-33,0 0-30,0 0-9,0 0 1,0 0-3,7 0 1,0 0 12,4 0 4,4 0 3,4 2-12,7-1 5,0 1-7,3-1-4,2-1 2,0 0 1,-1 0-4,-2-6 1,-5-3 2,-5-3 3,-4-2-1,-4-1-6,-3-4 6,-1-4-5,-1-3 6,1-1-3,3-4-4,-3 2 0,0 2-4,-3 3 4,-2 4 0,-1 5 3,0 3-3,0 5 9,0 2 34,0 4-14,0 1 0,0 0-25,0 0-4,-1 0-17,-1 0 7,-2 7 4,-4 16-2,-4 7 8,-1 9 2,2 5 0,-2 4 8,1 3-10,4-2 16,-2 2-6,3-2-1,1-2 2,1 1-5,2-3-3,-1 0-3,2-3 1,2-3-1,0-4-3,0-6 3,0-2 0,0-5-1,2-2 3,2-2 5,-1-4-7,0-1 1,-3-4-7,2-2 3,-2 0 2,1-3 0,1-4-8,1 2 3,-2-2-5,2 0 2,2 0 5,1-6 4,1-8 3,-1-1-3,-3-3-2,-3-5 2,0 0 1,0-3-1,-6-3-7,-6 2 1,-1 0-8,-5 3-6,1 4 6,3 5 4,6 7 10,5 1 11,3 3 2,0 1 14,3-2-27,18 2-9,7 0 1,6-2 7,2 3 1,2-1 0,-2 0-3,-1 1-27,-2-3-44,-7 2-41,-7-2-132</inkml:trace>
  <inkml:trace contextRef="#ctx0" brushRef="#br0" timeOffset="39369.1899">22966 5009 64,'0'0'28,"0"0"-25,0 0 7,0 0 7,0 0 35,0 0 6,5-4-16,-5 4-2,0 0 3,0 0-30,0 0-9,0 0-4,0 2-15,4 13 14,3 4 1,0 5 0,3 2 10,1 3-10,-1-1 4,1-1-1,2-1-1,-1 0 2,0-7-4,0-1 3,-2-5-2,-2-3-2,-4-4 2,-1-3-2,-1-2 5,-1-1-8,-1 0 9,2 0-3,-1 0 10,2 0-2,0 0-4,2-7-1,-1-4-1,1-2-3,2-2 3,2-2-3,1-2-1,4-2 0,2-4-2,1 1 0,-2 1-12,-2 4 0,-3 2 12,-2 4 2,-2 2 0,-4 6 1,-1 0 0,-1 3 1,2 1 0,1 1-2,2-2-4,6-1-24,1 0-20,4-1 9,-2 1-12,-3 0-6,-5 1 23,-6 2 19,0 0 4,0-1-8</inkml:trace>
  <inkml:trace contextRef="#ctx0" brushRef="#br0" timeOffset="40633.1092">23463 5081 51,'0'0'72,"0"0"-42,0 0-19,0 0-11,0 0 0,0 0 6,30 25 18,-15-20-5,6-2 9,3-2-1,3-1-10,5 0 5,1 0-15,0 0 0,-3-3-5,-6-3 2,-6-1 0,-5 2-2,-4-1 5,-4 1-1,-2 0 5,-3-3 7,0 0 4,0-1-22,-11-1-1,-5 1-4,-4 0-10,-2 3 2,-3 3 5,-1 3 5,0 0-11,0 0 3,4 0 10,-1 7 1,3 4-6,3 1-18,1 2-6,4 2 26,0 1 4,1-1-4,2 4 3,3 1 2,3-2-5,2 1 0,1-2 4,0-3-3,3 0-2,12-1 4,7-4-3,9-1 4,5-2 7,6 0-2,1-3-2,-1-2-3,-4-2-46,-9 0-109</inkml:trace>
  <inkml:trace contextRef="#ctx0" brushRef="#br0" timeOffset="41577.0488">24187 5075 163,'0'0'37,"0"0"-5,0 0 4,0 0-22,0 0 21,0 0-22,-69-23-12,51 23 8,-4 1-7,-2 14-2,0 6 0,-1 5 0,2 1-6,1 0 6,6 0-2,5-3 0,5 0-5,5-2 0,1-3 2,0-1 1,1-1-4,11-2 7,5-3 0,5-3-2,1-5 1,5-2 2,3-2 4,1 0 7,-1 0-11,0-11 0,-1-4 3,1-3 3,1-3 3,-2-1-8,-2-5 9,-3-2-8,-6-1 1,-2-3 7,-4-1 8,-5 1-1,-1 1 10,-2-2 12,-2 4-1,0 0-3,-2 3-33,-1 3 20,3 0-8,-1 3-12,-2 4 1,0 3 1,0 7 2,0 4-5,0 2 15,0 1-14,0 0-4,0 0 2,0 0-1,0 0 0,0 0-4,0 4-5,-6 21-1,-2 13 11,4 9 4,-1 0 3,4-2-6,1-3-1,0-3 0,0-4 2,9-5-5,1-3 3,7-3-6,2-3 1,4-4 1,2-3-3,2-3-6,-1-5-24,1-3-13,-1-1-12,-4-2 10,1 0-25,-4 0-93</inkml:trace>
  <inkml:trace contextRef="#ctx0" brushRef="#br0" timeOffset="42049.0175">24202 4962 81,'0'0'92,"0"0"-47,0 0 7,0 0-1,0 0-3,0 0 5,0 0-8,0 5-31,6-5-14,15 0-13,11 0 13,13 0 11,6 0-10,-2 0-1,-3 2 0,-4-1 3,-3 2-3,-6 2 0,-5-2 0,-7 0-36,-5-1-22,-8 0-24,-8 0-36</inkml:trace>
  <inkml:trace contextRef="#ctx0" brushRef="#br0" timeOffset="43592.9197">24803 5013 184,'0'0'51,"0"0"-9,0 0-27,0 0-11,0 0 14,0 0 15,-64-5-27,53 19-6,-3 4 0,0 2 2,2 1-2,-1-2 1,4 1-2,4-1-7,1 1 7,4 1-1,0 0-4,0-2 6,0 1-1,0-3-3,1-4-11,5-1-10,2-3 6,-1-3 11,2-1-2,2 0 9,4-5 1,4 0 0,5 0 6,3 0-6,1-7-18,-1-5-5,-5-1 0,-1-4-8,-6 0 26,-3-1 5,-4 0 12,-4 0-5,-1-1 11,-3 2 1,0-1-12,0 3 33,0 1 1,-9 1-7,-5 3-30,1 0-4,0 4-19,-1 1 1,4 3-2,4 1 20,3 1-6,1 0 1,2 0-38,0 0 0,0 1 26,2 5-13,7 1 20,1 1 10,1-1 0,1 3 2,0-2 0,1 2-3,1-3 2,2-1 17,-3-1-18,4-4 12,-4 1 7,5-2-9,-1 0 12,0 0-2,-2 0 0,2-10-14,-7 0 4,0-2-8,-4-3 2,0-3 5,-2-2 4,0 1-9,1-1 8,-2 2 9,1 2-6,0 4-6,-1 3 0,-1 2-5,-2 5 3,0 2 2,0 0 7,0 0 3,0 0-18,0 0-1,0 0 0,0 0-5,1 0 2,1 0-8,2 0 4,2 9 6,5 0 1,-1-1 0,1 2 0,-1-3-2,-3-1 2,1-1-3,4-1 3,-2-1 0,4 0 2,-1 2 1,-2-1-2,-2 2 0,-4 4-1,-2 1-10,-1 6-4,-2 4 12,0 3 2,0 3 2,-2-1-1,-1-2 3,2-1 4,1-4-5,0-3-5,0-2 2,0-3 0,3-4-3,1-3 3,2-2-1,2-2 1,2 0 1,4 0 30,4-3-11,3-9-18,4-4 11,0-4-10,1-2-2,-4-3 1,-1 0-2,-5-2-3,-4 2 0,-3 3 3,0 4 1,-4 8 2,-4 3 1,1 6 1,-2 1 9,0 0-14,0 0-24,0 4-4,0 11 24,1 3 1,2 0 6,2 0-1,1 1-1,2-3-2,1 2 0,4-1-3,1-2 4,0 0 10,-5-3-10,-5 0 0,-4-1-1,0-1-37,-9 2-24,-10 0 22,-8-1-80</inkml:trace>
  <inkml:trace contextRef="#ctx0" brushRef="#br0" timeOffset="62091.3696">26323 5169 19,'0'0'24,"0"0"5,0 0-17,0 0-8,0 0 13,0 0 8,0 0-2,0 0-2,0 5 4,0-5 12,0 0-3,2 0-12,-1 0 0,1 0-15,1 0 24,1 0-9,2 0-11,5-6-5,-1 0-2,1-2-1,0 2 0,2-1-3,0-1-4,2-1-23,1-1 13,-1-1 4,0 1 1,-5 0-1,-3 5 10,-4 0 3,-2 2 7,-1 1 8,0 2-7,0 0-3,0 0 0,0 0-8,0 0 6,0 0-6,0 0-1,0 0 0,0 0-9,-4 10 7,-3 3 2,0 3-2,0 2 2,2 2 1,1-2-2,2 2-1,2-1 2,0-2-5,0 1 3,8-3-3,2-1 3,2-3 2,-1-3-2,2 0 4,-3-5-1,5-2 1,-3-1-1,3 0-1,3 0-1,-2-9-2,1-4 3,-2-4-2,-2-3 0,2-1 3,-3 0 0,-1 3 2,-3 4-2,0 4 1,-4 3 5,-1 2-4,-1 4-2,1-1-5,-2 2-1,2 0 6,2 0-3,1 2-1,3 8 3,0 1 1,2 1 3,-2-2 1,1 1-1,0-2 0,-3-1-3,-2-1 0,-2 2 0,-3 0-4,0 2-21,-9 2-2,-13 1 14,-7-2-30,-2-2-55</inkml:trace>
  <inkml:trace contextRef="#ctx0" brushRef="#br0" timeOffset="62395.3457">26580 4877 426,'0'0'1,"0"0"-1,0 0-139,0 0-112</inkml:trace>
  <inkml:trace contextRef="#ctx0" brushRef="#br0" timeOffset="64107.2404">28000 5075 159,'0'0'51,"0"0"-19,0 0-14,0 0-18,0 0 8,0 0 0,-42-8-7,29 8 2,0 0-2,-5 0-1,0 0 1,-3 9-3,0 1 3,2 3-1,1 0 0,4-1-2,1 0 0,6 0-4,1 2 5,2-1-2,4-1-3,0 2 3,0-2-6,0-2-10,13 1 5,4-1 10,2-2 4,3-2 2,1-2 2,3-2-4,1 0-2,-5-2-10,4 0-1,-4 0 1,-4-5 11,-2-2 1,-4-4 0,-2 2 34,-5-2-7,1 0-10,-4-3-2,-2-1-9,0 1 4,0 1 2,0 2 9,0 2-9,0 3 8,0 5 11,0-1-10,0 2-9,0 0-7,0 0-5,0 0-4,0 0 1,0 0-9,0 0-9,0 0-3,0 5 16,0 4 3,0 3 5,0-2 0,0 0 0,7 0-10,6-2 6,2-1-1,5-3-1,-2 1 5,3-5 2,2 0-2,3 0-2,2 0 3,2 0 0,0-5 0,-6-1-2,-3 2 4,-4-1 1,-5 2-3,-1 2 2,-1 1-2,-2 0 1,-4 0-3,1 0-6,-1 8 5,-2 3-1,-1 3-4,-1 1-1,0-3 9,0 0 0,-3-1 8,-3-2-3,2-2-1,-1-1-4,2-1 0,0-2 5,3-2-5,0-1-1,0 0 1,0 0 0,0 0-6,11-12-11,5-4-45,4-5 28,5-2-2,0 2 9,0 3 27,1 1 6,3 7 3,-3 1-9,0 6-5,-7 3 5,-6 0 2,-3 0-1,-3 7 5,-3 8 12,1-1 4,-1 1-15,1 0-2,3 2 3,-2-3-6,2 3-2,0-1 0,0 0 1,1-1-1,-1 0-17,-2-2-31,0 0 4</inkml:trace>
  <inkml:trace contextRef="#ctx0" brushRef="#br0" timeOffset="67691.7271">2361 7148 167,'0'0'110,"0"0"-54,0 0-6,0 0-10,0 0-27,0 0-9,0 0-4,3 0-3,0 0-1,2 0-5,2 0 5,5 0 4,3 0 6,1 0 2,1 0-3,2 0-2,-2-2-3,5-4 1,-1-2 3,-6 2-3,3 2 0,-8-1-1,-2 2-2,-1 0 1,-1 0-3,-1-1 3,1-3 0,0 0-3,-1-2-3,0 0 2,-2 0 3,-3 1 0,0-1 1,0 0-12,0 2-37,-3-1-7,-7 2-7,-1 2-4,-4 1 10,3 0 11,-1 3 8,-5 0 22,6 0 17,-1 1 17,-1 8-11,1 3 13,2 2 9,4 4-5,-1 0-19,1 3-1,1 2 1,6-1-1,0 1-2,0-2-1,6 0 3,12-3 8,1-2 2,1 0-5,2-5 5,3-1 5,-1-5-12,0 0 3,0-5-7,4 0-1,1 0 6,-4-5-7,3-8 0,-8 0-4,2-4 0,-3 0 4,-5-4 0,4-1 3,-3-4 14,1-4-8,-2-3-6,0-6 0,0-3-3,1-6 3,-2-5-3,-5 0 1,-2 0 4,-2 7-1,-4 5 2,0 4 39,-7 2-16,-4 5-9,1 4-14,-2 9 5,0 6-4,7 6 24,-3 5-11,0 0-20,-1 5-4,-4 17 1,-1 13-1,2 7-2,-1 7 6,4 9 1,4 2 1,2-1-2,3-4-4,0-6 4,0-9 0,11-5 0,5-5 0,4-3-2,4-6-2,1-1 2,3-5 2,-1-2 1,3-4-1,-3-1-1,0-8-1,0 0 1,1 0-1,2-10 2,-2-4 0,-3-4-2,-2-1-1,-7-2-2,-1-1 3,-4-4-4,-4 2 5,-2 2-3,-5 1 4,0 2 5,0 6-5,-2 3 19,-5 2 6,-1 5-16,5 1 4,3 2-11,0 0-2,0 0-4,0 0-14,0 0 1,0 2 12,8 4 1,1 0 3,2-2-1,0-2-3,-2-2 5,4 0 1,-1 0 0,2 0 6,-1 0-5,1 0-1,0 0-1,0 0 0,5 0 0,-2 8 0,4 6-5,-2 6 4,-4 0 2,0 1 0,-5 2 2,-2-4-2,-5 1-1,0-2 2,-3-3-2,0-2 0,0-2 1,0-2-1,0-5 0,0-1 0,0-3 2,0 0 11,0 0 2,0 0 23,0 0 14,0 0-28,0 0-13,0 0 11,0 0 12,0 0-7,0 0-10,0 0-11,0 0-6,0 0 0,0 0-2,0 0-4,0 0 5,0 0-14,0 0-23,0 0-7,0-5-5,4 0-9,2-4-25,0-3-119</inkml:trace>
  <inkml:trace contextRef="#ctx0" brushRef="#br0" timeOffset="70363.5698">3248 6989 81,'0'0'14,"0"0"5,0 0 22,0 0-9,0 0 5,0 0-7,79-51-11,-62 42-10,-3 1-4,-2-2 4,1-2 3,-2 0-9,-1-3 3,-1 0-4,-4-1 4,-2 3 6,-3 1 19,0 3-7,0-1-9,-2 0-7,-10 0-4,0 2-4,-3-1-5,-4 5-6,5-1 11,-2 4-1,4 1-14,2 0-1,1 0 10,-2 0-23,4 9 18,-5 9 7,9 7-4,0 9 6,3 2 0,0 2-2,0-6 1,9-3-11,7-7 14,-2-1 6,5-2-6,-2-4 2,2 0 0,-1-3-1,0 0-2,1-3 2,-1-1-1,-3-3 0,2-2-3,-4-3-11,-3 0 11,2 0-2,-1 0 5,2-4 0,2-5 2,2-2-1,-1 1 1,-4-1-1,-2 4-1,-1-1 0,-4 2 7,1 0 17,-2 0-5,3 0-5,1-1-13,1-1 1,3-1-2,1 0 0,1-3 0,4 1 2,-2-2-2,-1 1 0,0 0 6,-8 5-6,-1-1 16,-3 5 15,0 0-3,0 1-21,-1 2-5,5 0-2,-4 0-13,6 5 4,-1 10 0,2 3 9,-3 4 16,-2 1-16,-2-2 0,0 0 8,0-3-5,-3-1-2,3-2 0,-1 0-1,-1-3 12,1 0-12,2-3-4,-3-4-9,1-2-2,-1-3 1,1 0 14,-1 0 0,2-5 37,2-10-12,1-4-22,7-1-5,1-1 4,-1 2-2,2 0 0,0 6-1,-5 4 0,-1 4 2,-4 5-5,2 0 2,-1 0-10,0 0 4,-1 11 2,-2 1-6,0 1 10,0-1-17,-2 2 19,2-2 8,-3-1-8,0-1-13,0-1 13,0-4 0,0-4 5,0-1-4,0 0 13,0 0 5,0 0 0,0-4 4,0-13-14,4-4-8,4-1 0,6-1-1,0 1-2,0 6-4,4 3-1,-5 2 6,0 2-10,-2 6 8,1 3-1,0 0-2,1 0 4,2 3 0,3 6-2,0 2 3,1 2 1,-2-1 0,-1 2 0,4-1 3,-4-1-5,2-1 2,-2-2-2,-5-2 2,2-1 0,1-3-2,-4-1 1,2-2 0,3 0 2,-3 0-1,-3 0 9,-2-7-9,-5-4 7,1-4-5,1-5 6,-4-3-8,3 1-2,-3 0 1,0 2 2,0 3 1,0 5 2,-3 5-4,-6 2 7,0 4-6,-1 1-1,-2 0-4,0 7-16,0 11 7,3 6-5,5 4 7,2-3 5,2-1 0,0-3 5,0-4-5,8-1-7,2-3 12,-3-2-9,1 0 10,6-4-6,5-2-1,9-5-1,8 0 8,3 0 1,4-8 0,-4-5-1,-5-7 0,-4 1 5,0-4-3,-5 2 15,-6 1 10,-5 7-22,-8 3 20,0 4-10,-3 4 36,-2 2 12,-1 0-29,0 0-34,2 0-3,1 0-32,3 10 19,0 3 16,-2 0 0,1 1-2,-1-1 2,-4 1 0,0-2 1,0-2 0,0 1 12,0-4-13,0 0 2,0-3 1,0 0-2,-4-2 5,4-1 1,0-1-5,0 0 4,0 0-5,0-9-1,0-7-39,0-2-7,4-3 12,13-2 18,2 4-3,-1 0 3,0 6-6,-3 4 13,1 3 8,1 4-2,2 2 2,6 0 1,-1 0-1,-4 10 0,-4 3 1,1 0-1,-4 1-3,-3 1 3,-2-1-3,-1-2 3,-4 0-1,0-2-2,0 2 5,2-1-1,-1-2 10,2-3-9,1-2 0,1 0-2,-2-3-1,3-1 2,1 0 12,1 0-11,1-6 11,3-7-8,0-4-1,-2-3-3,-1-2 6,3-4-6,-6-4 4,0-3-1,-3-2 3,-2-3-4,-1 2 18,-3-1 20,0 3 5,0 0 18,0 1 10,-3 3-11,-4 1-20,4 4-25,1 5-16,1 6 5,1 7-6,-2 6 0,1-1-1,-2 2-22,1 0 11,-1 9-13,0 18-2,0 14 27,0 11 1,-2 9 10,3 5-9,2-2 0,0-3 0,0-11 0,0-11-2,10-9-1,5-6-40,0-6 10,2-5-11,5-6-32,5-7 1,6 0-3,4-15-77</inkml:trace>
  <inkml:trace contextRef="#ctx0" brushRef="#br0" timeOffset="70683.5516">5053 6813 141,'0'0'182,"0"0"-139,0 0-30,0 0 11,0 0-6,110-39-15,-76 36 16,1-2-16,-4 4-3,-1-2 9,-2 3-9,-4 0-7,-3 0-1,-3 0-82,-9 0-74</inkml:trace>
  <inkml:trace contextRef="#ctx0" brushRef="#br0" timeOffset="72411.4417">6625 6787 261,'0'0'72,"0"0"-31,0 0-37,0 0 3,0 0-7,0 0 11,-55-11 1,45 15-3,-1 6 7,-1 12-15,2 3 0,-1 8-1,-2 3-3,4-1 3,3-2-4,3-3 3,3-1-5,0-5-8,9-3 14,6-3 0,3-6-4,4-5 1,-1-3 1,3-4 2,7 0-2,-1-10 3,0-8-3,-2-4 2,-4-1-7,-9-4-2,-5 0 7,-8 0-1,-2-3 3,-2 0 4,-12 0-1,-3 3-3,-1 2-3,2 7-9,1 7 9,6 3 3,0 5 16,6 1-3,2 2-4,1 0-9,0 0-3,0 0-6,0 0-4,0 0 0,11 5 3,0-1 10,7 1 4,0-5-4,4 0-4,0 0 3,-2-3-6,-2-9 7,-5-5 7,2-2-7,-3-4 14,-1-2-2,-3-4-11,-3-3 20,-2 2-1,0-3-19,-3 5 13,0 2-12,0 8 7,0 7-5,0 7 0,0 4 23,0 0 4,0 0-31,0 7-19,0 19 1,0 10 18,0 11 5,0 4-3,0 7-2,-3 10 11,3 5 12,-3 2 19,-2-3-20,1-4 0,-2-5-10,3-2-11,0-3 4,2-3-5,-1-4 1,1-8-1,-2-5 1,1-8 1,1-5-2,-1-5 0,2-8-1,0-4-4,0-6 3,0-2 1,0 0 1,0 0 9,0 0 15,-1-2-9,-8-14-11,3 0-4,-3-7-18,3-4-10,3-4-32,3-6 6,0 1 25,0 0-1,6 3 6,-2 4 8,-1 8 16,2 3 0,5 3 0,4 0-2,8-1-8,9-1 2,5 0 8,0 2-1,3 0-3,-4 4-3,-7 0-45,-8 2-50,-5 4-120</inkml:trace>
  <inkml:trace contextRef="#ctx0" brushRef="#br0" timeOffset="75848.1723">6270 8260 143,'0'0'63,"0"0"8,0 0-25,0 0-22,-35-85 33,18 72-6,2-1-21,-1 3 19,-2 1-25,0 2-13,-6 4-11,2 4-1,-8 0 1,-6 0-16,-3 12 6,-5 8 7,-4 5-5,-6 7 8,-1 6-6,1 5 6,-4 10 0,-5 6 0,-4 5-3,6 7 3,7 1 0,13 0-1,12-4 1,13-5-3,8-6 3,8-2-2,5-6 2,20-5 0,11-5-4,13-6 4,18-7-4,9-8 2,11-8-1,4-8 0,-2-2-5,-1-3-22,-10-14-36,-11-4-29,-13-3-127</inkml:trace>
  <inkml:trace contextRef="#ctx0" brushRef="#br0" timeOffset="76441.7326">5693 8476 44,'0'0'142,"0"0"-78,0 0-44,0 0-20,0 0-2,0 0 2,-12 86 7,11-44 4,1 6 4,0 5-5,0 1-4,4-3-4,6-1 5,1-6-7,2-5-2,-1-4 2,-1-6 3,-4-6-3,-1-3-4,-3-7-44,-3-5-64</inkml:trace>
  <inkml:trace contextRef="#ctx0" brushRef="#br0" timeOffset="77401.6857">6533 7889 176,'0'0'44,"0"0"-25,0 0-17,0 0-1,0 0 8,0 0-4,100-65 7,-67 65-4,-2 0 1,-4 16 5,-3 5 12,-7 6 1,-9 6 6,-8 7-17,-3 7-9,-25 2-7,-8 0-5,1-7-13,4-10-14,6-8 32,4-9-1,9-6 2,0 0-1,6-3 0,3-3 0,3 0 0,0-3-11,8 1 11,14-1 14,11 0 1,6 0 6,5-4-19,1-3-1,-2 0-1,-7 4 0,-6 2-1,-6 1-1,-8 0-56,-5 0-114</inkml:trace>
  <inkml:trace contextRef="#ctx0" brushRef="#br0" timeOffset="78089.6411">7753 8315 379,'0'0'75,"0"0"-41,0 0-34,0 0-8,0 0-10,0 0 18,-37 89 10,7-41-6,-4 2 12,-2-2-16,3 0 0,-3-4-6,2-3-37,4-4-40,2-4-8,1-7-87</inkml:trace>
  <inkml:trace contextRef="#ctx0" brushRef="#br0" timeOffset="78433.6194">7408 8374 300,'0'0'95,"0"0"-95,0 0-23,0 0 23,41 84 3,-23-45-3,4 0 0,2-1 1,4-3 1,1-2-2,-1-6 1,2-2-3,-2-2 1,-1-5-51,-3-4-52,-3-7-28</inkml:trace>
  <inkml:trace contextRef="#ctx0" brushRef="#br0" timeOffset="79049.5834">7707 8204 216,'0'0'55,"0"0"-22,0 0-24,-103-32 3,75 32-5,-4 0-5,-2 3 9,1 12-6,-3 5 11,-2 5-4,2 4-11,-3 4-1,3 9 0,2 5 0,4 7-1,6 6-1,8-1-9,11-1 5,5-5 0,2-5-1,19-7 6,4-5-4,6-7 1,5-7-7,5-4-3,5-4 9,5-7-7,5-7 12,2 0 19,-1-1-8,1-17-7,-6-2-4,-7-2 0,-6-4 3,-9-1 2,0-1-4,-5-3 5,-3-2 7,-5-6 0,-5-3-7,-9-2-3,-3 0 8,0-2-4,-15 1 78,-3 2-31,-6 3-24,3 9-9,0 2 1,-1 9-22,-2 7-2,3 5-38,-3 8-73,-4 0-39,-1 8-73</inkml:trace>
  <inkml:trace contextRef="#ctx0" brushRef="#br0" timeOffset="80041.5184">9299 7987 75,'0'0'92,"0"0"-30,-94-21-5,58 21 0,0 0-49,1 8 5,2 8-13,-2 8 0,3 6 1,-3 8 2,1 4-3,-1 5-3,1 3 2,3 0 2,-1 6-4,4 4 3,1 5 0,2 0 6,4-1-4,6-5 11,6-6-13,9-8-4,0-9 1,20-4-20,8-8 4,8-5 15,8-5-6,6-8 10,14-6 16,4 0 6,3-15-12,0-9-10,-3-3-31,-7-2-32,-8-1-14,-10-2-47</inkml:trace>
  <inkml:trace contextRef="#ctx0" brushRef="#br0" timeOffset="80505.4901">8907 8261 236,'0'0'64,"0"0"-4,0 0-26,0 0-9,0 0-21,0 0-4,-24 49 0,18-6 0,3 6 7,0 3-5,0 0-1,0-4-1,1-4 1,2-6-1,0-6 0,0-4-2,0-2-2,8-5-10,1-3-36,-1-8-18,0-4-79</inkml:trace>
  <inkml:trace contextRef="#ctx0" brushRef="#br0" timeOffset="81552.7394">9503 7737 61,'0'0'57,"0"0"-15,0 0-13,0 0 13,0 0-5,0 0 4,70-75 0,-56 74-16,2 1-17,-2 0 0,0 11-4,-6 14 2,-3 5-5,-5 7 5,-2 1-6,-17 1 0,-2 0-6,-3-3-17,2-2-17,2-8-11,4-6 7,7-6 3,4-7 41,2-4-3,3 0 0,0-1-8,6-2 11,18 0 6,10 0 7,5-11-7,5 0 6,-3 3-6,-5 2 16,-3 2-9,-6 3-9,-6 1-4,-5 0-8,-8 0-84</inkml:trace>
  <inkml:trace contextRef="#ctx0" brushRef="#br0" timeOffset="82256.6955">10655 8085 208,'0'0'148,"0"0"-112,0 0-7,0 0-29,0 0-27,0 0 27,-31 51 2,7-18-2,-6 3 18,0 5-17,-1-1 4,0 6-5,1 2-43,0-3-19,9-1 4,0-10-18,6-5-44</inkml:trace>
  <inkml:trace contextRef="#ctx0" brushRef="#br0" timeOffset="82624.6691">10327 8165 226,'0'0'86,"0"0"-39,0 0-47,0 0-12,0 0 8,0 0 4,64 96 3,-42-63-2,4-1 1,0 0-2,3 0 1,-1 0 5,3 0-5,4-4-1,-1-2-2,-1-7 2,-3-4-10,-5-5-34,-5-5-51,-7-5-82</inkml:trace>
  <inkml:trace contextRef="#ctx0" brushRef="#br0" timeOffset="83272.6267">10564 7912 129,'0'0'78,"0"0"-9,-115 1-40,82 13-28,2 2 0,1 4-2,2 2 3,1 7-3,0 6 3,-1 8-2,-1 6 0,1 3 2,3 4 0,2 0-2,5-1 0,4 1 2,3-3-2,6-5 0,5-8 0,0-6-2,8-6-6,17-5-11,11-4 8,8-4 0,6-4 11,5-7 2,3-4 5,5 0-4,0-5-2,-1-11 7,-3-3-7,-10-1 8,-4-2 7,-8-2-4,-4-4-1,-2-3 8,-6-3-14,-6-4-5,-6-4 6,-10-3 1,-3 1 1,0-1 8,-11 1 15,-8 4 3,-3 5-2,-1 2-12,-2 5 6,1 4-26,0 7-35,-1 8-62,5 4-52,-2 0-63</inkml:trace>
  <inkml:trace contextRef="#ctx0" brushRef="#br0" timeOffset="84062.3198">12308 7905 247,'0'0'13,"0"0"-6,0 0-7,0 0-5,0 0 4,-85-40 2,57 40 13,-8 0 28,-7 12-15,-4 12-13,-6 11-9,-7 13 3,-1 7-1,3 6-7,10-1 0,10-4-3,15-4 3,8 1-8,10-3 5,5-5 2,0-3-5,23-6-2,11-7 4,14-7 4,9-7 5,9-7 1,2-8 1,-4 0-5,-3-5-2,-1-11-2,-9-4-39,-5-4-47</inkml:trace>
  <inkml:trace contextRef="#ctx0" brushRef="#br0" timeOffset="84526.2917">11962 8038 206,'0'0'141,"0"0"-135,0 0-6,0 0-15,0 0 8,-9 80 7,3-36 6,-2 1 1,1 0 1,0-1-3,-1-4-5,4-4 3,2-1-3,2-3-4,0-6-10,0-3-59,0-8-74</inkml:trace>
  <inkml:trace contextRef="#ctx0" brushRef="#br0" timeOffset="85294.2407">12580 7636 81,'0'0'73,"0"0"-20,0 0-13,0 0-17,0 0 9,92-21-14,-80 21 1,2 8-1,-4 12-18,-6 5-8,-4 7 8,0 5-3,-19 3 3,-8 0-1,-1-2-21,2-4-5,2-7 23,7-6 4,9-4 2,5-5-2,3-2-13,0-2-13,0-2 10,15-1 16,8-5 2,3 0 9,7 0 5,3-5-5,0-4-4,1-1-6,-10 2-1,-5 5-10,-8 1-63,-8 2-94</inkml:trace>
  <inkml:trace contextRef="#ctx0" brushRef="#br0" timeOffset="86113.6223">13643 7951 225,'0'0'79,"0"0"-15,0 0 2,0 0-52,0 0 0,0 0 18,-49 42-24,20-3-4,-3 5 4,-5 1-7,1 2-2,-5-3 0,0 0-47,5-3 10,2-5-12,7-4-32,9-7 36,5-5-81</inkml:trace>
  <inkml:trace contextRef="#ctx0" brushRef="#br0" timeOffset="86457.6023">13361 7958 217,'0'0'89,"0"0"-52,0 0-37,0 0-9,0 0 5,0 0 4,50 110 2,-29-70 9,-1-4-9,4-2 4,-3-2-5,3-3 6,-2-1-2,-5-3-3,1 1 0,-5-2-2,0-4-41,0-4-49,-3-4-77</inkml:trace>
  <inkml:trace contextRef="#ctx0" brushRef="#br0" timeOffset="87089.5631">13692 7847 56,'0'0'79,"0"0"2,0 0-49,0 0 3,-83-39-4,55 39-27,-8 0 11,-7 1-9,-1 16 2,-1 2-4,2 9 1,1 4-4,-2 8-1,5 10 0,-3 3 0,6 2 5,1 1 9,8-4-14,6-3-4,8-4 3,8-3 1,5-5 0,0-2-2,9-2-8,7-4 10,8-2-7,6-4 0,7-4 2,5-4 1,6-5 1,1-5 3,2-5-14,1 0 9,5-5 2,-1-10 0,0-3 3,-3-4 1,-1-4 3,-8-4-3,-5-4 0,-9-4-1,-8-1 3,-7-2 18,-9 0 10,-6-1 15,0 2-3,-2-1 10,-13 1-10,2 0-18,-6 4-23,-3 0-2,0 8-1,-3 3-44,-3 10-50,-5 8-33,-5 5-115</inkml:trace>
  <inkml:trace contextRef="#ctx0" brushRef="#br0" timeOffset="90467.518">15098 7707 16,'0'0'114,"0"0"-38,0 0-20,0 0-5,0 0-9,0 0-18,0 0-7,-101-75 2,71 73-10,-5 2-6,-5 0 3,-5 11-6,-1 7-3,-3 6 1,-2 7 2,2 5 0,0 4-8,2 2 7,4 3-2,4 6 3,5 5 0,1 6-1,5-2-5,6-4 3,8-8 3,11-5-4,3-5-4,15-2 8,16-5 3,12-6-3,11-6 0,9-6-5,13-9 8,5-4-7,2-1 2,1-16-8,-14-4-50,-10-3-139</inkml:trace>
  <inkml:trace contextRef="#ctx0" brushRef="#br0" timeOffset="90988.0294">14509 7821 126,'0'0'54,"0"0"9,0 0-20,0 0-42,0 0-1,0 0 0,-2 76 9,-1-31 4,0 6 21,2 2-25,-2 1-8,3-3 1,0-4 2,0-2-1,0-6-5,4-4 2,5-5-3,4-6-16,-2-6-37,1-6-25,3-12-56</inkml:trace>
  <inkml:trace contextRef="#ctx0" brushRef="#br0" timeOffset="91827.975">15246 7501 130,'0'0'98,"0"0"-13,0 0-11,0 0-16,0 0-9,0 0-5,-5-20-36,19 14-8,5-1-2,5 0-1,1 3 3,-2 3-6,-1 1 0,-3 0 4,-5 1 1,-3 13-1,-7 7-10,-4 6-17,-3 9-5,-18 3 22,-6 1 7,-4 0-11,4-8 0,6-7 14,4-6 1,6-3 1,6-5-5,4-1-2,1-4-14,0-3 14,19-3-3,9 0 10,7 0 6,4-14-6,-2 0 4,-3 1-4,-5 3-2,-10 2 2,-8 3-9,-6 5-16,-5 0-60,0 0-126</inkml:trace>
  <inkml:trace contextRef="#ctx0" brushRef="#br0" timeOffset="95558.4059">16405 7766 155,'0'0'153,"0"0"-95,0 0-27,0 0-31,0 0-9,0 0 9,0 0 4,-54 58 8,27-29 0,-1 4 14,-2 4-16,-3 6-10,-2 4 0,-4 2-11,-1-1-47,2-6 24,7-5-16,6-10-36,8-4-45</inkml:trace>
  <inkml:trace contextRef="#ctx0" brushRef="#br0" timeOffset="95939.4668">16181 7817 175,'0'0'145,"0"0"-108,0 0-37,0 0-12,0 0 12,0 0 2,27 81 1,-12-51-3,3 3 5,1 2-4,0-2-1,0 2 0,0-4 3,-4 0-3,0-5 1,-2-2-1,-3-1-5,0-3-43,-3-5-73,-2-5-65</inkml:trace>
  <inkml:trace contextRef="#ctx0" brushRef="#br0" timeOffset="96653.7117">16435 7668 144,'0'0'38,"0"0"0,0 0-4,0 0-9,0 0 5,-98-39 14,75 39-23,-6 0-3,-3 0 3,-4 0-20,-3 15-1,-1 3 8,1 6-8,-1 6 0,1 6-3,5 5 3,2 3 5,7 1-5,5 5 0,4 5-4,9 2 4,4-1-4,3-5 3,3-6-4,19-6 5,9-6-6,4-2 5,5-4-5,4-6-4,5-3-7,3-6 7,2-6 9,2-6 0,2 0-2,-1-7-8,0-11 7,-5-5 0,-9 0 1,-7-3 1,-6-2 2,-6-2 14,-6-6-6,0-2 14,-6-4 5,-4-2 4,-3 2-9,-5 1 16,0 4 1,0 1 9,-2 0-41,-9 0 21,-1-1-12,-5 2-16,1 3-1,0 2-4,-3 4-16,2 5 3,-3 7-36,-4 7-38,-3 5-62,-4 2-132</inkml:trace>
  <inkml:trace contextRef="#ctx0" brushRef="#br0" timeOffset="107293.4787">18231 7543 23,'0'0'72,"0"0"-5,0 0-35,0 0-4,0 0-2,0 0 7,0 0-20,-83-55-3,61 55-10,-6 0 2,-6 0-6,-8 10 8,-1 6-2,-3 5-2,1 0 3,-1 4-3,1 0 2,2 2 5,4 4 0,2 2 6,2 4-9,1 6-3,1 3 4,2 7 2,2 1-6,7 8 13,4-4-8,11-3-6,7-6 0,0-9-1,7-5-2,19-3-1,7-5-6,9-6 7,8-7 2,11-9 1,7-5 7,9 0 0,2-16-7,0-8-45,-3-4-62,-15-1-111</inkml:trace>
  <inkml:trace contextRef="#ctx0" brushRef="#br0" timeOffset="107917.4407">17682 7713 13,'0'0'67,"0"0"-28,0 85 4,-4-46-5,1 1-8,-2 2-12,3 5-15,1 1 1,1-1-2,0-5 1,0-1 1,0-9-4,0 0 3,0-3-3,0-3-30,0-5-21,0-5-25,0-4-28</inkml:trace>
  <inkml:trace contextRef="#ctx0" brushRef="#br0" timeOffset="108901.3793">18450 7372 101,'0'0'63,"0"0"-14,0 0-45,0 0 1,0 0 6,0 0 1,35-50-1,-17 44-3,0 1 5,1 0-1,2 5 0,-3 0-9,0 0-3,0 0-5,-1 10 4,-3 3 1,1 4 3,-5 1-3,-5 1-1,-5 2-1,0 1-9,-5 0 11,-16 4 2,-9-1 11,-1 1-13,-2-3-10,5-7-24,7-3 26,5-2-5,10-2 0,6 0 12,0 0-10,0 0-4,4-1 15,11-1 6,3-3-2,4-3 6,4-1 8,2 0-5,0 0-1,-1 0-10,-4 0 2,-1 0-4,0 0 0,-3 0-25,-5 0-43</inkml:trace>
  <inkml:trace contextRef="#ctx0" brushRef="#br0" timeOffset="109973.3114">19959 7618 173,'0'0'71,"0"0"-32,0 0 3,0 0-40,0 0 4,0 0 3,-60 44-4,32-14 10,-7 5-2,-2 1-11,-3 3 6,-2-1-5,2-1 0,2-2-3,5 1-9,1-2-5,3 0-24,4-6-6,-2-2-3,5-7-11,2-5-49</inkml:trace>
  <inkml:trace contextRef="#ctx0" brushRef="#br0" timeOffset="110373.2842">19610 7617 222,'0'0'40,"0"0"-40,0 0-4,0 0 4,0 0 2,31 102 8,-22-72-3,3-2 2,4-2-3,3 0-5,1-2 1,1 0 2,0-3-4,-3-1 3,1-1-1,-1 1-4,-2-5 1,-2 2-1,-1-6-15,-2 0-41,-4-1-48</inkml:trace>
  <inkml:trace contextRef="#ctx0" brushRef="#br0" timeOffset="111127.228">19981 7510 18,'0'0'10,"0"0"47,0 0-6,0 0-6,-92-63-7,63 55-14,-4 6 8,-1 2-21,-6 0 22,0 0-25,-1 14 7,0 3-6,2 4-3,0 1-6,1 5-2,3 5 2,-4 3 3,3 5-2,2 5-1,3 2-2,5 0-3,10-2-1,1-3 2,7 0 4,5 0-3,2-1 2,1-3 0,0-2-9,7-5 2,14-3-5,3-5 0,10-3 3,4-5 4,1-4 5,7-4-18,2-5 1,5-2 17,7 0 1,1 0-1,3-9 1,-1-5 0,-5-1 4,-5-2-4,-6-4 1,-8-4-1,-5-2 5,-5-4 24,-9-4 10,-6 0-16,-5 0 14,-6 2 14,-3-1 8,0-1-16,0-1-13,-10-3-13,-4 0-13,0 1-1,-3 3 2,0 4-3,-1 2-2,1 4-6,0 5-16,-4 6-36,-1 7-3,-1 6-21,-2 1 2,-2 0-19,-1 10-45</inkml:trace>
  <inkml:trace contextRef="#ctx0" brushRef="#br0" timeOffset="112367.1505">21673 7435 28,'0'0'70,"0"0"-14,0 0-11,-81-39-21,53 31 9,0 3 7,-2 4-5,-1 1-19,-4 0 11,-1 1-27,-4 13 3,-6 3-5,-2 6 4,-3 8-2,1 0 0,2 7 0,2-2-5,5 3 5,7 3-1,4 2-10,6 1 9,8 0-4,3 2 1,7 0 4,6-1 0,0-2 0,4-3-6,21-5-5,11-8 12,13-7-1,5-9-16,8-6-7,-1-6 12,0 0 1,-4-6-17,-5-10-37,-6-7-51</inkml:trace>
  <inkml:trace contextRef="#ctx0" brushRef="#br0" timeOffset="112935.1143">21163 7514 66,'0'0'54,"0"0"-19,0 0-15,0 0-16,0 0 35,11 78-13,-11-36 7,0 3-3,0 0-23,0-3-1,0-5-5,-4 0 2,1-6-3,0-2 0,0-1 0,3-5-1,0-2-36,0-6-23,0-7-18,0-6-42</inkml:trace>
  <inkml:trace contextRef="#ctx0" brushRef="#br0" timeOffset="113771.3318">21804 7277 60,'0'0'77,"0"0"-16,0 0 18,0 0-16,0 0-31,0 0-28,45-38-4,-18 35 1,-2 3-1,-5 0-7,-2 0 5,-4 10 2,0 8-5,-2 5 4,-6 4-4,-6 2-15,0 1 20,-3 1 0,-15 0 2,-4-5-2,-2-3-1,1-6-7,3-5-4,6-5 9,8-2 3,3-3 0,3-2 0,0 0 0,0 0-4,0 0 0,15 0 4,13 0 1,13 0 3,6-10-3,3 2 1,-1-3 0,0 1-2,-4-1-4,2 0-40,-9 2-71</inkml:trace>
  <inkml:trace contextRef="#ctx0" brushRef="#br0" timeOffset="118043.0173">23223 7552 144,'0'0'106,"0"0"-93,0 0-13,0 0 0,0 0-16,0 0 16,-9 24 16,-4-1 10,-5 2-1,-6 5 3,-4 6-20,-4 3-3,-4 0-5,2 1 7,0-6-7,2-2 1,4-2-1,6-4-10,4-3-19,6-2 9,1-5-30,0-3-75</inkml:trace>
  <inkml:trace contextRef="#ctx0" brushRef="#br0" timeOffset="118410.9877">22895 7584 216,'0'0'90,"0"0"-90,0 0-10,0 0 9,0 0 1,21 87 4,-5-57-4,5-2 0,5 0 1,0-3-1,3 1 0,0-4 2,1 1-2,-1 1 0,-4 0-3,-1 0-22,-3-1 9,-3-2-32,-5-5-69</inkml:trace>
  <inkml:trace contextRef="#ctx0" brushRef="#br0" timeOffset="119058.9457">23247 7445 153,'0'0'54,"0"0"-38,0 0-16,-115-33-6,72 32 6,-6 1 0,1 0 7,-3 1 0,2 11 22,-2 3-13,-1 3-4,1 4-1,5 5-11,4 2 1,10 3-5,3 7-4,8 6-1,6 4 7,8 1-8,5 2 7,2-2 1,2-1 2,17-2-4,9-3 2,7-7-3,5-5 5,8-8-8,1-8 7,5-4 1,1-7 2,1-5-2,0 0 3,1-13 4,-4-7-6,-4-3 4,-10-1 10,-9 0 29,-10-1-1,-4-1 11,-5-3-28,0-1-5,-2-1-8,0-4-8,0-4 2,-3-3-4,2-4-1,-2 0-2,0 1 0,-1 4 0,-3 10-5,-2 5-7,0 6-9,-12 6-21,-8 4-28,0 3-44,-5 2-73</inkml:trace>
  <inkml:trace contextRef="#ctx0" brushRef="#br0" timeOffset="120189.4071">24940 7424 116,'0'0'54,"0"0"-19,0 0 4,0 0-7,0 0-8,0 0 2,-47-68 13,36 62-7,-1 0 5,0 3-19,-1 3-12,-8 0-5,-9 0-2,-7 9 1,-9 11-8,-4 3 7,-2 2-18,-3 5 16,1-1-1,2 3 3,1 2 1,5 4-6,0 2 6,2 4-1,4 1-4,6-1 5,3-2 0,8 0-2,2 0-3,7-3 5,8 0-5,6-4-4,0-3-3,16-5 0,9-5 7,8-4-4,12-2 8,15-9 1,10-6 3,7-1-3,-2 0-1,-5-3 0,-13-9-25,-10-1-18,-9-2-40,-8-5-70</inkml:trace>
  <inkml:trace contextRef="#ctx0" brushRef="#br0" timeOffset="121089.9539">24384 7543 48,'0'0'68,"0"0"-14,0 0-23,0 0-7,0 0-19,0 0 4,0 27 19,0-2 13,0 9-29,0 5-4,0 3 2,-2-2-9,-1-2 3,3-3-3,0-5-1,0-1 0,-4-9-1,1 0 1,-1-5 0,-4-1-29,2-2-3,0 0-14,-1-3-39,5-1-41</inkml:trace>
  <inkml:trace contextRef="#ctx0" brushRef="#br0" timeOffset="125745.3152">25258 7189 103,'0'0'140,"0"0"-70,0 0 4,0 0-22,0 0-22,0 0-13,0 0 4,27 0-17,-15-1 1,4-1 11,1 2-10,2 0-3,-1 0-3,-4 0-7,-4 9 7,-3 6-7,-4 5-4,-3 4-12,0 4-10,-10 3 8,-13-1 22,-6 0-14,-6-2-7,1-3-7,-2-3 18,8-7-2,8-3 6,7-4 9,9-3-3,2-4 1,2-1-4,0 1 1,6-1 5,18 0 4,10 0-1,9 0 4,2 0-5,3-1-1,-3-5 2,-8 1-3,-5 1-13,-12 2-57,-11 1-161</inkml:trace>
  <inkml:trace contextRef="#ctx0" brushRef="#br0" timeOffset="126531.4589">26464 7496 186,'0'0'69,"0"0"-53,0 0-7,0 0-9,0 0 0,0 0 9,-50 41-2,23-14 17,-1 4-8,-2 1 1,-3 2-12,-1-2-5,-3 2 0,-2-4-1,6-5-36,4-4 10,3-3-2,5-1 6,0-2-39,5-3-13</inkml:trace>
  <inkml:trace contextRef="#ctx0" brushRef="#br0" timeOffset="126871.255">26159 7510 184,'0'0'48,"0"0"-48,0 0-22,0 0 22,48 81-2,-36-51 1,3 0 2,-2 1 1,4-3-2,-2 2 3,2-4-3,4-1 1,-1-2-1,1-3-11,-5-1-48,0-4-47</inkml:trace>
  <inkml:trace contextRef="#ctx0" brushRef="#br0" timeOffset="127537.5108">26437 7427 82,'0'0'50,"0"0"17,0 0-8,-102-23-19,68 23-21,-5 0 0,-2 0-13,-1 0 1,0 4-3,0 6 0,2 7 28,2 4-24,0 6-8,-1 4 0,5 3 0,2 2-5,7 0-4,7 5 4,0 1-4,8 0 0,7 1 6,3-2-1,1 0-4,17-4 5,8-1-13,2-4-1,3-5 14,4-3 2,2-6 1,6-6 6,0-6 1,6-4-1,1-2 0,-1 0-4,0-3 10,-2-12-10,-4-2-2,-3-4 22,-1-3-9,-5-2 22,-1 0 2,-5-4 3,-4-2-22,-6-4 3,-4-2 17,-7-3-25,-2-1-10,-5 0 14,0 3-13,0 2-4,-6 6-5,-10 7 4,-7 3-33,-6 8-27,-3 6-51,-1 4-57,4 3-56</inkml:trace>
  <inkml:trace contextRef="#ctx0" brushRef="#br0" timeOffset="128425.4521">27932 7377 153,'0'0'88,"0"0"-22,0 0-37,0 0-26,0 0-3,-99-31-3,65 31-1,-6 12 4,-4 6-1,-5 7 1,-6 6-3,-10 8 3,-4 1 4,0 8-4,0 2 5,11 0-3,9-1 5,13-3 0,11-4-5,13-3-4,6-4-6,6-3 7,0-1-10,15-3-1,15 0 12,14-7 17,13-8-4,15-7 12,8-6-20,5 0 6,-3 0-8,-5-12-3,-10 2-6,-11 0-9,-11-2-9,-11 1-31,-8-3-30,-11-4-63</inkml:trace>
  <inkml:trace contextRef="#ctx0" brushRef="#br0" timeOffset="128905.4235">27411 7496 137,'0'0'6,"0"0"-6,0 0 0,6 83 5,-6-42 14,-6 1 5,-5 0 18,3-1-2,3-2-32,4-4-6,1-6 2,0-1-4,0-7-12,1-3-20,11-6-14,3-6-17,3-6-18</inkml:trace>
  <inkml:trace contextRef="#ctx0" brushRef="#br0" timeOffset="129609.3772">28173 7155 117,'0'0'162,"0"0"-136,0 0-5,0 0-16,0 0-5,0 0-1,58-26 1,-36 23 0,1 0 6,-3 3 3,-7 0 4,0 0-13,-2 10-3,-5 5 1,-1 8 1,-5 3-12,0 1-1,-6 5 6,-18 0 5,-9 2-3,-7-1-39,-1-2-4,4-2-41,11-5 21</inkml:trace>
  <inkml:trace contextRef="#ctx0" brushRef="#br0" timeOffset="129729.3681">28208 7504 59,'0'0'32,"85"0"6,-42 0 6,-1 0-43,-7 0 3,-3 0-8,-8 0 3,-6 0-55</inkml:trace>
  <inkml:trace contextRef="#ctx0" brushRef="#br0" timeOffset="139013.5529">9220 10424 119,'0'0'11,"0"0"-11,0 0 6,0 0-5,0 0 5,0 0 0,0 0 39,58 25-28,-48-20-8,-2 0-6,-1-1-3,1-2 5,5-2-3,1 0 0,5 0-2,-1-8 1,3-4 3,-2 0-3,-1-3 0,0-1 3,-3-4-2,1-3 0,-2-3-1,2-3-1,-4-3 6,0-2-4,-3-2-2,-6 1 1,2 2 0,-5 1 8,0 5-5,0 1 0,0 3 17,-5 2 14,-1 3-21,1 2 15,1 3-8,-3 2-10,1 3 23,1 4-27,4 0-5,-1 3 5,1 1-4,1 0-1,0 0-2,-2 0-9,2 0-1,0 17-9,0 5 19,0 10 0,0 4 1,0 5-1,0 1 2,0 5-1,0-1-1,0-1 0,3-1 0,2-3 0,-1-1 0,2 2 0,4-2 0,1-4-3,1-5-1,-2-8 4,2-3 0,-4-7 2,2-2-2,-2-6 0,-4 0-1,-1-5 2,-1 0-2,1 0-4,-2 0 5,6 0 0,1-12 7,3-9-7,0-3 0,-3-5 0,1 1-8,-3-1-3,1 5 8,-2 3 2,-4 4 1,-1 5 0,0 3 3,0 3-3,0 2 1,0 2 12,0 1-11,0 1-2,0 0-5,0-2-3,9-1-10,12 0 9,7-3 8,4 2 1,-1-1-2,0 1 0,-4 2-1,-3 1 3,2-1 0,-3 0-2,1 1 1,-3-2 1,-3 2 0,-6-2 2,-3 1-2,-6-1 0,-2 0 6,1-3-4,-1 0 1,-1 0-2,0 1 2,0 2 21,-10 0 6,-8 2-28,-1 1-2,-2 0-15,0 3 3,6 11 5,0 4 3,6 3-1,3 1 4,3 3-1,3 0 1,0-1-4,9 0 4,8-4-4,5-4 5,3-4-1,0-3 1,4-6 0,-5-3-8,3 0-35,-5 0-125</inkml:trace>
  <inkml:trace contextRef="#ctx0" brushRef="#br0" timeOffset="139669.5114">10406 10308 124,'0'0'58,"0"0"-30,0 0-6,0 0-16,0 0 12,-82 2 2,71 6 27,1 5 0,-2 5-36,3 6-10,3 6 6,3 0-5,3 0-2,0-3 0,4-3-2,13-4 2,7-5-1,4-6 1,5-5 4,6-4-4,4 0-1,-3 0-19,-4-10-56,-7-4-160</inkml:trace>
  <inkml:trace contextRef="#ctx0" brushRef="#br0" timeOffset="141265.8062">10952 10300 19,'0'0'97,"0"0"-16,0 0-47,0 0-18,-90-14 20,52 14 5,2 13 20,0 5 7,5 9-45,1 6-16,5 5-5,6-1-2,6-3-3,9-6 3,4-7-2,0-3-8,3-4 9,13-6 0,4-4-9,6-4 8,1 0-1,3-4-8,0-13-12,-2-6-28,-3-4 2,-2-4 22,-5 0 12,-3 1 15,-6 6 3,-6 6 10,-3 6 46,0 6 15,0 4 5,0 1-11,-2 1-58,-2 0-10,-1 0-13,-2 14 3,4 7-1,3 3 7,0 2 1,0-1 5,0-2-4,15-4 2,1-5-2,2-5 1,1-3 0,1-6-12,1 0 12,-3 0 1,3-2 0,-4-10 0,1-4 0,0-5-2,-4-3 2,-1-4 3,-2 0 0,-4 0 0,0 6 1,-2 4-5,-4 5 2,-1 3 0,0 6 9,0 3-5,0 1 24,0 0-29,0 0-1,-4 15-19,1 7 15,0 2-1,3 1 3,0 2 2,0-3 1,6-2 0,3-5 0,1-4-2,2-4 2,-1-5-4,-1-2-16,2-2-2,2 0 17,0-3 3,-2-14-4,-1-4 2,2-1-13,-7-1 4,0-2 7,-4 2 6,-2 4 0,0 1 4,0 3 11,0 4 31,-3 4 4,0 2-27,1 5-10,-1 0-13,3 0-1,-1 0-37,-1 15-8,1 6 43,1 5 3,0-1-1,0-1-1,0-1 4,7-5-2,2-3 0,1-4 0,-2-4-2,3-6-3,-1-1-8,2 0 9,3-11 4,4-12 2,0-4-2,0-7-5,-2 3 2,-5-2-2,0 3 5,-3 4 6,-1 7-6,-4 8 4,-2 5 1,-1 5 5,1 1-10,3 0-6,1 13-13,4 7 19,-1 4 4,1 3 4,-1 0 3,0 0-8,-2-1 2,-2-3-5,-2-2 0,-3-2 7,0-2 1,0-2 2,-8-3 4,-10-1-6,1-7-5,-2-1 2,5-3-2,3 0 4,4 0-7,-2 0-1,6 0-1,3 0 0,0 0-10,0 0-22,0 0-5,13-2 11,7-1 20,5-1 8,2-4 0,1-1 2,-1-4-2,0-3 1,1-3 3,0-2-2,-5 0 1,-2 1-3,-9 2 6,-2-1-4,-7-1 17,-1-1 2,-2 1-10,0 7-7,0 4-1,0 4 1,-3 4 23,-5 1 9,-5 5-36,-2 18-2,-3 11 0,3 3 2,3 3 0,8-3 0,4-3-5,0-5 2,9-5 2,13-6-15,5-5-47,4-8-23,-1-5-41</inkml:trace>
  <inkml:trace contextRef="#ctx0" brushRef="#br0" timeOffset="142546.9875">13354 9838 207,'0'0'102,"0"0"-56,0 0-3,0 0-27,0 0-16,0 0-4,0 40 4,0-5 31,0 10-12,0-1-3,0 1-4,0 1-6,0-4 1,0-3-7,0-3 0,0-3-1,1-3 0,7-3-3,1-1-19,1-3-23,1-5-24,2-8-6,3-5-57</inkml:trace>
  <inkml:trace contextRef="#ctx0" brushRef="#br0" timeOffset="143058.9545">13836 9882 193,'0'0'71,"0"0"-12,0 0-4,0 0-44,-93 21-11,77 9 0,0 8 1,2 7 1,4 4 7,2 0-4,8-4 2,0-6-6,12-9-1,14-6 2,5-4 1,6-8 13,0-6-11,1-5 0,-1-1 0,-1 0 4,-3-13-7,-3-7 4,-7-4 0,-3-3 4,-10-3 5,-5-2-10,-5 0 13,0-3-11,-6 1-6,-15 5 23,-2-3-1,-5 5-19,6 2-4,1 6-44,7 6-36,2 8-43,2 3-98</inkml:trace>
  <inkml:trace contextRef="#ctx0" brushRef="#br0" timeOffset="143609.9523">14218 9808 356,'0'0'111,"0"0"-97,0 0-14,0 0-35,0 0 32,0 0 3,98 47 0,-56-34 0,4 3 0,-1-1 2,0-1 2,-3 0-4,-5-2 6,-6-2-2,-5 1-4,-6-3-1,-5 0 1,-3-4 2,-3 0-1,-1 1-1,-5-2 0,-3 2 1,0 2-1,-3 4 17,-15 3 17,-12 9-6,-7 3-21,-5 4 1,-2 3-2,1 3-6,5-1-3,3-4-2,7-2-27,3-5-25,5-3-20,5-5-35,3-3-133</inkml:trace>
  <inkml:trace contextRef="#ctx0" brushRef="#br0" timeOffset="144153.9195">15129 10260 387,'0'0'22,"0"0"-22,0 0-9,0 0-35,0 0-16,0 0 56,-32 33 4,3-15 0,-2 2 6,-3 2-6,-4 0-70,4 0-110</inkml:trace>
  <inkml:trace contextRef="#ctx0" brushRef="#br0" timeOffset="144745.8823">15795 9669 331,'0'0'86,"0"0"-21,0 0-47,0 0-18,0 0-22,0 0 22,0 121 29,0-66-11,0-1-11,0-4 0,0-2-7,4-8 1,2-2-1,2-5-2,0-3 2,2-5-35,-1-2-19,2-7-18,3-5-16,2-8-75</inkml:trace>
  <inkml:trace contextRef="#ctx0" brushRef="#br0" timeOffset="145745.8166">16347 9670 376,'0'0'77,"0"0"-51,0 0-26,0 0-24,0 0 24,-8 95 1,3-52 2,1 1 8,1-4 4,3-2-11,0-3-4,0-5 0,0-3 0,0-5 0,0-3-3,0-6-24,8-6-34,5-3 1,2-4-48,2 0-38</inkml:trace>
  <inkml:trace contextRef="#ctx0" brushRef="#br0" timeOffset="146266.2612">16679 9697 79,'0'0'172,"0"0"-108,0 0-30,0 0-34,0 0-4,0 0-14,11 18 18,11-3 1,8 2 10,6 1 5,7 1-8,3-2-3,1-2-3,-1-2-2,-6-2 0,-2-1 4,-4-2-2,-7 0-2,-6-3 1,-9 0-1,-9 0 0,-3 2-2,0 4 2,-8 3 42,-16 4-16,-9 4 4,-5 2-8,-3 0-10,0 1-12,0 3 0,1-3-1,-2 0-2,5 0-14,4-4-61,8-4-17,5-6-138</inkml:trace>
  <inkml:trace contextRef="#ctx0" brushRef="#br0" timeOffset="146942.051">18225 9660 285,'0'0'105,"0"0"-43,0 0-45,-86-22-17,47 22 0,-4 0-1,-1 12 1,0 8 2,0 4-2,-1 8 0,-1 4 2,-2 7-5,2 2 2,6-1-2,10-3 1,11-4-1,11-5-2,8-2-1,2-3 2,20-3 1,11-5 0,10-3 3,12-9 3,10-7 0,8 0-3,3-3-5,-6-12-32,-13 0-54,-15 0-66</inkml:trace>
  <inkml:trace contextRef="#ctx0" brushRef="#br0" timeOffset="147230.028">17730 9894 320,'0'0'29,"0"0"-28,79 0 11,-36-3-9,3 0-3,3 2 1,3 1 2,1 0-3,1 0 2,-6 0-2,-2 0-2,-10 0-24,-8 0-72,-7 0-108</inkml:trace>
  <inkml:trace contextRef="#ctx0" brushRef="#br0" timeOffset="148005.9826">19532 9430 160,'0'0'34,"0"0"7,0 0-29,0 0-11,-88-59-2,40 59 2,-7 0-4,-3 5 6,0 13 1,1 10 17,2 6-6,-2 10 6,2 10-4,3 6-9,4 5 1,5-2-3,8 0 9,7-7-3,11-5-12,9-5 0,8-9 0,0-4-2,27-6-6,17-7 0,17-8-1,17-9 9,10-3 3,8-5-3,-1-16 1,-7-1-1,-18 1-1,-18 2-12,-22 4-9,-17 4 17,-13-3-31,0 0-162</inkml:trace>
  <inkml:trace contextRef="#ctx0" brushRef="#br0" timeOffset="148445.9509">19040 9638 212,'0'0'90,"0"0"-13,0 0-19,0 0-39,0 0-19,0 0-7,-20 32-3,8 7 10,3 7 1,2 4 25,0-2-10,5-2-16,2-7 4,0-3-5,0-6 1,2-3-2,5-6-19,2-6-40,3-7-27,4-8-133</inkml:trace>
  <inkml:trace contextRef="#ctx0" brushRef="#br0" timeOffset="149149.9089">19702 9313 283,'0'0'82,"0"0"-1,0 0-16,0 0-22,0 0-18,0 0-7,2-59-2,17 48-16,7-3 0,2 3 0,-1 7-3,-5 4 2,-4 0-4,0 11-9,-6 14 11,-4 7-7,-8 5 9,0 4-8,-16 1-3,-14-1 10,-5-2 1,-1-6-5,7-6 4,12-8-16,8-3 13,7-6-1,2-2-21,0-4 14,2-1-17,20-3 30,12 0 10,10 0-9,9 0 1,2-6 1,0-3-3,-5 4 0,-7 1-63,-12 4-41,-11 0-79</inkml:trace>
  <inkml:trace contextRef="#ctx0" brushRef="#br0" timeOffset="169501.1083">29328 7834 244,'0'0'56,"0"0"-6,0 0-5,0 0 6,0 0-9,0 0-21,0 0-8,0-4-1,0 4-8,0 0-3,9 0-2,21 4 2,19 3-1,19 0 5,15 1-5,12-1 1,11 1-2,-1-2 3,-1 0-2,-6-1 0,-14-2-6,-6-3 2,-11 0 0,-7 0-12,-14 0 1,-12 3-7,-13-3-1,-11 3 8,-7-2 3,-3 3-20,0 4-61,0 3-69,-5 1 20</inkml:trace>
  <inkml:trace contextRef="#ctx0" brushRef="#br0" timeOffset="170181.0653">31493 7577 257,'0'0'37,"0"0"-37,0 0-11,0 0 11,-87 76 3,62-42 3,1 4 13,6-2-16,5 1 7,10-1-10,3 0-5,8 6 3,15-1-1,12-2-3,6-3 6,6-7 6,3-4-5,0-7-1,0-8-19,1-4-25,-5-6-55</inkml:trace>
  <inkml:trace contextRef="#ctx0" brushRef="#br0" timeOffset="170605.0373">32282 7760 42,'0'0'80,"0"0"-23,0 0-19,0 0 6,18 93-23,-16-70-1,-1-1-16,-1 2 9,0-1-13,0 1 1,0-4-4,-11-2 1,-8-2 2,-8-1-4,-8-1-36,-4-2-6,-6-5-24,2-4-74</inkml:trace>
  <inkml:trace contextRef="#ctx0" brushRef="#br0" timeOffset="171248.6908">31838 7650 167,'0'0'120,"0"0"-95,0 0-25,0 0-18,0 0 10,0 0 8,-26 47 8,16-31-3,-2 0 7,3-3-11,3-5 10,0 2-11,0-6 0,3 0 0,2 1 1,-1-1 0,1-2 0,1 0-1,0-2 0,0 0-7,0 0 6,3 0-2,10 0 3,3 0 9,2 0-8,-1-4 0,1 0 0,-3 4 3,4 0-8,0 0 4,1 0-3,-2 8 3,-3 2 0,-4 1-1,-5 3-2,-4 0-2,-2 0-3,-2 1-10,-14 0 18,-2-1 18,-6-1-10,1-1-2,-3-2 7,3 1-11,4-5-2,4-1-5,2-4-25,1-1-60</inkml:trace>
  <inkml:trace contextRef="#ctx0" brushRef="#br0" timeOffset="171584.6701">31897 7633 136,'0'0'50,"0"0"-42,0 0-5,0 0-1,96 0 35,-70 1-4,1 4-26,3 1 4,-1 0-11,-1 4 1,1-3-1,-6-1 1,0-1 2,-5-1-3,-4-1-5,-8-3-34,-6 0-110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8:01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4070 11857 19,'0'0'43,"0"0"-18,0 0-3,0 0-5,0 0-12,0 0 11,0 0 10,94-23 0,-66 20-6,8 2-15,7-2-1,0 3-4,8-2 1,0 1 0,1-3 1,3 2-2,-3-4 1,-2 1 4,-3-1-4,-6 2-1,-10 1 0,-4 0 0,-12 3-13,-8 0-56,-7 0-15</inkml:trace>
  <inkml:trace contextRef="#ctx0" brushRef="#br0" timeOffset="359.4281">4420 11871 279,'0'0'33,"0"0"-30,0 0-3,0 0-11,0 0 9,0 0 2,0 90 36,0-53-2,0 2 13,0 4-27,0-1-11,3-2-9,0 0 4,0-6-1,0-2 1,-1-4-3,-1-2 0,-1-2-2,0-6-16,0-2-44,0-6-15,0-6-77</inkml:trace>
  <inkml:trace contextRef="#ctx0" brushRef="#br0" timeOffset="1820.3554">4810 12185 243,'0'0'36,"0"0"-34,0 0-2,0 0 8,0 0-8,0 0 4,70 0 4,-57-3 5,-2-4 17,0-3-16,0-3-4,4-4 1,1-2-11,-2-6 2,2-1-2,-5-3-2,-5 2-5,-2-3 6,-4 1 1,0-4 5,0 0 0,0 1-5,0 4 0,0 2 0,0 6 1,-7 8 2,2 5 0,2 6 37,0 1-5,2 0-28,-1 5-7,-4 20-17,0 14 12,-1 10 4,2 6 0,4 3 1,1 0 3,0-1 3,0-4-2,0-6-3,3-6-1,0-6 0,0-5 2,1-4-5,-1-5 5,0-5-2,-3-4 0,3-4 1,0-4-3,-1-4 1,-1 0-17,2 0 18,0-14 4,5-10 1,0-9-3,3-4-2,2 2-3,-1 4-9,-1 4 11,2 4 1,2 7 0,0 0 0,-3 4 0,4 5-4,-1 4 0,0 3 2,-1 0-14,-1 7 10,2 13 3,2 4-6,-3 3-1,-3 0 10,2-1 2,-4-2-2,0-4 1,3-2-2,-3-5 0,6-1 1,0-3-1,0-3 2,1-4-5,-1-2 9,0 0 0,4-8 6,-2-13-5,-1-6 1,-2-2-7,-8-1-4,-3 5-2,-3 0 5,0 7 2,0 5 6,-11 4 2,-1 7 18,-4 2-27,-1 0 9,-2 20-15,-2 7 6,6 6-6,2 3 4,10-4-4,3-4 3,1-2-1,19-5 2,6-4-1,9-4 3,4-5 3,5-4-1,1-2-2,-1-2-15,-6 0-86,-7-11-211</inkml:trace>
  <inkml:trace contextRef="#ctx0" brushRef="#br0" timeOffset="3108.2712">7331 11872 347,'0'0'80,"0"0"-80,0 0-29,0 0 12,0 0 14,22 80 3,-19-48 3,-1 2 0,1 2 2,-2-2-2,4 1-1,-2-3 1,-3-4-3,3-1-3,1-4-12,-4-2-36,3-6-25,-3-4-53</inkml:trace>
  <inkml:trace contextRef="#ctx0" brushRef="#br0" timeOffset="3420.2561">7385 11766 350,'0'0'44,"0"0"-1,0 0-43,0 0-3,0 0-4,0 0 7,46-63-4,-18 53 3,1 1 1,-1 4-2,2 4-3,-5 1 5,-3 0-18,-5 4-47,-4 10-35,-10 3-132</inkml:trace>
  <inkml:trace contextRef="#ctx0" brushRef="#br0" timeOffset="3668.2346">7391 12039 109,'0'0'65,"0"0"-52,0 0 37,85-29-35,-59 25-12,-1 1-1,-2 3-2,-2 0 0,-4 0-2,-4 4-39,-7 8-84</inkml:trace>
  <inkml:trace contextRef="#ctx0" brushRef="#br0" timeOffset="3884.2205">7434 12315 34,'0'0'64,"0"0"-15,79-2-7,-43-7-18,-3 3-6,-2 0-16,-3 1 0,-2 4-1,-3 1-1,-4 0-80</inkml:trace>
  <inkml:trace contextRef="#ctx0" brushRef="#br0" timeOffset="4492.1847">8174 11750 281,'0'0'115,"0"0"-43,0 0-40,0 0-32,0 0-5,0 0-10,-4 15 2,-7 17 13,-5 10 7,-2 5 0,-5 0 6,0 4-13,-2-4 0,-3 0-27,4-5 3,-1-4-37,7-7-22,5-3-18,-1-7-69</inkml:trace>
  <inkml:trace contextRef="#ctx0" brushRef="#br0" timeOffset="4828.1608">7959 11809 222,'0'0'85,"0"0"-61,0 0-19,0 0-5,0 0 0,0 0 9,45 62 22,-27-28-7,1 0-2,2 2-17,-1-1-3,0-1-1,1-5 2,-3-3-3,3-3-5,-3-5-6,-3-3-12,1-5-1,1-5-12,2-4-16,-1-1-27,-2 0-67</inkml:trace>
  <inkml:trace contextRef="#ctx0" brushRef="#br0" timeOffset="5156.1436">8405 11836 385,'0'0'47,"0"0"-47,0 0-12,0 0 5,0 0-4,0 0-4,15 9 6,-9 21 9,-3 6 14,0 3 8,-3 0-13,0 0-4,3 1-1,-3-6-4,3-4 2,0-1-2,-3-7-38,0-2 13,0-6-15,3-6 5,2-6-41,-1-2-82</inkml:trace>
  <inkml:trace contextRef="#ctx0" brushRef="#br0" timeOffset="5468.1207">8438 11949 64,'0'0'187,"0"0"-119,-16-81-43,16 50-25,0 1 2,0 0-4,8 5 4,6-1 21,4 5-9,3 0-10,6 4-4,-2 4-2,-1 5 2,-9 6 0,1 2-6,-5 3 2,-1 17 4,-4 6 12,0 2-10,-6 4-2,0-4-1,0-3-3,-3-3 3,-8-4-3,-5-3 1,-3 2 3,-4-2 0,-2 2-10,0-2-37,-2-4-69</inkml:trace>
  <inkml:trace contextRef="#ctx0" brushRef="#br0" timeOffset="6149.9356">8944 11777 263,'0'0'150,"0"0"-71,0 0-32,0 0-40,0 0-7,0 0-5,0 7-23,0 22 13,4 9 15,-1 5 11,0 1 8,0-2-9,0-3-10,0-3 6,0-4-5,0-3 0,-1-4-1,1-2-20,-3-6-13,4-6-12,-3-3-34,2-8-46,-3 0-91</inkml:trace>
  <inkml:trace contextRef="#ctx0" brushRef="#br0" timeOffset="6661.9">8990 11780 420,'0'0'67,"0"0"-61,0 0-6,34-90-1,-23 70-2,4 7 2,-5 2 1,-1 5 0,1 2-3,1 1 3,2 3-3,1 0-7,2 0 4,-2 11 1,-5 10-2,-5 5-17,-4 1-36,-1 3 47,-16-2 13,-7-2 3,-4 2 2,-2-3 6,0-2-11,4-2-19,4-6 6,9-3-35,6-6 22,5-5-19,2-1-4,0 0-2,2 0 51,10 0 12,4 0 12,3 0 0,2 3 3,5 5 13,-4 1 1,2 5-19,-2-1-7,1 4-6,-1-1 1,-2 5-3,-1 0-5,0 2-1,-2 0 2,-1-4-3,-4 0-20,0-5-22,-2-5-26,-4-4-63</inkml:trace>
  <inkml:trace contextRef="#ctx0" brushRef="#br0" timeOffset="6973.8792">9397 11795 257,'0'0'39,"0"0"-29,0 0-4,0 0 7,0 0-12,0 0-1,11-3 7,-7 30 12,-1 8 25,0 4-20,-1-1-15,1-2-3,0-3-5,0-5-1,0-2-14,1-3 2,-2-4-16,0-3-20,-2-5-10,0-5-71</inkml:trace>
  <inkml:trace contextRef="#ctx0" brushRef="#br0" timeOffset="7221.8656">9429 11717 312,'0'0'137,"0"0"-86,0 0-46,25-77-5,9 58-3,1 2-3,1 2 6,-1 5-1,-2 0-1,-6 9 2,-2 1-7,-4 0-18,-3 4-46,-9 11 5,-3 6-55,-6 2-45</inkml:trace>
  <inkml:trace contextRef="#ctx0" brushRef="#br0" timeOffset="7453.851">9451 11889 191,'0'0'16,"0"0"-7,0 0-9,0 0 7,0 0 1,0 0 38,88-13-10,-61 13-24,1 0-1,-1 0-10,0 0 1,-5 0-2,-8 8-5,-5 7-56,-9 1-50,-2 4-28</inkml:trace>
  <inkml:trace contextRef="#ctx0" brushRef="#br0" timeOffset="7645.8384">9440 12157 1,'0'0'48,"0"0"-28,0 0-1,94 1-3,-62-1 11,1-6 26,4-2-24,2 1-20,-2-2-7,0 3-2,-7-2-27,-6 1-142</inkml:trace>
  <inkml:trace contextRef="#ctx0" brushRef="#br0" timeOffset="8494.8149">10379 11646 154,'0'0'180,"0"0"-135,0 0-14,0 0-26,0 0-1,0 0 4,-39-85 10,21 77 20,2 2-22,-8 4-7,5 2 19,-5 0-19,1 0 0,1 6-16,7 6 14,0 0-14,6 5 0,3 2-11,2 6 4,4 2 5,0 0-12,0 0 11,12 0 1,4-5 9,5 1 0,7-3 0,2-4 0,0 1 0,1-4-6,-2 1 3,-7-1 0,-7-1 3,-4-1-1,-6 1-2,-5-1-1,0-1 8,0 4 0,-5-2 7,-9-1-7,-2 2 2,-2-1-2,-6-3 9,0 0 2,-1-3-14,1 0 5,0-2 5,2-2-8,2-2-6,4 0 0,2 0-39,2-3-16,8-7-51,4-4-158</inkml:trace>
  <inkml:trace contextRef="#ctx0" brushRef="#br0" timeOffset="9082.8282">10964 11626 309,'0'0'81,"0"0"-57,0 0-14,0 0-8,0 0-1,0 0 4,-9-64 4,-4 55 36,-3 1-20,-1 2-25,-1 2 0,-5 2-5,3 0 0,0 2-17,1 0-9,1 0 22,6 0 9,0 0-7,2 8 2,-1 9-25,3 4 2,0 5 23,3 2 1,5 6 1,0 0 2,0-1-8,13-5 7,3-2 2,1-3 0,0-4 0,2-2-1,0-1 1,-5-2 1,1-2 0,-3-2-1,-6 1 0,-5-2 3,-1 3 4,0-2 1,-6 0 36,-10 0-9,-1-2 0,-5-1-5,-3-1 2,0 0-20,0-1-12,3-4-4,1-1-29,6 0-43,2 0-21,1 0-97</inkml:trace>
  <inkml:trace contextRef="#ctx0" brushRef="#br0" timeOffset="9738.7871">11255 11559 295,'0'0'39,"0"0"-13,0 0-22,0 0-4,0 0-2,0 0-1,52-11 3,-27 11 9,7 0 10,1-1 0,4-1-15,3 1-4,-1-1 0,-5 2-3,-7-1-65,-12-1-107</inkml:trace>
  <inkml:trace contextRef="#ctx0" brushRef="#br0" timeOffset="9978.7736">11381 11566 312,'0'0'30,"0"0"-30,0 0-14,0 0 14,0 0 5,0 89-5,2-58 0,2 3 4,1-1 21,-2-2-8,0 0-8,0-3-6,0 2 0,-1-1-3,-2-2-15,0-2-36,0-5-73,0-5-73</inkml:trace>
  <inkml:trace contextRef="#ctx0" brushRef="#br0" timeOffset="10194.7598">11306 12001 160,'0'0'102,"0"0"-102,0 0-1,0 0 1,0 0 1,0 0 0,95-7 0,-65 2 2,3 1 5,-3 1-1,-2 0 3,-1 1-10,-2 0 3,0 1-3,-7 0-90</inkml:trace>
  <inkml:trace contextRef="#ctx0" brushRef="#br0" timeOffset="10866.7167">11941 11527 299,'0'0'37,"0"0"-23,0 0-6,0 0-8,0 0-18,0 0 18,-60-30 0,40 35 5,-3 14-5,2 10-1,0 10 1,2 9 0,4 3 7,6-1-14,3-4 7,6-6 0,0-7 0,3-6-10,9-6 9,12-5 0,3-4-5,5-6 6,4-4 0,5-2 7,1 0 3,-1-15-4,-2-1 1,-5-5 0,-5-2-5,-7-3 23,-8-1 11,-6-2 1,-8-3 2,0-4-15,-4-2 2,-11 0-4,-6 3-6,3 4-5,0 7-9,3 5-4,4 8-17,0 8-77,6 3-46,1 0-48</inkml:trace>
  <inkml:trace contextRef="#ctx0" brushRef="#br0" timeOffset="11965.9712">12413 11571 173,'0'0'82,"0"0"-44,0 0-13,0 0-25,0 0-9,0 0-7,4 44 16,-2-5 34,-2 4 5,0 4-4,0-2 3,0-6-31,-3-4 7,0-6-13,-2-6 0,3-3 0,-1-6 2,2-6-1,1-3-3,0-3 1,0-2-15,0 0 15,0 0 8,0-14 17,0-7-25,4-9-3,4-5 3,0-4-1,-1-3 1,-1-4 4,0-1-3,3-1 2,1 7-3,2 6 0,-3 11-3,-3 6 3,-2 7 0,-2 6 6,-2 2-2,0 3 7,0 0-11,3 0-2,3 1-14,8 17 2,3 9 9,4 6 5,0 5 2,2 4-1,-3 0 4,0-3 5,5-3-3,-4-5-4,4-6 4,-5-4-4,4-4-2,-5-3-1,-5-7 2,-5-3-2,-4-4 0,3 0 1,-4 0-1,4-14 15,2-9-1,-4-3 15,-1-4-19,-2-4-8,-2-4 15,1-2-7,-2-1 1,0 3-11,0 5 0,0 6 0,0 6 0,0 6-13,0 5-7,0 6-28,0 3-21,0 1-59,0-2-185</inkml:trace>
  <inkml:trace contextRef="#ctx0" brushRef="#br0" timeOffset="13443.9003">14039 11822 271,'0'0'11,"0"0"-11,0 0-20,0 0 20,0 0 5,0 0-1,62 12 13,-50-12 13,2 0-15,-1 0-10,3-6 8,0-4-13,1-2 2,0-5-2,-1-1-4,-5 0 4,-2 0 0,-2 1 1,-4 4 2,-2 4-3,-1 4 0,0 2 0,0 3-2,0 0-5,0 0-3,0 0-11,-4 15 20,-6 5 1,2 4 3,2-1-3,0 1-3,5-2 3,-1 1-6,2-4 5,0 1-3,0-4 2,6 0 2,5-5-4,2-1 4,-1-5 0,2-2-6,0-3-3,0 0 9,7 0 3,-2-1 0,-1-11-3,3-4 0,-3-1 0,3-4 1,1-1-1,0-1 2,1 0 1,1 7-3,-4 5 0,2 5 0,-5 3 1,0 3-1,-5 0-1,-2 2-2,-1 12 6,-5 3 14,-1 2-1,-3 3 6,0-1 1,0-2-15,0 3 1,-4-5 1,-5-3-9,2-2 11,1-6-9,4-3-2,1-2 5,1-1-6,0 0 14,0 0-3,0-14-11,4-8-4,12-5-5,4 1 1,4-2 7,3 4 1,-1 5 0,1 5 0,1 4 0,-3 5-2,0 5 2,-4 0-7,-5 0 2,-1 9 3,-4 6-1,-1 3 1,-1 0-4,-3 2 6,-1 0 0,-2-2 4,0-2-4,-2-1 2,1-3-2,-1-5-2,2 0-49,0-7-6,1 0-87</inkml:trace>
  <inkml:trace contextRef="#ctx0" brushRef="#br0" timeOffset="13875.872">14343 11535 513,'0'0'69,"0"0"-69,0 0-15,0 0-28,0 0-98,0 0 29,-3 3 29,4 6 0</inkml:trace>
  <inkml:trace contextRef="#ctx0" brushRef="#br0" timeOffset="15705.0969">16489 11318 241,'0'0'36,"0"0"-24,0 0-12,0 0-3,-50 88 3,34-45 9,2 5-6,1 3 12,6 4-5,4-3-8,3-2-1,0-5 3,10-7-4,14-7 0,9-4 0,7-4 0,0-6 0,4-7-21,2-6-41,-3-4-140</inkml:trace>
  <inkml:trace contextRef="#ctx0" brushRef="#br0" timeOffset="16089.0714">17266 11322 414,'0'0'36,"0"0"-36,0 0-41,0 0 41,0 0 0,80 84 0,-65-52 6,-4 3 7,-5 0 4,-6-1 5,0 3-7,-5 0-4,-13-1-1,-4-3-10,-5-2-1,-4-8-22,-4 0-41,1-7-37,3-5-87</inkml:trace>
  <inkml:trace contextRef="#ctx0" brushRef="#br0" timeOffset="16686.2703">16844 11396 167,'0'0'72,"0"0"-72,0 0-8,0 0 8,0 0 2,0 0 27,4 70 3,-4-49-17,0-2 2,0-2-9,0-5 1,-1-2-8,1-4 0,0 0-1,0-6 0,0 0-6,0 0-10,10 0 6,6-1 10,5-8 0,-6 1 0,-3 2 0,2 4 0,-2 2 1,2 0-1,3 0 0,2 11 0,-2 3-2,-1 4 7,-5 1 1,-3 3 3,-5 0 3,-3 2 7,0-3-5,-3 0 0,-14-1-1,-6-1-1,-5-1 1,0-4-5,2-2-8,1-7-10,4-5-38,4 0-48,3-5-169</inkml:trace>
  <inkml:trace contextRef="#ctx0" brushRef="#br0" timeOffset="16938.3703">16890 11368 200,'0'0'32,"0"0"-12,0 0 3,94-46-2,-59 39-15,1 3-2,0 2-1,-1 2 1,-3 0-2,-2 0-3,-4 4 1,-3 7-9,-4-1-44,-3 1-58,-7-1-23</inkml:trace>
  <inkml:trace contextRef="#ctx0" brushRef="#br0" timeOffset="18098.2987">18817 11411 4,'0'0'66,"0"0"-32,0 0-3,-84 42-17,65-21 19,3 2-8,4 0 6,2 1-25,4 0 8,3-2 2,3 3-7,0-1-7,0 0-2,9-3-5,9 0 0,2-8-1,5-1 6,4-7 10,4-5-7,9 0-3,-2 0-21,-1-6-48,-4-3-69</inkml:trace>
  <inkml:trace contextRef="#ctx0" brushRef="#br0" timeOffset="19093.1528">19281 11453 304,'0'0'56,"0"0"-22,0 0 9,0 0-34,0 0-3,0 0-3,-67-25 2,50 28-5,-2 15 0,-1 6-5,-3 3 5,4 4 0,1 1 1,3 0-5,5-5 8,5-3-8,5-3-2,0-6-6,9-2-9,9-6-9,4-6 6,2-1 23,-3 0-4,3-4 5,-5-13-9,-2-4-1,0-6 8,-3-2-4,-1 1 6,-5 4 0,-2 1 1,-5 5 28,1 1 19,-2 7-33,0 2 15,0 5-10,0 3 13,0 0-1,0 0-32,0 11-46,0 9 25,0 4 21,0 1 0,0 1 2,5-3-2,2-3 0,3-1 1,2-6-3,5-3 2,-1-3-3,3-6-1,2-1-10,-3 0 7,3-16 7,-4-8-1,2-4-2,0 2 3,-2 1 0,2 6 26,-4 4-6,1 4-11,0 5-9,-3 5-5,-3 1 4,1 0-5,-1 11-8,-2 7 14,-4 4 4,-2 0 19,-2 4-7,0-4-12,0 1 2,0-5-6,0-4 6,-3-6-11,1-3 5,2-1 0,0-4 1,0 0 5,0-9 7,0-13 7,9-6-20,10-7-1,4 5-12,2 4-1,-4 10 11,-2 7 1,-3 2 2,0 7 0,-1 0-10,1 0 7,-2 10-9,0 5 12,-3 3-1,2 0 3,-2 0-1,-1 0-1,0 0 0,1-3-3,-2 0-16,4-5-39,1-2-23,2-3-81</inkml:trace>
  <inkml:trace contextRef="#ctx0" brushRef="#br0" timeOffset="20398.4129">20888 11166 118,'0'0'232,"0"0"-166,0 0-33,0 0-28,0 0-5,0 0-6,0-6 5,0 18-7,0 12 8,0 8 54,0 4-25,0 4-9,0 0-8,0-3-3,0-1-2,0-4-7,0 0 2,0-4 0,0 1-4,0-2 4,0-3-2,0-3 1,0-5 3,0-6-4,0-4-2,0-4-2,0-2-17,0 0 16,0 0 0,0 0 5,0-5 5,0-15-5,2-4-9,2-2 3,4-2 6,-1 0 3,2 2-3,-1 5 3,2 3-2,-3 4 1,1 5-3,4 3 1,0 1 0,5 4-1,2 1-4,3 0-1,0 0 5,-2 6 0,-1 7-7,-1 3 6,-6 2 2,-3 0-2,-4 1-4,-5-1-9,0-1-3,-6 1-5,-14-3 16,-9 0 4,-2 0 0,-3-3-9,5-3-14,3-2-23,8-3 33,9-3-11,4-1-15,5 0-13,0 0 25,2 0 22,8-3 2,5 1 5,0 2 2,3 0 10,3 0 7,4 0-7,5 0 9,5 0 12,2 0-11,5 0-1,4-3 9,5-4-13,-1-2 6,-2-1-11,-6-4-3,-5 2-3,-9-1 0,-8-4 2,-4-1 34,-5-3-4,-4-2-6,-2-1-31,-5 3 1,0 1-1,-2 5 0,-10 3 1,0 6 28,-2 5-21,-3 1-5,-4 4-3,0 17-6,2 5 6,1 4 0,9 1-1,7 0-8,2-3-3,3-2-3,17-3 12,7-5-3,7-5-2,8-5-44,1-8-29,-1 0-86</inkml:trace>
  <inkml:trace contextRef="#ctx0" brushRef="#br0" timeOffset="21671.2819">22926 11316 306,'0'0'15,"0"0"-6,0 0-3,0 0-5,0 0 7,0 0 11,4-40 24,-8 34-2,-5-2-21,-1 4-8,-5-2-12,-2 3-6,-5 3-2,0 0 3,2 0-1,3 0-3,3 3-10,4 4 0,4 4 5,4 1 1,2 3 2,0 3 0,0 1 4,12 2 6,8 2-7,0 0 8,1-2-3,2-1 5,-3-3-2,-1 0 0,-2-2 2,-2 0-2,-4-3 1,-4 0 1,-1-4 0,-3-1-2,-3 1-2,0 0 1,0-3 1,-15 3 14,-9-2-6,-4-3-4,-2-3 1,0 0-4,2 0 0,5 0 1,3-8-2,2-1-2,4 0-30,4 2-16,3-1-37,5 2-109</inkml:trace>
  <inkml:trace contextRef="#ctx0" brushRef="#br0" timeOffset="23479.1665">23184 11308 157,'0'0'94,"0"0"-45,0 0-16,0 0-27,0 0-5,0 0 1,-3-7-2,-1 17-3,-6 9 3,2 6 3,0 3 13,5-1-5,3-2-6,0-2-5,0-2 2,12-3 0,6-3 1,0-3 0,6-1 21,3-7 0,3-2-7,1-2-4,2 0-9,0-10-1,-3-6 3,-2-4-3,-1-5-2,-5 0 0,-1-1-1,-5 2 6,-8 3-3,-4 1 3,-2 3-1,-2 6-4,0 1 4,0 6 1,0 3 36,0 1-14,0 0-28,0 0-5,-8 5-14,1 13-4,-5 5 23,6 1-10,3-1 9,3-3 1,0-4 0,0-3-5,9 0 5,4-6-16,3-1 2,0-4 4,-3-2 10,2 0 0,-1 0 2,2 0-2,-1-2 0,4-4-5,1-1-3,1-3-26,-1 0 3,-1-2 19,0 0 6,-4-2 6,1 1 4,-2-1-3,0 2 28,2 3-13,1 3-14,1 5-4,2 1 4,-3 0-4,-1 2 1,-3 14-7,-6-1 5,-2 1 3,-4 4 1,-1-2 21,0 1-8,0-1-5,-4 0-2,-2-1-3,-3-3-1,3-1-1,2-2 4,-1-4-6,2-1 1,0-1-1,3-2-11,0-2 11,0-1-1,0 0 3,0 0 12,0-9 16,6-4-30,6-6-4,6 1 3,2 0-4,3-1-15,1 2-13,1 3 3,-2 3 7,-2 2 9,-5 6 1,-4 1 13,-4 2-2,-3 0 0,1 0-5,-3 2 1,0 11 5,-1 4-2,-2-1 3,0 1 10,0 0-8,0-4 6,0 1 1,-2-5-2,-2 0-1,1-2-6,0-2 6,0-2-3,3-2-3,0-1 1,0 0 0,0 0 6,0 0 6,0-10 18,7-7-30,2 1 0,2-1-1,4 1-1,-2-1 0,5 3-4,0 3-1,3 1 3,0 3-2,-2 3 4,-1 2-2,-2 2 2,-4 0-1,-3 0-5,-1 13 3,-4 1-4,1 3 8,-2-2-5,1-2 10,1 1-10,-1 1 5,2-2 0,-2-1 0,1 2 0,1-5 1,2 0-1,5-3-4,0-3 4,7 0 9,2-3-2,1 0-4,5 0-3,-1-12-3,-4 1-55,1-2-88</inkml:trace>
  <inkml:trace contextRef="#ctx0" brushRef="#br0" timeOffset="24559.0988">24708 11329 211,'0'0'82,"0"0"-30,0 0-42,0 0-7,0 0 4,0 0-6,46-32 22,-34 32-8,0 0-15,-2 0 0,1 15 0,-4 5 0,2 3 24,-5 1 8,-1 3-13,-1-5-10,-2 0-8,0-2 5,0-5-6,0-1-1,0-5 1,0-5 0,0-1-1,0-3 1,0 0-14,0 0 14,0 0 0,2-6 6,12-11 3,4-5-8,8-3 0,3 2-1,1 2-24,-4 7 14,-5 5 9,-2 5 1,-3 4 0,-1 0-6,2 0 0,-7 4 5,1 10-6,-1 1 6,-4 0-10,-2 1 3,-2 2 8,-2 0-11,0 0 11,0-1 0,-5-3 13,-4-4-3,-1-2-8,6-4 0,1-4 1,3 0 0,0 0 1,0 0 14,0-9-18,0-9 0,12-6-4,7-2 2,5 0-2,4 4-6,-4 6-6,-1 5 6,-4 8 7,-3 2 2,4 1-1,0 0-1,0 3 2,1 7-6,-3 5 6,-3 2 0,-1 2 1,-3-1 0,0 0 0,0-2 0,-2-1 0,2-2 0,1-1-3,1-3 2,2-2-75,-3-6-97</inkml:trace>
  <inkml:trace contextRef="#ctx0" brushRef="#br0" timeOffset="26056.8188">25915 11360 226,'0'0'53,"0"0"-49,0 0-1,0 0-3,0 0 0,0 0 15,-24-56 7,7 55 12,-2 1-10,-4 0-18,-2 1-6,-2 13-4,-2 2 3,-1 4 1,0 2-6,6 3 6,6-1 0,6 1-2,6-1-3,6-1 5,0-3-1,2-4-1,15-1-1,4-6-2,5-4-6,1-5 10,3 0 1,2 0-9,0-15 4,-2-6-22,-4-2 10,-2-1 16,-3-2 2,-4 4 3,-7 4 4,-1 4 13,-5 5 22,-2 6 17,-2 3-6,0 0-54,0 0-2,0 2-42,1 11 7,7 4 37,4-1-1,1-1 1,8 1 0,4-5 6,1-1-5,4-5-1,-3-5 3,-1 0 1,0 0-3,-4 0 3,-2-8-4,-3-6 3,0-1 3,-4-3-1,-2 0 1,-1-2-4,-4 0 22,-2-1-11,-2-4-13,-2 0 3,0 0-3,0 1 5,-9 6-5,-1 3 0,2 5-2,2 4 2,-1 1 0,-2 3-11,0 2-20,0 0 2,-3 0 18,3 0 5,1 7 3,4 0-2,2 2 2,2 0 3,0 0-11,3 2 11,16-4 0,7 3 0,7-5 1,0 0 2,0-1 1,-6 1-1,-2-1-3,-4-1 0,-3 2 0,1 1-1,-1-2 1,-3 4 4,-1 1-3,-1 0-2,-4 2 0,-1 2 1,0 2-4,-2 2 3,-3 1-4,2 1 3,-1-1 2,2 0 1,3 1 14,2-4-6,2-4-5,0-1-1,5-6 6,-1-2-6,2-2 0,-2 0 0,-1-11 0,2-7-1,0-1 1,-3-4-1,-1 0 4,-3 1 53,-5 2-31,0 3 12,-5 4 9,-1 5-10,0 4-5,0 4-17,0 0-17,0 0-13,0 2-15,0 17 2,-4 5 26,0 5 8,2-2-7,2-2-1,0 0-2,0-6-14,9-1-17,3-6 9,4-4 3,4-5-25,2-3-40,3 0-73</inkml:trace>
  <inkml:trace contextRef="#ctx0" brushRef="#br0" timeOffset="26322.3533">26850 11210 536,'0'0'51,"0"0"-34,0 0-17,0 0-3,0 0-29,0 0-2,-2 0-10,2 0-43,0 0-81,0 0-68</inkml:trace>
  <inkml:trace contextRef="#ctx0" brushRef="#br0" timeOffset="27670.2935">27275 11276 319,'0'0'38,"0"0"-26,0 0 7,0 0-12,0 0-1,0 0 47,-1-8-4,1 8-25,0-1-12,0-1-12,9-1-15,7-1 13,8-1 4,3 3-4,4-3 2,1 3 0,-3 2-2,-2 0 3,-2 0-1,-5 0 0,-2 0-2,-3 7-1,-3 1-22,-5 3-6,-4 2 0,-3 2-9,0 2 13,-7 0 11,-13-2 16,-4-4 19,-1 2-16,0-5 4,2 0 5,10-2-10,1 0-1,8-1-1,4-3-16,0-2-18,0 0-7,0 0-6,11 0 47,0 0 19,-2 0 4,-1 0-16,-1 4-6,-1 3 2,1 5-1,-1 7 15,1 3 16,-2 3-8,-2 3-23,-3-1 4,0 3-2,0 0 2,-12 0 9,-9-2 17,-6-1-13,-6-6-2,-4-3-1,-3-4-12,3-2-4,4-6-1,6-2-7,6-4-5,6 0 13,5 0 0,3-10-9,7-3-13,0-4-25,10-2 9,16-1 19,12 1 4,7 1 11,7 1 4,4 2 9,6 0 10,2 0-2,2 2-10,-1-1-3,-4-1 2,-2-2 0,-7-1-4,-7-3 3,-6-2 3,-8 1-5,-9 0 5,-10 1-6,-11 2-1,-1 4 8,-1 1 13,-15 3 2,-4 0-14,-2 4 6,-1 2-3,1 3-13,4 2-3,0 0-19,2 2-24,-1 11 14,5 10 1,1 1 24,9 3 0,2 2-7,5-2 13,18 1-1,9-3 0,4-6-28,0-2-69</inkml:trace>
  <inkml:trace contextRef="#ctx0" brushRef="#br0" timeOffset="28306.4623">28427 11319 155,'0'0'70,"0"0"13,0 0-25,0 0-49,-89-18-9,57 26-10,-2 10 1,-4 3-1,4 3 2,1 1 7,8 0-11,7-1 6,9-2 5,6-2-10,3 0-2,5-5 0,15-3-14,9-3 22,-2-5 5,1-4-2,1 0 2,-7-1 0,0-15 4,-2-2 26,1-3 7,-1-4-13,-2-5-9,2-3 9,-4-5 21,1-4 2,-1 0-24,-4-3 2,0 1-1,-2 0 1,-2 3-13,-1 7 0,-2 8 12,-2 11-5,-2 6-7,-1 8 16,0 1-28,0 9-5,0 25-52,-9 15 56,-1 11 1,0 0 1,5-4 4,5-7 2,0-8-7,0-6-2,10-5 0,8-5-17,8-5-24,3-8-29,6-10-38,-1-2-96</inkml:trace>
  <inkml:trace contextRef="#ctx0" brushRef="#br0" timeOffset="29381.7174">29592 11237 298,'0'0'35,"0"0"-25,0 0-10,0 0-16,0 0 16,0 0 4,-115-11-3,73 29 5,-4 8-6,3 1-4,7-2 4,8-3 0,10-3 5,8-3-11,10-2-6,0 0-11,6-2-7,16-3 6,6-2 24,6-2 4,4-5-4,-1 0-1,-1 0-2,-4-13 3,-4-7 3,-4 0 11,-4 2 25,-3 2-5,-5 3-11,-3 5 3,-5 2-18,-1 1 9,-3 3-17,2 2 0,-2 0 0,0 0-11,0 5-30,0 11 41,3 4 4,2-1 1,5-1-4,-1-4-1,4-3 3,0-2-2,2-5-1,2-1 11,3-1-11,2-2 2,1 0-1,1-6-1,0-11 10,0-4-8,-3-3-2,0-6 5,-3 0-2,0 0 7,-4 1 10,0 8 12,0 5 4,0 3-36,1 9-6,2 4 3,-2 0-9,2 6 10,1 10-7,-3 5 4,0 2 5,-6 2 0,-1-2 2,-2 0-2,0-4 2,-2-2 1,-1-3-3,-3-3-2,0 0-2,-10 0-15,-13-2 9,-10-2 10,-8 0-41,-4-1-22,-4-1-32,4-2-73</inkml:trace>
  <inkml:trace contextRef="#ctx0" brushRef="#br0" timeOffset="48951.8544">16418 13306 85,'0'0'196,"0"0"-179,0 0-7,0 0 1,0 0 4,0 0 25,0 0 40,20-66 1,-20 63-61,0 0 34,-2-2-54,-13 1-2,-4 1-5,-8 2-7,-6 1 4,-7 0 6,-3 0-5,-6 4 2,-4 5-8,-8 0 0,-7 5 2,-4 1-9,-3 3 4,-2 3 7,2 2 2,-1 2 6,3 5 2,1 4 0,4 9-2,2 2 1,3 6 0,4 5 2,2 2 0,6 6 7,2 2-7,6 4 0,4 5 0,5 3-1,8 0 1,7-4 0,13-9-2,6-10 0,3-7-1,27-6 3,9-4 0,13-6 3,12-5-1,12-11 2,12-8 5,11-8-7,14-3-2,9-20-2,10-7-16,2-3-21,-14 0-35,-15 2-22,-23 2-63</inkml:trace>
  <inkml:trace contextRef="#ctx0" brushRef="#br0" timeOffset="49711.8045">15328 13627 110,'0'0'98,"0"0"-24,0 0-23,0 0-32,0 0 8,0 0 3,-2-11-4,-5 28-26,-2 13 0,-3 14 4,-1 7 5,2 3 4,2 5-5,-1 1-2,1 3-1,-3 0-5,-3-1 2,1-6-2,1-9 3,1-7-1,3-5-4,3-7 2,6-2-13,0-5-18,0-5-4,15-3-22,0-10-47</inkml:trace>
  <inkml:trace contextRef="#ctx0" brushRef="#br0" timeOffset="50716.7815">16793 12936 95,'0'0'72,"0"0"-39,0 0-28,0 0-2,0 0-1,0 0 19,63-62 22,-50 58-18,-1 2 4,1 2-21,2 0-7,3 0-1,0 12 2,1 3-2,-2 5 0,-1 2 0,-7 4 0,-4 3 4,-4 1-4,-1 1 1,-1 6 1,-17 0-1,-9 0-1,-3-3-3,0-7-10,5-6 7,7-6 6,8-4 0,7-2-1,3-2-8,0-1 7,22-2 2,12-4 7,10 0 5,6 0-1,2 0-4,1 0 2,-4-4-3,-7 1-6,-8 3 1,-8 0-3,-10 0-7,-9 0-91</inkml:trace>
  <inkml:trace contextRef="#ctx0" brushRef="#br0" timeOffset="51653.2146">14716 12782 87,'0'0'81,"0"0"-64,0 0-3,0 0 3,0 0 9,-91 77 28,63-43 0,-4 6-20,-2 6 5,0 12-9,-6 8-18,-4 10-3,-1 3-2,-1 4-7,7-3 4,8-5-4,9-3 3,10-3-3,5 1 0,7-1 3,0 0-1,5 4-2,13 0 0,9 1 1,7 1-1,4 2-6,6 3-32,6-2 3,11-4 34,12-11-4,16-14 5,11-12-2,11-15-4,2-14-10,4-8-107</inkml:trace>
  <inkml:trace contextRef="#ctx0" brushRef="#br0" timeOffset="52605.1573">17482 12627 188,'0'0'51,"0"0"-10,0 0-16,0 0-25,0 0 1,0 0 2,43 27 11,-20 4 16,2 9 15,1 9-8,1 3-18,-5 7 3,0 3-12,-2 1-5,-3 4 11,1 4-9,-4 0-6,-5 0 5,-3-3-5,-2-4 2,-4-4-2,0-1 1,0 0-2,-7 1 1,-11 5-2,-5 2-5,-6 3-15,-7-3 19,-6 0-69,-6-4-26,-1-1 45,3-7 20,1-2 26,5-8-23</inkml:trace>
  <inkml:trace contextRef="#ctx0" brushRef="#br0" timeOffset="53890.0964">18671 12658 222,'0'0'124,"0"0"-51,0 0-33,0 0-36,0 0-4,0 0-1,-6-4-12,-10 22 12,-7 11 1,-5 9 0,-5 5 1,-6 4 0,-4 0-1,0-2 3,1-3-3,6-3-3,5-4-20,6-5-21,5-2 5,1-2-53,2-3-54</inkml:trace>
  <inkml:trace contextRef="#ctx0" brushRef="#br0" timeOffset="54274.069">18359 12700 156,'0'0'67,"0"0"-67,0 0 5,0 0-5,0 0 3,27 82 7,-9-48 11,2 0-3,6-1-11,4 0-2,3-1-4,-2-1 1,-2 0-1,-9-3-1,-6 0-8,-6-2 0,-3 0-14,-2-5-13,-1-6-59</inkml:trace>
  <inkml:trace contextRef="#ctx0" brushRef="#br0" timeOffset="55100.9473">18736 12573 219,'0'0'70,"0"0"-27,0 0-18,0 0-14,0 0-9,-104-39 16,75 38 16,-3 1-17,-1 0-14,-2 0 4,-1 1-4,-4 7-3,1 1 0,-2 0 7,0 3-7,0 3 0,1 3-3,3 3 3,0 6-3,7 3 0,7 6 2,4 5 0,4 0 1,2 1 1,4-3 4,2 0-4,3-2 4,4 0-5,0-3 1,0 1 1,0-2 1,0-1-2,0-2 1,0-5-2,9-1 0,3-4-1,4-1 1,4 0 0,5-4 0,4-2 6,2-1 3,0-4 1,-1-1-3,-2-1-5,1-1-1,1-3 5,4-2 3,3 0 7,6-2-9,5-9-7,3-1 4,-3 1-2,-2-3-1,-4-2 3,-5-2-4,-1-3 3,-5-4-2,-1-2 3,-4-5 4,-3-1-3,-5-2 2,-6 1 8,-4-2 5,-7 1 4,-1-1-4,0 0-2,-3-2 13,-10 4-10,-5 1-16,0 1-5,-3 7-3,0 2-31,0 7-45,-1 3-58,-2 6-68</inkml:trace>
  <inkml:trace contextRef="#ctx0" brushRef="#br0" timeOffset="56334.0098">19547 12772 125,'0'0'75,"0"0"-33,0 0-28,0 0-4,0 0-7,0 0 10,-73-18 1,55 18 10,-3 10-4,2 8-14,-1 6-6,-1 7 0,3 4 1,2 2-1,4-3 0,3 0 0,5-6 2,4-1-5,0-1 3,11-2 0,11-3 1,9-1 7,5-5 12,2-5-7,1-4-5,-1-4 3,1-2-8,-1 0 2,-1-3 1,-5-9-5,-5-3 1,-9-2 0,-4-2 0,-8-2 3,-6-3 1,0-4-3,-7 1 17,-14-3 19,-3-1-13,2-3-12,-4 1-13,4-1 3,1 2-4,6 2-1,2 2-2,4 0 1,3 1-2,3 5-7,3 2-3,0 1 10,0 2 4,4-1-2,13 3-4,1 1 2,4 4-2,2 2 6,4 2-6,-1 3 5,5 3-1,0 0-5,-3 14 4,-1 5 0,-4 5 3,-5 2 0,-7 0-2,-9 2-18,-3 1-9,0 2 7,-13 0-25,-6-3-90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9:17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3801 626 163,'0'0'50,"0"0"-25,0 0 17,0 0 6,0 0 7,0 0-2,0 0 10,3-29-4,-3 29-17,0 0-13,0 0-29,0 0-2,0 3-9,0 18-1,0 12 11,0 11 1,0 8 0,0 5 3,0 2-2,0-5 1,0-6-2,0-6 0,3-7 0,1-3 0,1-4-8,1-4-40,2-3-33,0-4-20,-3-9-26,-2-7-117</inkml:trace>
  <inkml:trace contextRef="#ctx0" brushRef="#br0" timeOffset="549.5557">3852 932 195,'0'0'76,"0"0"-71,0 0-5,0 0 0,0 0 3,0 0-3,98-32 4,-71 31-2,-3-2 0,0 0-1,-6-1-1,6-6 0,-4 0 4,0-4-3,-4 1-1,-5-4 3,-5-1 1,-2 2 8,-4-4 13,0 1 16,0-2 7,0-2-22,0 2-17,0 1-2,0 5-2,-4 3 9,4 6 5,0 3 28,-3 3-14,3 0-12,-2 0-13,1 5-8,-4 19-26,-1 12 26,0 10-1,2 6 1,-2 0-1,6-3 2,0-3 1,0-7-2,9-4-2,3-5 0,4-4-31,-2-6-52,-4-4-19,2-6-16,-6-6-101</inkml:trace>
  <inkml:trace contextRef="#ctx0" brushRef="#br0" timeOffset="1573.494">4480 1005 210,'0'0'72,"0"0"-72,0 0-1,0 0 1,0 0 5,0 0-5,79 13 15,-58-13 4,-3-6-3,0-3-7,-5-2-5,-3-1 3,-5 0 3,-2-4-6,-3-1 5,0-2 3,0 0-5,-9 1 12,-4 3-3,-1 4-14,-1 3-1,0 6 3,-4 2-4,-2 5-1,0 18-5,0 5 0,5 5 1,1 2 3,6-4 1,7-2 1,2-2-2,0-8 2,5-2-7,13-3 5,3-7-2,4-2 2,0-5 2,2 0 1,0 0-1,0-11-2,-3-3-7,0 1 9,-5 0-1,-2-1 1,-3 0 5,-3 3 5,3-3-6,0-1 1,0 2-4,2-1 3,-1 1-4,0 5-4,0 2 3,-2 3 0,-1 3 0,-1 0-3,-1 3 4,-4 9 7,0 1-7,-3 1 0,-1 1 3,-2-4 0,0-1-2,0-2 4,0-4-5,0-1 1,0-2-1,0-1 0,0 0 0,0 0 3,1-1 7,6-11 17,-2 1-24,-2-1-1,3 2-1,-3 2 30,0 2-1,0 2-8,3 1 7,3-5-21,4 1-8,5-2-1,4 1 0,-2 2 1,-2 2-3,-6 4 1,-6 0-3,4 0-3,-5 0 0,-1 4-11,1 3 5,-1 3 6,1-1 7,0 0-2,0 0 3,1 2-2,0 2 1,0 2 1,3 3 0,0 2 0,-2-2 0,-2-2 0,5-2 0,-2-4-1,1-2-1,2-5 1,3-3 0,4 0-31,3-2-15,3-13-20,-2-3-135</inkml:trace>
  <inkml:trace contextRef="#ctx0" brushRef="#br0" timeOffset="2269.4463">5584 812 120,'0'0'127,"0"0"-93,0 0-2,0 0-12,-82-10 3,58 10-20,0 5 27,2 6-3,4 4-26,-3 6-1,6 4 0,0 6-7,5-1 3,2 0 2,1-2 4,7-3-4,0-3 2,0-2-1,7-2 0,13-6-4,5-3 2,6-3-1,7-5-2,3-1-7,1 0 6,-1 0 2,-7-3-4,-1-5 1,-8-3 3,-4-3 4,-2 1 2,-5-5 8,-1-2-3,-1-4 8,2-3-11,-4-2 0,-4-2 1,-6 0-3,0 6 10,0 5 41,0 7-1,-6 7 16,0 3-30,-3 3-37,3 0-1,-5 22-11,0 9 10,3 5-4,7 1-2,1-2 2,0-5 5,10-3 1,11-6 0,7-3 1,5-4-2,3-9-36,3-1-49,1-4 2,-4 0-95</inkml:trace>
  <inkml:trace contextRef="#ctx0" brushRef="#br0" timeOffset="3654.0181">6400 1065 300,'0'0'159,"0"0"-159,0 0-4,0 0-14,0 0 16,0 0 2,-3 52 2,-7-32-2,-1 3 0,-4 3-7,-1 6-32,-6 1-29,-4 0-151</inkml:trace>
  <inkml:trace contextRef="#ctx0" brushRef="#br0" timeOffset="5461.9032">3118 2352 224,'0'0'83,"0"0"-69,0 0-12,0 0 7,0 0 33,0 0 8,0-2-12,0 2-21,0 0-17,0 9-10,0 20 2,3 16 8,-3 8 12,3 2-6,-3 1 4,4-3-5,2-7 2,0-3-2,-1-6-5,-2-1 0,0-3 3,0-1-3,-2-2-18,-1-3-45,0-4-47,0-8-88</inkml:trace>
  <inkml:trace contextRef="#ctx0" brushRef="#br0" timeOffset="6077.8685">3513 2437 201,'0'0'70,"0"0"-29,0 0-16,0 0-23,0 0 4,-88 32-6,70 1-3,0 9 3,2 8 1,1 3-1,6-1 0,6-1 0,3-7-1,0-5-2,21-7-3,7-10 6,8-5-9,4-8 0,2-7-7,-1-2 5,0-3 10,-5-17 1,-2-6 0,-4-2 5,-6-5-5,-9-1 8,-3 2 5,-9-3 24,-3 0 39,0-1-32,-9-3-21,-6 1-15,3-1-8,-4 1-5,2 2-41,2 7-34,0 7-77</inkml:trace>
  <inkml:trace contextRef="#ctx0" brushRef="#br0" timeOffset="6589.8346">3949 2362 465,'0'0'53,"0"0"-53,0 0-122,0 0 117,0 0-1,0 0 6,94 30 6,-66-18-6,2 3 1,1 1 2,2-1-2,3-1-1,1 0 0,-1 0 4,1-4-3,-1 1 0,-3-4-1,-5-2 0,-10 1 1,-6-2-1,-9 4-5,-3 4 5,0 6 4,-12 7 4,-10 4 11,-8 4-18,-3 1 6,-6 1-5,-4 0-2,1-2-15,5-4-26,7-4 2,8-5-51,10-5-69</inkml:trace>
  <inkml:trace contextRef="#ctx0" brushRef="#br0" timeOffset="7125.7974">5262 2389 181,'0'0'152,"0"0"-109,0 0-16,0 0-7,0 0 3,0 0-17,-20 21-6,1 8 0,-2 6 0,0 1 1,0 3 0,0 0 0,-4 0 0,3-4-1,2-5-2,-1-3-39,6-4-38,-1-8-27,8-5-63</inkml:trace>
  <inkml:trace contextRef="#ctx0" brushRef="#br0" timeOffset="7429.7807">5065 2388 145,'0'0'159,"0"0"-159,0 0-11,0 0 11,0 0 1,57 102 9,-43-72-1,1 2-9,2-4 2,1 0 1,-2-3-3,1-3 1,0 0 0,-3-6-1,4-1-5,-5-6-14,2-4-54,0-5-45</inkml:trace>
  <inkml:trace contextRef="#ctx0" brushRef="#br0" timeOffset="7957.7495">5341 2319 85,'0'0'28,"0"0"15,0 0-23,-57-88 72,33 75-56,-3 1-13,-1 3 6,4 5-16,-1 4 10,-1 0-23,-4 7 0,-1 15 0,-4 11-1,0 8 1,2 7-2,4 6 1,2 4 1,4 2 2,8-5-2,5-3 0,7-4 0,3-5-1,4-4-1,20-6-2,7-2 4,5-9-4,5-3-6,0-8 7,1-6-3,-3-5-2,0 0 7,1-6 0,-4-11 1,0-4 7,-2-4-6,0-6 0,-1-1 12,-3-6-11,-6-1 3,-5-5-5,-11 0 3,-7-2 7,-1 1-7,0 1 5,-16 5 32,4 6 26,-5 4-46,1 5-20,4 5-17,-1 5-37,-1 5-45,-2 1-138</inkml:trace>
  <inkml:trace contextRef="#ctx0" brushRef="#br0" timeOffset="8709.6978">6014 2171 206,'0'0'98,"0"0"-39,0 0-24,0 0-5,0 0-30,0 0-6,0 45 0,0-1 6,0 7 5,0 3 2,0 0-2,0 2-2,0-3 0,0-5-2,0-5 0,1-3 5,4-5-6,2-3 0,2-5 0,3-4-11,3-3-37,-3-6-15,4-3-33,-4-5-109</inkml:trace>
  <inkml:trace contextRef="#ctx0" brushRef="#br0" timeOffset="9109.6742">6486 2277 289,'0'0'50,"0"0"-40,0 0 5,-86 16-15,61 12 1,4 10-4,4 6-2,7 1 5,6 2 0,2-5 3,2-3-4,0-6 1,3-8-3,10-2 3,4-8-5,2-3-13,8-7 12,7-5 6,5 0 0,7-16-3,-1-9-42,0-8-62,-5-3-43</inkml:trace>
  <inkml:trace contextRef="#ctx0" brushRef="#br0" timeOffset="9205.6688">6643 2319 3,'0'0'85,"0"0"-6,0 0-79,-94-47-45</inkml:trace>
  <inkml:trace contextRef="#ctx0" brushRef="#br0" timeOffset="9965.9995">6534 2316 10,'0'0'63,"0"0"-2,0 0 12,0 0-23,0 0 10,0 0-13,0 0-21,0 0-21,0 0-5,0 5-10,5 4 7,10 6 3,-3 3 1,4 2-1,-4 4 0,4 1 0,-5 0 0,-7 0 1,-4 1-1,0 0 0,-3-1 3,-14 1 1,-3 0 0,-4-3-4,2 0-1,2-3-46,1-5-49,5-4-91</inkml:trace>
  <inkml:trace contextRef="#ctx0" brushRef="#br0" timeOffset="10941.9372">6897 2180 225,'0'0'146,"0"0"-104,0 0-13,0 0-1,0 0-24,0 0-4,1-8-5,4 8-4,1 0-9,10 10 18,2 3 4,6 2-4,3 2 3,1-1 0,5 0-5,3-2 4,1 0 0,0-3 0,-4 0-2,-5-1 0,-8 0-1,-5 2-4,-8-1-4,-2 0-3,-5 3 4,0 1 8,-6 5 2,-16 3 1,-7 0 4,-4 3-4,-4 0-2,3-1 1,-4-1-2,4 2 0,-3-3-3,9-1-3,3-2-24,6-4-26,7-5-65,12-5-102</inkml:trace>
  <inkml:trace contextRef="#ctx0" brushRef="#br0" timeOffset="11725.8874">8222 2200 260,'0'0'112,"0"0"-52,0 0-37,0 0-23,0 0-22,0 0 8,-81 77 11,53-42 3,2 3 0,-1 4 0,-1 1 0,-3-3 1,1-1-1,6-4-59,2-5-49,7-8-131</inkml:trace>
  <inkml:trace contextRef="#ctx0" brushRef="#br0" timeOffset="12053.8712">7923 2242 276,'0'0'73,"0"0"-52,0 0-21,0 0-1,0 0-2,0 0 3,51 70 6,-36-29-1,1 1-1,1 0-2,5 0-2,2-7 0,3-3 0,0-7-14,2-4-29,-2-5-22,-4-8-58</inkml:trace>
  <inkml:trace contextRef="#ctx0" brushRef="#br0" timeOffset="12607.6044">8228 2090 279,'0'0'57,"0"0"-40,-91-29-12,56 29-5,-2 0 0,3 0 0,-2 15 0,0 9 7,2 9 12,3 14-9,-1 7-7,4 7-3,5 2 1,4-3-1,8-2 2,7-5-4,4-8 2,0-4-20,9-8 8,13-3-3,11-5 1,9-7 7,12-5-9,4-4-11,3-7-4,-4-2 13,-2 0 0,-4-8 17,-6-10-4,-2-8 5,-6-5 18,3-7 35,-2-7 6,-7-6-33,-7-1-2,-9 1-1,-14 3-18,-1 3 8,-3 3 22,-19 1 2,-2 2-8,-4 3-29,-2 3-9,6 4 6,-2 10-45,6 7-47,-1 10-79</inkml:trace>
  <inkml:trace contextRef="#ctx0" brushRef="#br0" timeOffset="13255.5597">8893 2024 194,'0'0'108,"0"0"-77,0 0-20,0 0-11,0 0-2,0 0-3,0 49 5,0-5 14,0 8-3,0 8 3,0 4-6,-2 2 3,2-3 1,0-3-6,0-7-4,0-8-2,0-6 0,5-6-2,1-5-15,5-5-9,-1-7 7,-1-4-47,-3-8-72</inkml:trace>
  <inkml:trace contextRef="#ctx0" brushRef="#br0" timeOffset="13727.5314">9371 2200 435,'0'0'28,"0"0"-28,0 0-4,0 0-61,-81 45 53,60-8 2,3 10 1,6 1 5,5 2 4,2-3 4,5-8-4,0-4-7,0-9-19,11-5-53,5-7 20,10-7 9,5-7 42,7 0 8,1-7 27,2-14-8,-4-6-10,-4-6 1,-5-3-3,-7-3-1,-12 0 7,-9-1 26,0 4 12,-9 4-15,-10 3-10,-4 0-19,1 5-7,1 3-98,3 5-163</inkml:trace>
  <inkml:trace contextRef="#ctx0" brushRef="#br0" timeOffset="14235.535">9623 2072 435,'0'0'78,"0"0"-60,0 0-18,0 0-38,0 0-26,0 0 61,56 1 3,-26 8 0,0 4 0,1 3 0,4 2 1,5 0 0,-1 0 0,0 0 0,-5-1-1,-1-1 2,-8 0-2,-4 0 0,-9 2 0,-6-2 2,-2 3 3,-4 1-4,0 3 0,-7 4-1,-13 2 17,-5 1-2,-5 0-7,-3-1 11,-1-1-13,1-2 1,-1 0-7,2-3 0,1-2-4,1 0-19,5-4-33,4-2-23,8-4-33,4-5-57</inkml:trace>
  <inkml:trace contextRef="#ctx0" brushRef="#br0" timeOffset="15215.1674">11001 2102 244,'0'0'103,"0"0"-65,0 0 18,0 0-25,0 0-14,0 0-17,-15 18-3,-9 9 3,-7 6 9,1 5-9,-3 1 6,-3 3-6,-1 1 4,2-1-8,2-2 2,6-6-24,4-2-10,1-6-9,4-4-10,0-7-35,2-7-58</inkml:trace>
  <inkml:trace contextRef="#ctx0" brushRef="#br0" timeOffset="15524.4326">10695 2154 210,'0'0'44,"0"0"-15,0 0-23,0 0-6,0 0 0,0 0 15,63 82 17,-45-48-30,-3 2 5,9 0-6,1 1-1,3-4 1,4-3 2,-4-3-3,2-4-1,-3-5-28,-6-5-15,-2-5-39,-1-7-37</inkml:trace>
  <inkml:trace contextRef="#ctx0" brushRef="#br0" timeOffset="16108.0161">11085 2002 116,'0'0'29,"0"0"1,-87-62-21,41 51 6,-6 8 15,-2 3 23,3 0-3,2 9-16,0 10-8,4 10-12,-4 7-14,4 3 0,8 2 0,0 3 1,7 0-1,6 6-6,3 4 0,7 2 5,6 1-2,6-1 3,2-6 0,0-5 0,16-6 0,7-4 0,7-7 0,10-2 3,6-6-1,11-6 3,6-5-5,2-6 0,1-3 0,1 0-1,-5-1-3,-2-13 3,-4-2 2,-7-5 3,-9-2-3,-4-4 21,-5-5 14,-5-5 20,-6-5-24,-8-5-20,-7-3 9,-5-1 15,0 0 13,-8-2-2,-10 2-26,-4-1-21,0 0-1,-5 4-24,0 12-44,1 13 23,-2 16-39,0 7-12,1 15 24,2 13-53</inkml:trace>
  <inkml:trace contextRef="#ctx0" brushRef="#br0" timeOffset="17267.9426">11747 1900 157,'0'0'105,"0"0"-25,0 0-21,0 0-11,0 0-31,0 0-17,0 12-6,0 21-6,0 17 12,0 7 1,0 5 8,0-1 1,-3 0 1,3-2-1,-3-4-5,2-4-5,-1-1 1,1-8-1,-2-7 0,3-5-13,0-6-7,0-5-21,1-7-27,10-7-75</inkml:trace>
  <inkml:trace contextRef="#ctx0" brushRef="#br0" timeOffset="17747.9114">12354 2066 460,'0'0'16,"0"0"-16,0 0-14,0 0-48,0 0 37,-97 111 19,75-66 6,5 2-9,4-5 7,7-1-1,6-5-2,0-6 5,2-6-6,15-6 6,6-6 0,7-8 3,8-4 0,4 0-6,6-16 0,-3-9-3,-3-9-9,-8-2-15,-12 0 17,-5-2 13,-14 4 0,-3 1 14,-5-1 16,-19 6-5,-4 1-25,-2 6-10,5 6-65,4 4-165</inkml:trace>
  <inkml:trace contextRef="#ctx0" brushRef="#br0" timeOffset="18237.9172">12632 1944 257,'0'0'20,"0"0"-15,0 0-1,0 0-4,0 0-5,0 0 4,37-9 1,-16 22 8,1 7 8,4 4 13,-1 1-6,5 4-19,-2 1 2,-1-2-2,-1-2-2,-3 1 0,0-1-1,-5-1 0,-4-2-1,-3-4 3,-5 0 3,-1-4-2,-5 2-2,0-2 1,-6 3 7,-15-2 2,-3 4 2,-8 1-3,-3-2-4,-3 4 4,3-2-10,-1 1 2,4 1-3,4-2-13,4 0-40,6-3-16,6-3-80</inkml:trace>
  <inkml:trace contextRef="#ctx0" brushRef="#br0" timeOffset="21009.9002">14081 1992 3,'0'0'91,"0"0"-85,0 0 3,0 0 2,0 0 42,-42 105-7,19-73-13,-2 1-14,-2-3 2,-2 0 11,0 0-18,-1 3-1,0 1-9,3 0-3,4 2-2,0-1-8,7-2-33,-1-4-54,7-8-37</inkml:trace>
  <inkml:trace contextRef="#ctx0" brushRef="#br0" timeOffset="21353.8764">13791 2055 191,'0'0'108,"0"0"-96,0 0-12,0 0 0,0 0 15,12 78 10,0-40-7,7 2-15,8-1 0,8-2-1,6-3-1,1-2 2,-2-3-3,-5-5-7,-7-6-15,-6-5-4,-5-5-27,-7-7-48</inkml:trace>
  <inkml:trace contextRef="#ctx0" brushRef="#br0" timeOffset="21914.636">14040 1868 201,'0'0'70,"0"0"14,-85-45-18,55 38-60,-2 4-6,-1 3 1,1 0-3,1 15 2,0 11-3,-1 13 0,-2 12-9,3 12 11,1 6 1,0 1-1,5-8 1,4-1 0,9-4 2,9-6-4,3-4-8,12-7-1,18-5-3,7-6 7,6-7-5,4-3 2,3-9 10,2-7-2,1-3 5,2 0 5,2-13 0,-1-8-5,-1-7 7,-2-5-10,-3-1 0,-8-3 6,-6 0-3,-14-4 17,-7 1 14,-6-4-26,-6-2-4,-3-1-3,0-6-1,-3 1 1,-12 2-1,-4 5 0,1 16-20,-3 8-7,-1 11-29,-4 10-130</inkml:trace>
  <inkml:trace contextRef="#ctx0" brushRef="#br0" timeOffset="22370.6084">14740 1840 269,'0'0'10,"0"0"0,0 0-1,0 0-8,0 0 12,0 0 49,9-27-2,-9 51-60,-2 16 2,-5 18 21,-2 11-13,6-3-3,2 0-3,1-9 2,0-10-5,0-2-1,3-6 0,4-4 4,-1-3-9,-2-5 1,1-6-39,1-4-31,-3-7-22,2-5-98</inkml:trace>
  <inkml:trace contextRef="#ctx0" brushRef="#br0" timeOffset="22882.575">15116 1999 173,'0'0'107,"0"0"-47,0 0-30,0 0-30,-96 70 2,73-30-2,0 2-2,7-1 2,2-2 6,8-4-6,6-3 0,0-4-7,8-4 0,11-8 2,3-3-3,1-9 3,4-4 5,1 0 7,-1-10 0,0-10-5,-2-3 8,-4-4 3,-4 2 0,-5-3 4,-5 2 15,-7-1 2,0-1-6,0 2-10,-7 0-18,-2 4-26,-4 4-43,2 8-4,2 2-37,1 5-137</inkml:trace>
  <inkml:trace contextRef="#ctx0" brushRef="#br0" timeOffset="23362.5526">15338 1879 262,'0'0'85,"0"0"-26,0 0-41,0 0-18,0 0-10,0 0 0,30 21 9,-9-3 2,2 2-1,3 1 2,4 4-2,1 1 0,-1-1 1,-1 1-1,-4-5 1,-3-1 1,-5-2 1,-3-2-6,-3 1 2,-3-5 1,-5 2-2,-3-3-1,0 0-5,0 1 1,-6 2 7,-11 1 9,-8 3 8,-7 3-4,-5 3-2,-1 1-11,-1 4 2,3 0-2,3-2-19,3-3-15,3-3-35,5-6-111</inkml:trace>
  <inkml:trace contextRef="#ctx0" brushRef="#br0" timeOffset="24534.2805">16383 1901 151,'0'0'145,"0"0"-77,0 0 0,0 0-33,0 0 4,0 0-29,-15-4-10,-3 26 0,-9 15-1,-1 6 2,-1 6-4,1-2 3,3-3-13,0-4-28,-1-4-11,0-5-25,0-4-60</inkml:trace>
  <inkml:trace contextRef="#ctx0" brushRef="#br0" timeOffset="24858.2818">16063 1993 82,'0'0'232,"0"0"-232,0 0-3,0 0 1,37 79 4,-18-46-2,3-3 1,2-3-1,-2-3 0,-1-2 2,0-2-1,-2 0-2,-1-4-30,1-2-41,-5-2-41</inkml:trace>
  <inkml:trace contextRef="#ctx0" brushRef="#br0" timeOffset="25466.2391">16415 1817 247,'0'0'27,"0"0"-7,0 0-5,-85-47-12,50 40 2,-7 3 27,-6 4-21,0 0 8,-1 4-2,-1 14-9,1 9-2,5 8-6,5 7-2,9 11 1,11 2-8,1 3 6,3 0-2,6-6 5,5-3-1,4-4 1,0-1-4,16-3-2,10-4-4,10-5 5,8-6-7,6-5 0,6-9 12,1-5 0,-1-7 0,2 0-6,1-1 6,-3-16 0,-1-5 2,-4-6 2,-8-3-4,-10-3 15,-13-2 15,-10 0 19,-9-3 6,-1 0-20,0-3-3,-13-3 7,-2-1-38,-1-3-1,2 4-30,0 6-57,2 11-11,1 10 6,-2 11-34</inkml:trace>
  <inkml:trace contextRef="#ctx0" brushRef="#br0" timeOffset="28220.3802">17146 1772 150,'0'0'72,"0"0"-6,0 0-23,0 0-19,0 0-3,0 0 9,0-9-13,0 9-7,0 6-10,0 17-11,0 10 11,-3 14 0,-2 7 5,-1 6-5,1-1 2,1-4-2,-1-4 1,3-5-1,2-6 0,0 0 0,0-6 2,0 0 1,0-2-3,0-3 0,0-2-1,0-4-32,0-3-12,0-4-24,0-9-58</inkml:trace>
  <inkml:trace contextRef="#ctx0" brushRef="#br0" timeOffset="28980.33">17673 1914 61,'0'0'44,"0"0"6,0 0 5,0 0-15,0 0-2,0 0-20,-39-38 6,24 38 6,0 0-7,-2 0-14,-3 20-9,-2 11-4,-4 10 3,1 2 1,1 4 0,6-5-4,3-4 4,8-4 0,4-3-1,3-5 2,0-1-2,15-4-3,7-5-5,4-4 5,6-6-1,4-6 5,6 0-2,3 0 7,-2-10-2,-1-7-3,-8-2 0,-6-4 4,-8-1-3,-5-2 20,-9 1 16,-6-5-4,0-3-6,0 0-27,-6-4-2,-3 4-53,-2 5-58,2 2-151</inkml:trace>
  <inkml:trace contextRef="#ctx0" brushRef="#br0" timeOffset="29540.2953">17996 1841 321,'0'0'22,"0"0"-13,0 0 21,0 0-30,0 0 0,0 0 0,0 0-24,0 3 9,16 8 11,7 4 8,6 3 0,4 3-4,4 0 4,0 0-5,2 0 1,-3-1 0,-3 1 0,-5-3 3,1-4-3,-6-3 0,0-1 5,-3-2-4,-4-1 3,-4-1-4,-2-2 0,-4-1 0,-3-2-3,-3 3 0,0 2 1,0 4 2,-3 5 3,-16 9 27,-4 4-15,-7 3 1,-5-1-16,0 0 2,-2 0 1,1-1 0,0-3-3,2-1-1,2-4-30,1-3-18,3-3-61</inkml:trace>
  <inkml:trace contextRef="#ctx0" brushRef="#br0" timeOffset="30414.9632">19286 1918 104,'0'0'114,"0"0"-70,0 0-2,0 0-32,0 0 1,0 0-2,-50 41 9,33-19-5,-2 6 20,2 0-27,-4 4 23,0-1-26,-4 1 2,-4 1-4,0 2-2,-1-6-21,1 1 6,4-4-27,4-5-17,5-3-33,5-4-71</inkml:trace>
  <inkml:trace contextRef="#ctx0" brushRef="#br0" timeOffset="30758.9407">19010 1977 228,'0'0'47,"0"0"-10,0 0-35,0 0-2,0 0-14,0 0 14,19 72 0,-8-39 8,2-3-4,1 2-4,3-4 2,0 1-2,4-2 0,-5-3 3,5-3-2,-3-3 2,0-3-3,3-1-1,-5-4-8,1-3-22,-4-6-69</inkml:trace>
  <inkml:trace contextRef="#ctx0" brushRef="#br0" timeOffset="31382.9034">19291 1775 130,'0'0'27,"0"0"49,-83-44-17,56 34-43,2 4-15,-2 4 4,-3 2-10,1 0 7,-4 17-6,-2 10 4,1 9-3,-5 8 3,-5 9 4,-1 5-1,-3 3-1,6-3 2,5-4-1,8-6-3,7-1-6,10-2 4,7-3-1,5-1-4,8-3-7,16-6 14,12-6-6,3-6 9,7-5-3,6-6 1,5-6 2,4-3 8,2 0-6,-2 0-1,-3-1 2,-3-11-6,-2-5 5,-3-3-5,1-2 0,-8-2 24,-5-4-9,-10 0 8,-6-2 37,-7-2-13,-1-1 0,-4-4-7,-4-5-29,-3-5-3,-3-3-3,0-3-5,-1 3-3,-16 8-28,-5 8-22,-5 10-30,-3 6-36,0 8-37</inkml:trace>
  <inkml:trace contextRef="#ctx0" brushRef="#br0" timeOffset="32494.8274">20184 1736 239,'0'0'118,"0"0"-32,0 0-50,0 0-36,0 0-10,0 0-10,2 45 20,-2-6 9,0 8 9,0 8 1,0 7-11,4 2-5,2-1-3,3-6 0,2-4 0,0-5 7,3-1-7,-1-7 1,-2-4 1,-2-3-2,-1-5 8,-3-6-7,-2-4-1,-2-8-4,-1-3-65,0-7-44,3 0-106</inkml:trace>
  <inkml:trace contextRef="#ctx0" brushRef="#br0" timeOffset="32950.8013">20633 1909 282,'0'0'63,"0"0"-18,0 0-35,0 0-10,0 0-6,0 0-20,12 29 13,-6 7 13,-5 4 9,-1 4 5,2 0-4,-1-5-9,1-3 1,2-5 1,-1-5-6,0-1 3,2-6-22,0-2 8,2-6-16,2-3-58,-2-6-132</inkml:trace>
  <inkml:trace contextRef="#ctx0" brushRef="#br0" timeOffset="33478.7662">21096 1796 531,'0'0'52,"0"0"-24,0 0-28,0 0-36,0 0-38,0 0 26,19 33 42,-1-12-4,4-1 2,5 3 2,4 1 6,5-2 1,5 4 7,0-3-7,0-2 1,-6-5 4,-5-4-5,-4-1-1,-7-4-3,-9-1 3,-2 2 1,-5-1-1,-3 1-5,0 3 0,0 5-2,-12 3 7,-12 7 6,-6 0-2,-3 0 2,1 3 0,2-3-2,0-1 1,5-1-4,-2 1-1,4-4-36,2 0-5,2-3-41,6-5-85</inkml:trace>
  <inkml:trace contextRef="#ctx0" brushRef="#br0" timeOffset="34238.7193">22394 1868 154,'0'0'59,"0"0"-40,0 0 4,0 0 22,-84 76 10,63-49-23,-1 3-3,0 0-22,2-3-2,-1 0-5,2-1 0,4-2 0,-3-2 0,3-2-2,-1-4-14,1-2 1,1-2-11,5-3-17,2-1-21,-1-4-45,4-1-39</inkml:trace>
  <inkml:trace contextRef="#ctx0" brushRef="#br0" timeOffset="34614.4688">22115 1875 9,'0'0'336,"0"0"-272,0 0-37,0 0-27,0 0-8,0 0-5,9 16 2,-2 10 11,2 5 2,-3 4 1,2-4 2,2 3-3,0-3-2,6 1-1,6-4 1,3-2 4,5-2-1,1-5-3,2 0 0,-2-4-14,-1-7-19,-3 1-16,-2-4-40,-5-3-92</inkml:trace>
  <inkml:trace contextRef="#ctx0" brushRef="#br0" timeOffset="35318.4278">22492 1728 88,'0'0'25,"0"0"16,-100-25-4,63 21 3,-2 4-2,-1 0-13,2 0-11,3 5-10,2 9 1,1 3 14,0 5-19,-1 6 0,0 4-2,0 9 2,-1 4-1,1 3 1,3 0-3,3-4-1,5-3 5,4-5-2,6 1 1,4-1-11,4 0 7,4 2 1,0-2-5,9-4 4,12-4 4,6-5 0,7-5 0,8-3 3,4-6 5,8-2-7,4-6 5,8-1 1,3 0-2,5-8-1,-2-4 0,-7-1 1,-8-6-7,-10 1 4,-9-4 25,-7-3 11,-7-3 13,-6 0 0,-5-4 16,-5-1-16,-7-4-19,-1-3 7,0-5-17,-6-3-14,-5-2-8,0 1-28,-1 5-27,-4 5-48,-2 8-103,-2 6-116</inkml:trace>
  <inkml:trace contextRef="#ctx0" brushRef="#br0" timeOffset="36070.3797">23216 1685 309,'0'0'100,"0"0"-55,0 0-45,0 0-1,0 0-17,0 0 4,-17 89 14,11-41-1,-1 5 3,-1 7 4,0 1 0,3-1-1,0-2 1,4-7-6,1-6 2,0-3-6,0-3 8,0-1-1,0-2 2,1-4 0,3-4 1,-1-3-6,1-6-8,3-4-13,-1-4-28,3-6-24,3-3-87</inkml:trace>
  <inkml:trace contextRef="#ctx0" brushRef="#br0" timeOffset="36822.328">23596 1859 298,'0'0'92,"0"0"-76,0 0-16,0 0-15,0 0 14,2 80 2,-2-41-1,0-3 0,0-2 1,-3-6 3,0-2-4,1 1 0,2-2 2,0-2 0,0-2-1,0-4-1,2-5-3,5-3-32,3-3-34,-1-5-65</inkml:trace>
  <inkml:trace contextRef="#ctx0" brushRef="#br0" timeOffset="37438.2875">23981 1766 156,'0'0'124,"0"0"-67,0 0-32,0 0-25,0 0-11,0 0 10,6 14 1,-2 1-1,4 0 3,7 3 3,6 1 15,10 4-7,6-3 1,5-2-8,3 1 1,3-2-3,-3-4-3,-1 2 2,-6-6 0,-9 2-2,-5-4 0,-6 0-1,-8-2-2,-4-2 1,-2 0-1,-4-3-2,0 3 3,0 1-3,0 2 4,0 4 11,-8 3-8,-5 6 5,-4 0 0,-4 4 5,-4 1-3,-1 3-6,-3 1 15,-3 4-11,1 0-4,-5-2 1,2 2 1,1-4-6,2-2 0,4-4 0,6-5-3,5-2-12,7-5-29,4-4-16,4-3-26,1-3-146</inkml:trace>
  <inkml:trace contextRef="#ctx0" brushRef="#br0" timeOffset="40126.7198">26546 1650 251,'0'0'69,"0"0"-10,0 0-30,0 0-15,0 0-14,0 0 0,-111-28 6,77 28 6,-6 0 3,-6 0 13,-4 8-13,-3 9 0,-1 6-6,0 4-7,-1 7-2,4 5 0,3 7-2,5 2 2,1 3 3,3 0-3,4-4 2,9-5-2,10-6 0,13-4-2,3 1-9,11-3 11,17 0 0,9-6 4,9-1-2,11-5 0,12-4-2,10-7 0,7-6-1,4-1-11,-7 0-47,-12-13-58,-18-5-122</inkml:trace>
  <inkml:trace contextRef="#ctx0" brushRef="#br0" timeOffset="40438.6985">25777 2009 113,'0'0'175,"0"0"-171,124 0-2,-54 0 3,12 0-4,3 0 0,2-3 0,-11-1 16,-12 3-8,-10-1-4,-15 2 1,-12 0-6,-10 0-60,-11-1-215</inkml:trace>
  <inkml:trace contextRef="#ctx0" brushRef="#br0" timeOffset="41322.6442">28497 1465 454,'0'0'6,"0"0"40,0 0-38,0 0-8,0 0-11,0 0-3,-104-80 3,59 79 8,-12 1 2,-13 0 1,-6 19 12,-4 7-10,-3 5 2,0 8-2,2 4 10,4 2-12,5 5 0,10-1 0,9 4-8,10 0 6,12 2-6,11 2 6,8 2 2,12-3-4,3-5 4,29-4-2,15-3 1,16-7 1,12-3 1,13-3 5,4-9-3,4-5-3,-2-8-3,-3-8-35,-6-1-10,-6 0 18,-8-14-6,-8-7-25,-5-4-28,-11-2-91</inkml:trace>
  <inkml:trace contextRef="#ctx0" brushRef="#br0" timeOffset="41914.6095">27874 1635 189,'0'0'117,"0"0"-63,0 0-23,0 0-13,0 0-18,0 0-7,-5 41-13,-6-2 17,1 6 3,3 3 8,2 3-5,4 5 2,1 0-5,0-3 2,0-5-2,7-6 4,2-6-4,-2-4-3,-1-7-3,-1-4-44,1-7-61,2-7-103</inkml:trace>
  <inkml:trace contextRef="#ctx0" brushRef="#br0" timeOffset="42978.54">28766 1307 230,'0'0'75,"0"0"-23,0 0 1,0 0-13,0 0 2,0 0 12,0-27-19,1 23-6,5-1-4,4-1-10,4 0-15,7 0 0,6 4-2,1 2-4,1 0 6,-3 0-3,-3 4-2,-4 9-1,-7 2-4,-6 6-5,-4 5 4,-2 4-7,-6 3 7,-20 0 8,-2-3-12,-2-4-4,3-4-5,2-4 2,4-3 5,3-3 12,9-4 1,3-2 3,6-3-3,0 0 1,0 1-13,18 1 3,12-2 13,4 0 0,8-3 9,1 0-6,3 0 3,1 0-5,-4 0 0,-6 2-1,-7-2-47,-9 0-89</inkml:trace>
  <inkml:trace contextRef="#ctx0" brushRef="#br0" timeOffset="43690.4935">27317 1107 174,'0'0'17,"0"0"-17,0 0-6,0 0 6,-103 102 9,72-56-5,-2 3 5,-4 5 2,-1 2 13,-1 3 10,4 1 5,3 1-29,10 1-9,8 0-1,9 1 0,2-1-3,1 1-12,2-4-1,-1-5 3,1-6-8,0-6-6,0-1-50,0-5-10</inkml:trace>
  <inkml:trace contextRef="#ctx0" brushRef="#br0" timeOffset="45112.0256">26878 2150 79,'0'0'118,"0"0"-67,0 0-3,0 0-26,0 0-12,0 0-8,0 0-2,0 33 0,0-6 6,-3 2 7,2 2 6,1 2-19,0 1 1,13 0-5,19-1 8,11 0 25,12-4 42,6-3-47,1-7-3,-3-5-10,-7-7-11,-8-4-1,-10-3-53,-9 0-46,-7 0-38</inkml:trace>
  <inkml:trace contextRef="#ctx0" brushRef="#br0" timeOffset="46180.4358">29464 1153 188,'0'0'26,"0"0"-23,0 0-3,0 0 26,0 0 46,0 0-4,0-13-31,0 13-36,0 0-1,0 0-1,3 6-10,10 16 11,7 10 4,3 10-3,-3 13 7,1 6 20,-6 5-2,-6 5-7,-3 3-9,-5-2 11,-1 4-12,0 0-5,0 3 3,-6-3-2,-7-2-4,-4-5 7,-8-6-5,-5-4-1,-6-5 1,-3-4-3,-5-8-10,2-3-10,-1-7-25,1-8-50,6-6-56</inkml:trace>
  <inkml:trace contextRef="#ctx0" brushRef="#br0" timeOffset="47716.3367">30390 1034 225,'0'0'82,"0"0"-36,0 0-8,0 0-32,0 0 4,0 0-10,-22 26 2,1-5-1,-7 9 15,-5 3-13,-3 5 7,-1 1-10,1 0 1,3-2-1,5-3-5,1-4-2,3-4 5,5-3-28,1-7-1,4-3-23,0-5-78</inkml:trace>
  <inkml:trace contextRef="#ctx0" brushRef="#br0" timeOffset="48196.3088">30049 1135 106,'0'0'120,"0"0"-59,0 0-24,0 0-17,0 0-14,0 0-6,31 18-3,-14 4 3,5 5 2,-1 1 6,-3 2-5,0-1 7,-5 0-9,0-3 0,1 2 3,1 0-4,-3 0 0,1-3-12,1-3-9,-2-1-22,-1-5-53,-3-4-13</inkml:trace>
  <inkml:trace contextRef="#ctx0" brushRef="#br0" timeOffset="48852.2665">30384 995 95,'0'0'42,"0"0"-35,0 0-1,0 0-1,-85-70 14,52 61 8,-4 1-6,-6 5 17,-3 3-13,-3 0 4,0 3 3,1 17-22,2 5-9,2 7-1,5 4 0,6 3-6,6 3 2,8 2-4,9-1 1,2 0 3,7 1 1,1-2 2,0-2 1,0-1-1,10 0-10,12-1 7,8-3-5,6-4 9,5-5-1,2-4-5,5-5 6,1-7-3,3-2 3,3-3 4,3-5-3,1 0 0,-3 0-1,-5-13 0,-3-6 0,-6-5 6,-5-4 4,-3-7 6,-4-3-5,-6-2-2,-6-4 22,-8 0-25,-7 0 13,-3 2 10,0 5-28,-12-1-1,-4 8-5,-2 4-64,-4 5-83</inkml:trace>
  <inkml:trace contextRef="#ctx0" brushRef="#br0" timeOffset="49949.0932">30832 1304 100,'0'0'53,"0"0"-22,0 0 9,-100 78 7,82-54-14,5 2-10,5 1-23,8 2-12,0-1 12,0-2-3,14-1-1,6-4 3,3-1-1,3-3 2,2-5 12,3-3-2,-1-4-3,0-1-5,-2-4 4,-3 0-2,-2 0 1,-5-6 3,-4-8-1,-3-4 3,-2-3 1,0-2-8,-6-2 5,-3-2 1,0-3 3,0-2-9,-12 2-3,2 0-7,-3 3 7,2 1 0,0 2 5,4 1-5,1 4 1,5-2 2,1 3-3,0 0-1,4-2 1,11 1 0,7-1-2,8 0 0,3 2 2,4 2-6,-4 4 6,-5 4 0,-6 5 0,-6 3-5,-2 0-2,0 13-2,1 12 9,-2 10 9,-4 2 0,-6 4 7,-3-2-5,0-4-9,-1-6 7,-14-4-7,-3-6 4,-2-2 0,-3-2 0,-6-1-6,2-1-34,-1-3-77,0 0-114</inkml:trace>
  <inkml:trace contextRef="#ctx0" brushRef="#br0" timeOffset="67479.8916">18637 3461 29,'0'0'52,"0"0"-23,0 0 3,0 0 1,0 0 6,0 0-6,0 0-9,0 0-3,0 0-6,0 6-5,0-6 0,1 0-4,11 0-5,5 3 3,8 0-3,3 0 4,7-1-4,4-2-1,5 0 1,4 0-1,4 0 3,3 0-2,-2 0 0,2-3-2,-1 0 2,1 1 0,3 2 2,8 0-6,5 0 6,8 0-5,1 0 2,1 0 0,-3 0 0,0 0 0,-1 0 0,1 0 3,2 0-3,1 0 0,2 0 0,5 0 0,2 0-3,7 3 3,0 3 2,2-2-1,-4-1-1,-1 1 0,0-1 3,3-3-4,-2 3 2,-2-3-1,-4 0 6,-8 0 1,-4 0 2,-9 0 2,-9 0 4,-2 0 2,-3 0-13,3 0 9,2 0-2,5 0-8,1-2 3,-1-1-5,-6 2 13,-5-3-10,-7 3-4,-7-1 0,-6 2 1,-9-1 3,-10 1-4,-8 0-4,-6-2-1,0 1-17,0 1-41,-14 0-14,-13 0-33</inkml:trace>
  <inkml:trace contextRef="#ctx0" brushRef="#br0" timeOffset="68559.82">23110 3312 85,'0'0'62,"0"0"-36,0 0-10,0 0-4,0 0-5,0 0-3,0 24 0,0-8-4,0 9 16,0 9 13,0 12 18,0 4-23,0 6-19,0-2 3,5-2-7,11-6-2,7-5 1,12-4-11,8-3-15,9-7 11,8-5 2,4-5-39,0-8-46</inkml:trace>
  <inkml:trace contextRef="#ctx0" brushRef="#br0" timeOffset="69071.7901">24440 3345 35,'0'0'115,"0"0"-110,0 0-4,0 0 2,0 99 19,0-58 25,0 3-4,0 1-21,0-2-15,0 1 0,0-5-5,0-3 0,-10-3 2,-6-2-4,-8-3 3,-8-4 3,-6 0-5,-8-1-1,-4-2-26,-4-6-114</inkml:trace>
  <inkml:trace contextRef="#ctx0" brushRef="#br0" timeOffset="69746.8795">23987 3339 192,'0'0'11,"0"0"-11,0 0-4,0 0-15,0 0 19,-86-3 0,65 15 8,0 6 3,-3 6-2,-5 9-3,-2 8-6,0 6 2,3 1-1,4-2-2,9-2-1,4-3 1,10-5-7,1-3 4,0-3-3,10-3 7,7-1-10,7-6-1,1-4 11,3-4 3,3-6-1,1-4-2,-1-2 6,0 0-4,-4-8 6,-9-2-4,-6-4 24,-7-3 54,-5-2-16,0-4 7,0-2-18,-10-3-44,-3 0-3,3-1-7,-2 2-1,0 5-16,0 5-18,-6 8-48,-6 7-29,-5 2-33,-7 0 18</inkml:trace>
  <inkml:trace contextRef="#ctx0" brushRef="#br0" timeOffset="81206.4425">3349 5276 6,'0'0'80,"0"0"-61,0 0-10,0 0-5,0 0-4,0 0-7,0 0-6,0 0-5,0 0 14,0 0 4,0 0 0,0 0 5,0 0 3,0 0 17,0 0 11,0 0-8,0 0 0,0 0-11,0 0-15,0 0-1,0 0 3,0 0 3,0 0-1,0-1-1,0 1 5,0 0-2,0-2-4,0 2 0,0 0 2,0-1-3,0 1 21,0-2-17,0 2 5,0-1-6,0-1 4,0 2 1,0 0-4,0-1-1,0 1-4,0 0-1,0 0 4,0-2-2,0 2-3,0 0 4,0 0-4,0 0 1,0 0-1,0 0 0,0 0 0,0 0 0,0 0 0,0 0 2,0 0-1,0 0 2,0 0 4,0 0-7,0 0 1,0 0 3,0 0-4,0 0 7,0 0-6,0 0 1,0 0 3,0 0-4,0 0-1,0 0 0,0 0 4,0 0-4,0 0 1,0 0-1,0 0 0,0 0 0,0 0 2,0 0-1,0 0-1,0 0-1,0 0-2,0 0-1,0 0-4,0 0-6,0 0 14,0 0-2,0 0 5,-2 0-3,2 0 0,0 0-6,0 0-15,-3 0-13,-1 2-65,0 4-2</inkml:trace>
  <inkml:trace contextRef="#ctx0" brushRef="#br0" timeOffset="83446.1647">3337 5285 93,'0'0'48,"0"0"-29,0 0-3,0 0-7,0 0-9,0 0 0,0 0 29,18 53 11,-18-26-12,3 3-4,0 3-9,0 1 1,2-3-6,-1 1-7,0-2 3,-1-2-6,0-1 0,-1 2 4,1-1-2,-3-2-4,0 0 1,0-4-3,0-1-25,0-4-48,3-6-74</inkml:trace>
  <inkml:trace contextRef="#ctx0" brushRef="#br0" timeOffset="83990.1326">3452 5527 28,'0'0'44,"0"0"6,0 0 7,0 0-36,0 0-4,85-19 2,-60 15-6,-2-1-2,1-1-8,-5 1-3,-4 0 3,-3-2-2,-5 1 8,-1-1-6,-3-1-2,-1-1 7,-2-3 2,0-3-2,0-1 26,0-1-16,0 2-7,0 4 12,0 2 5,0 4 7,-2 3-11,1 0-5,1 2-2,-2 0 6,2 0-3,0 0-20,0 7-4,0 15-19,0 11 19,0 5 2,0 0 4,2-3-1,1-2 2,0-2-3,4-1 0,-1-4 1,3 0-1,-3-3 0,3-4 0,-3-2-4,0-5-43,0-4-37,6-7-26,-5-1-104</inkml:trace>
  <inkml:trace contextRef="#ctx0" brushRef="#br0" timeOffset="84975.7984">3937 5561 125,'0'0'43,"0"0"-36,0 0-6,0 0 23,0 0 15,0 0 9,39 0-15,-29 0-17,2 0 8,0 0-14,6-2-2,-3-6 1,-2 0-5,1-2-3,-4 0 3,-1-4-2,-3 1 0,-6 1 0,0-2-1,0 6 4,0-2 0,0 6 1,-6 1-2,0 3-4,-7 0-13,2 0 9,-5 8-5,5 12 7,1 6-2,-5 5 4,9 4-2,0-3 3,3-4-1,3-2 0,0-3-6,0-5 5,3-4-10,6-1 7,3-8 2,1 0-1,4-5 3,8 0 0,2-5-1,7-14-3,1-6 4,-7 1-13,0 3 11,-7 4 2,-6 5 0,-3 1 7,-3 3 3,-3 1 18,2 1-13,0-1-14,0 1 1,-1 1 1,-2 0-3,5 5-3,-2 0-3,1 0 1,2 7 5,-3 8 0,1 1-1,-6 2 3,2 0-2,-4-3 1,-1-2 0,0-3 1,0-1-1,0-4 1,0-2-1,0-2-1,0 0-3,0-1 3,0 0 5,6 0-5,0-10 13,0-6-10,1-5-3,2-4 0,3-2 4,2-1-3,5 2 1,-1 5 4,-2 6-5,2 6 0,-4 5-1,0 0-2,3 4 1,2 0-3,1 2 4,-2 11-1,-1 2 2,-3 2-1,1 0 4,0-1-1,-3-1 0,-2-1-3,2 1-4,-3-3 4,0 0 0,0-3 0,0 0 0,3-5-26,1-4-13,2 0-77,2 0-86</inkml:trace>
  <inkml:trace contextRef="#ctx0" brushRef="#br0" timeOffset="85687.7524">5065 5401 216,'0'0'76,"0"0"-21,0 0-20,0 0-32,0 0 3,0 0-6,-90 47-2,80-25 1,1 2 1,3 2-3,3-2 2,3-1 0,0-5-3,1-2-1,11-2-11,3-4 15,3-2-6,3-3-1,6-3 8,1-2 9,2 0-7,1-2 13,-1-12-13,1 0-1,-3-1 2,-3-1 2,-4 1-5,-6-2 2,-5 2 1,-1 0 5,0-1-3,-7 0 11,-2 0-7,0 0-1,0 2 20,-5-1 20,-4 3-15,-3 3 0,2 1-9,-1 5-12,-5 3-12,4 0-7,-6 15-2,0 10-7,5 6 14,4 0 1,4 0-2,5-3-4,0-4 2,6-3-5,9-2 4,0-8 3,4 0-8,1-4 2,5-5 5,-1-2-11,4 0-32,-1 0-89,-2-12-140</inkml:trace>
  <inkml:trace contextRef="#ctx0" brushRef="#br0" timeOffset="86007.7319">5794 5594 69,'0'0'294,"0"0"-259,0 0 28,0 0-26,0 0-16,0 0-20,0 25 1,-7-1 12,-4 4-1,-5 0-3,2 1-10,-3-2 0,-4-3-30,3-2-40,-3-2-40,0-4-194</inkml:trace>
  <inkml:trace contextRef="#ctx0" brushRef="#br0" timeOffset="87980.3674">6542 5329 174,'0'0'97,"0"0"-56,0 0 0,0 0 6,0 0 9,0 0-13,0-21-1,0 21-23,0 0-19,0 0-11,0 18-16,0 6 27,0 4 0,0 3 2,0-3-1,0-2-1,4-5 0,4 0-1,1-4 1,0-2 0,2-4-5,0-3-11,0-3 6,2-4-9,-1-1 3,6 0-3,-3-7 19,1-8-2,2-3 2,-2-2-5,2-1-3,-1 0 7,-1 0-1,-4 0 2,-1 3 0,-4 1 3,-4 5-3,-3 5 0,0 2 0,0 3 5,0 2 11,0 0 6,0 0-22,0 11-38,0 9 29,6 2 8,3-1 1,0-3 0,6-1-3,-3-2 2,1-2 1,-1-1 0,1-1 0,-4-3 0,2 0 0,-1-3-1,1-3-12,1-2-11,-1 0 5,0 0 8,-3-10 11,-4 0-3,-2-2 3,-2 0-1,0-1 1,0-3 2,0 2-2,-5 1 4,-1-2 6,6 3-9,-3 0-2,3 3 1,0 2 0,0 4 5,0-1-5,0 1-2,0 2 2,0-1-3,0 0-3,12 0 2,4 1 4,2-2 2,5 1-2,2-3-2,0 1 2,2 0 0,-2-3-2,4 3 2,-5-2 4,6-2-4,-5 2 0,-1 0-2,-6-1 2,-2 0 0,-7 5 0,0-3 0,-6 4 4,-3-2-2,0 0 9,0-2 18,0 2-18,-3-1-11,-6-1-6,2 4 0,-1-3-5,-2 4 0,-1-1-4,2 1 15,-2 0 0,0 0-7,0 0 7,0 0 0,3 9 0,4 5-6,2 2 6,1 4-5,1 2 5,0 1 0,1-2 0,11-1 0,3-4 0,-1-3 0,3 1 1,0-1-2,5-3 4,2 1-3,6-6 1,-5 1-1,5-2 0,-3-4 1,-3 0-1,0 0-11,-7 0-15,-9 0-126</inkml:trace>
  <inkml:trace contextRef="#ctx0" brushRef="#br0" timeOffset="89238.3033">8592 5251 86,'0'0'87,"0"0"-43,0 0-16,0 0 27,0 0-19,0 0 7,-63-39 7,47 37-32,1 2-2,-6 0-9,-4 3-7,0 14-3,2 4 3,0 4 0,5 2 0,2 2-4,7-1 4,3-3 0,3-3-3,3-1-5,0-3 5,0-1 1,12-2-4,3-2 6,7 0-7,4-5-3,5-1 10,2-6-3,3-1-11,3 0-36,-1 0-38,-2-3-101</inkml:trace>
  <inkml:trace contextRef="#ctx0" brushRef="#br0" timeOffset="90304.101">9017 5231 203,'0'0'20,"0"0"-12,0 0 18,0 0-17,0 0 14,-91-8-10,67 26-2,2 7 0,2 2 12,4 0-18,4 0-5,7-4-2,4-2 2,1-3 1,0-5-1,3-3-7,9 0 5,4-3-3,2-3-1,3-2-10,3 0-4,-3-2-18,1 0 14,-1 0 2,-6-9-8,0-2 13,-5-1 17,-4-1 3,-1-3 25,-5 2 8,0-3 0,0 3 30,0 2-9,0 3 3,0 3-10,0 2-35,0 1-12,0 1-3,0 2-2,0 0-1,0 0-14,0 0-17,0 8-6,0 8 35,7 2 5,1 2 4,1-4-2,0 0 1,2-3-3,2-3-5,1 0-8,3-6 3,-1-2 10,1-2-14,2 0-7,0 0 16,-1-9 4,5-6 0,0-3 1,-1-2 0,1-1 0,1 2 0,-2 2 4,-2 5 0,-1 4-2,-2 6-4,-2 2 1,-3 0 1,-1 5 2,-3 11 1,0 3 5,-5 2-2,-3 0-6,0 0 8,0-3-6,0-1 7,-2-4 4,-4-2-10,0-2-3,4-4 10,1-3-9,1-2 0,0 0-1,0 0 0,0-2 10,6-17-10,9-3-16,6-4 9,1 1-7,-2 4 13,-1 4-2,0 5 6,1 1 0,1 7-3,1 2 0,-2 2-2,0 0-2,-2 8 1,-3 6 5,3 0-2,-1 1 5,-1 1-1,-1-3 4,0 1-8,-2-2 0,0-2 0,-2-1 3,0-1-3,-1-3-10,0-3-37,-2 0-58</inkml:trace>
  <inkml:trace contextRef="#ctx0" brushRef="#br0" timeOffset="91352.0314">10801 5437 204,'0'0'107,"0"0"-107,0 0-9,0 0 9,0 0 0,0 0 2,61 0-1,-49 0 11,-1-3-2,4-4-3,0-2 3,4-2-10,-3-3 3,-1-1-3,0-3-2,-4-1 2,-4-4 0,-1 1 2,-4-1 2,-1 1 2,-1 1-4,0 0 4,0 3 7,-3 2 16,2 7-8,-1 5-20,2 1 4,0 3-5,0 0-2,0 0-7,0 0-18,5 10-1,11 5 24,5 5 4,1 1 5,4 2-3,-1-2-3,-1 0 1,-3 0 0,-5-3-1,-4-1-2,-7-3-5,-5 0-7,0 1-5,-15-1 18,-9-3 2,-3 0 0,4-4 0,4 0 0,7-4 2,0 0-2,5-3-28,-1 0-119</inkml:trace>
  <inkml:trace contextRef="#ctx0" brushRef="#br0" timeOffset="92703.9472">11522 5216 176,'0'0'85,"0"0"-38,0 0-11,0 0-21,0 0-2,0 0 13,-82-21-23,64 21 25,-3 9-23,-1 6-3,1 4-4,1 4 2,7 1-2,3-2-4,5-1-7,5-3 9,0 0-5,0-4 6,12 1 0,1-4-10,4-3-8,-1-4-1,3-4-42,0 0 23,3 0 8,-3 0 15,-2-4 0,-3-4 15,-3-3 3,-2 0 5,0-3 5,-2-1 21,-1-2 5,0-1-12,-1-2 21,1 1-29,-2 1-10,1 3-6,-2 6 2,-2 5-1,-1 2 21,0 2 35,0 0-34,0 0-23,2 10-51,1 8 42,1 3 8,3 1 1,-2-3 0,1-1 5,3-4-5,-3 0 0,3-7-1,-2 1-3,4-5 4,4-3 1,0 0 2,2 0 0,3-7 3,1-7-6,1-6 0,-1 2-2,-4 1 2,-5 4 2,-2 4-2,-6 1 0,-1 5 5,-3 2 2,0 1-7,0 0-1,0 0-12,0 0 5,0 13-1,0 2 9,2 3 3,1-1-2,0-2-2,6-1-2,-2-4 3,2-1-1,0-3 1,6-2 0,0-4 5,7 0-3,1 0-1,0-11 2,2-6-3,-6-1 0,-3-2 0,-4 4 2,-4 2 10,-2 4 25,-5 4 6,-1 2-18,0 4 13,0 0-14,0 0-24,0 11-4,0 15-16,0 10 20,-4 4 5,-4 6-4,1 2 3,-5 0 9,1 3-1,-1 1-1,-2-5-6,-2-1-3,-4-5-1,-1-7 0,1-8 1,3-10 6,7-7-6,3-6-1,3-3 29,2 0 12,1-9 6,1-12-38,0-5-10,10-5-1,11-1-4,4 1 3,4 1-1,4 1-8,1 2-10,6 1-29,0 4-8,1 1-20,-1 3-43,-7 1-60</inkml:trace>
  <inkml:trace contextRef="#ctx0" brushRef="#br0" timeOffset="94348.4647">13297 5360 205,'0'0'1,"0"0"-1,0 0 4,0 0-4,0 0 13,0 0 32,55 15-2,-37-15-12,5 0-11,3-7-1,3-4-13,1-2-3,-2-2 1,-4-2-4,0-2 4,-5-5 0,-2-4 1,-4-3 3,-2-1-6,-4-3 4,-1 1-2,-2 0 12,-4-1 13,0 0-25,0 2 9,0 2-4,0 5 6,0 6 21,0 7-32,-1 7 25,-2 3-14,2 3 10,-1 0-25,-1 6-13,-3 21-15,-3 14 19,-1 8 9,2 2 1,4 1 0,4-6-2,0-2 1,0-6 0,12-7 0,7-2-6,5-7 6,4-3-5,3-6 4,2-5-14,5-7 8,2-1-26,2 0 10,-2-14-1,-3-5-2,-4-2 9,-3-2 16,-5-4 0,-4-2 1,-1-1 2,-4-3-2,-2-3 0,-4-1-2,-4-3-20,-3 4 12,-3 4 6,0 8 4,0 8 23,0 4 26,-5 3-7,1 4-6,2 4-1,1 1-17,1 0-18,-2 0-5,1 22-22,-3 13 4,-2 10 22,0 5 1,-1 1 1,3-4-1,-2-5 2,3-3-2,2-7 0,-1-5 0,2-6 1,0-5-1,0-3 0,0-5 0,0-2-1,0-1 2,0-3-1,0-1 0,0-1 3,0 0 1,0 0-4,5-1 19,5-15 5,5-3-24,4-8-2,5-1-13,3 0-12,0 2 7,0 8 6,-3 7 9,-8 8 3,-2 3-4,-2 0-1,2 11-5,3 10 4,-1 4 8,-2-1 0,2 0-1,-5-2 1,0-2 0,1-4-4,-3 1 3,3-6-9,-3-2-34,0-5-23,0-4-132</inkml:trace>
  <inkml:trace contextRef="#ctx0" brushRef="#br0" timeOffset="95236.4099">14802 5157 91,'0'0'128,"0"0"-64,0 0-5,0 0-23,0 0-11,-83-35 7,56 35-32,-1 3-1,-2 17-4,2 4 3,3 6 4,3 2-4,6-1 2,2 1-5,8-5 3,5-4-3,1-7 4,0-4-7,12-4-3,2-5 8,3-3 1,3 0 2,-1 0 0,5-15 0,1-6-7,-1 0 7,-1-2-1,-7 2 1,-4 6 2,-3 3 17,-6 1 19,-2 5 1,-1 2-32,0 3-3,2 1 4,-2 0-8,1 0-5,2 5-36,2 11 28,2-1 13,2 0 0,2-1 0,-1-1-3,3-4 3,1-1 0,2-6 3,1 0 3,2-2-4,2 0 5,3-3 11,1-11-12,-1-4 2,0-4 12,-4-4-11,0-4 4,-3-3 9,-4-2 1,-2 1 2,-5-4-8,-2 2-6,-3 0 13,-1-1-19,0 6-3,0 2 0,0 8-2,0 5 2,0 7 20,0 4 10,0 5-14,0 0-18,0 0-1,0 11-18,-1 17-22,-3 12 38,-1 8 3,2 0-3,2-1 0,1-4 3,0-4 0,0-1 5,0-6-4,1-4-1,8-4-1,1-4-9,3-7-26,4-5-11,5-6-27,6-2 13,2 0-38,-2-11-211</inkml:trace>
  <inkml:trace contextRef="#ctx0" brushRef="#br0" timeOffset="95620.3861">14901 5053 363,'0'0'33,"0"0"-23,0 0-3,0 0-7,0 0-4,0 0 2,64-9 2,-36 6 0,4 2 0,4-2 0,3-2 0,5 1 3,-2-1-3,-3 0-32,-5 0-57,-8 0-95</inkml:trace>
  <inkml:trace contextRef="#ctx0" brushRef="#br0" timeOffset="96306.7843">13441 5086 141,'0'0'91,"0"0"-17,0 0-14,0 0-12,0 0-26,0 0-4,7 0-16,14-3-2,13 2 0,12-2 0,11-1 2,9-3-1,5 0-1,-2-1-42,-11 1-70</inkml:trace>
  <inkml:trace contextRef="#ctx0" brushRef="#br0" timeOffset="145746.9857">6434 6512 91,'0'0'100,"0"0"-27,0 0-16,0 0-20,0 0-8,0 0 3,0 0-6,0 0-21,0 0 3,0 0 3,0 0-7,96-25-2,-56 18 1,12-2-2,11 0 1,7-3 0,-4 1-3,-1 1 5,-15 3-8,-11 3-24,-14 4-45,-12 0-70</inkml:trace>
  <inkml:trace contextRef="#ctx0" brushRef="#br0" timeOffset="146090.9643">6734 6479 120,'0'0'77,"0"0"-76,0 0 0,0 0 10,0 0 56,0 86-40,8-56 2,-1 0-13,2-2-7,0-2-3,-3-2-1,0 1-4,-1-2 1,-1 3 0,0-4 1,1 1-2,2 1-1,1-3-1,1 0-33,7-1-28,3-8-72</inkml:trace>
  <inkml:trace contextRef="#ctx0" brushRef="#br0" timeOffset="146434.9452">7229 6459 293,'0'0'98,"0"0"-24,0 0-31,0 0-38,0 0-5,0 0-13,5 35 13,-2-2 8,-3 2 0,3 1 2,2-2-5,-1-1-5,5 1 4,-3-1-8,-2-2-5,1 1-38,-4-4-20,1-3-9,-2-6-45,0-7-90</inkml:trace>
  <inkml:trace contextRef="#ctx0" brushRef="#br0" timeOffset="146850.9165">7292 6642 353,'0'0'63,"0"0"-55,0 0-8,0 0-1,0 0-2,81-28 3,-48 24-4,-3-1 4,-7 2 0,-2-1-10,-7-1-4,-1-4-7,-4-3-6,3-3-5,-3-5-4,-3 1 31,-2-1 3,-4 2 4,0 4 44,0 1-10,0 6 37,0 2 26,-3 3-18,2 2-21,1 0-11,0 0-49,-2 16-7,1 13-11,1 8 16,0 2 4,0-3-4,0-4 6,0-2-3,0-3-1,0-3 0,3 2-22,1-4-7,4-1-30,2-4-70,1-7-58</inkml:trace>
  <inkml:trace contextRef="#ctx0" brushRef="#br0" timeOffset="147167.1122">7865 6457 360,'0'0'139,"0"0"-114,0 0-25,0 0-12,0 0 2,0 0 10,-4 105 12,-1-66-11,-1-1 3,0-6 1,3-1-3,-1-5-2,4-1 0,0-4-5,0-1-40,0-2-25,4-5-49,4-4-89</inkml:trace>
  <inkml:trace contextRef="#ctx0" brushRef="#br0" timeOffset="147443.9086">7846 6429 299,'0'0'69,"0"0"-33,0 0-31,0 0 32,0 0-13,0 0-18,79-61 5,-45 54-6,3 3-4,-4 4-2,-2 0 2,-2 0-3,-8 4-27,-3 7-24,-11 4-30,-7 0-98</inkml:trace>
  <inkml:trace contextRef="#ctx0" brushRef="#br0" timeOffset="147675.8958">7883 6595 288,'0'0'65,"0"0"-54,0 0 1,0 0-6,0 0 3,0 0-8,86-22 4,-51 18 2,-2 1-7,-5 3-1,-1 0-1,-9 0-48,-2 7-54,-8 4-51</inkml:trace>
  <inkml:trace contextRef="#ctx0" brushRef="#br0" timeOffset="147875.8834">7877 6792 213,'0'0'123,"0"0"-123,0 0-8,0 0 8,0 0 15,0 0 6,108 7 7,-67-12-16,4-3-7,-8-1 0,-2 0-10,-5 3 2,-4 0-29,-2 1-55,-3 2-161</inkml:trace>
  <inkml:trace contextRef="#ctx0" brushRef="#br0" timeOffset="149387.7868">9349 6339 256,'0'0'72,"0"0"-37,0 0-9,0 0-24,0 0-2,0 0 1,0 36-1,0-7 18,0 2 0,0 4-16,0 1 5,0 0-5,0-1 0,0-1-2,5-2 0,1-2-1,0-1-25,-3-1 12,0-2-23,-3-6-45,0-7-75</inkml:trace>
  <inkml:trace contextRef="#ctx0" brushRef="#br0" timeOffset="149715.7659">9433 6302 222,'0'0'89,"0"0"-36,0 0-34,0 0-14,0 0-5,88-16 10,-49 13 14,6 1-12,-2 1-10,0 1 2,-10 0-4,-5 0-1,-10 0-48,-3 1-24,-12 7-65,-3 1-28</inkml:trace>
  <inkml:trace contextRef="#ctx0" brushRef="#br0" timeOffset="149963.7519">9469 6494 229,'0'0'25,"0"0"-19,0 0 8,0 0 21,0 0 9,88 0 1,-55 0-15,0-5-28,1 3 2,-7 2-2,-2 0-2,-7 0-44,-4 11-36,-11 7-59</inkml:trace>
  <inkml:trace contextRef="#ctx0" brushRef="#br0" timeOffset="150171.7375">9487 6774 19,'0'0'66,"0"0"-34,0 0 30,0 0-42,97-5 4,-63-2 17,2 1-7,3 0-32,-7 1-2,-2 4-8,-6 1-92</inkml:trace>
  <inkml:trace contextRef="#ctx0" brushRef="#br0" timeOffset="151146.4082">10089 6330 293,'0'0'72,"0"0"-9,0 0-30,0 0 11,0 0 2,0 0-15,0-9-26,0 9-5,0 21-24,0 9 24,0 11 0,0 1 3,-5 1 0,-4 0-3,1-7-6,2-6-9,-1-5-12,4-5 15,3-5-4,0-1 6,0-6 3,0 2 6,0-5-12,0-2 9,3 0 2,9-3 1,3 0-1,4 0 4,8 0 1,3-3-3,1-2 0,3-1 5,-2 3-5,-1-1-2,-4 1-52,-9 0-33,0 1-96</inkml:trace>
  <inkml:trace contextRef="#ctx0" brushRef="#br0" timeOffset="151570.381">10622 6334 149,'0'0'127,"0"0"-22,0 0-19,0 0-8,0 0-23,0 0-7,-13-10-29,13 14-19,-6 20-29,4 10 28,-2 6 1,2-2 1,2-2-1,0-3-3,0-4-25,0-4-7,3-4-6,2-3-12,-2-1 36,4-3-14,-2-4-31,-1-2-12,2-5-110</inkml:trace>
  <inkml:trace contextRef="#ctx0" brushRef="#br0" timeOffset="151882.359">10641 6295 79,'0'0'5,"0"0"18,0 0-21,0 0 62,0 0 13,0 0-32,71-71-9,-52 65-14,4 1 2,0 1-17,1 3-3,1 1-2,-2 0-2,-2 0-18,0 1-15,-6 11-35,-5 2-52,-4-1-8</inkml:trace>
  <inkml:trace contextRef="#ctx0" brushRef="#br0" timeOffset="152122.3431">10615 6482 242,'0'0'83,"0"0"-76,0 0-3,0 0-3,0 0 1,80-5-1,-53 4 3,0-1-2,0 2-4,-5 0 5,-2 0-7,-7 2-9,-7 7-93,-6 3-114</inkml:trace>
  <inkml:trace contextRef="#ctx0" brushRef="#br0" timeOffset="152306.3321">10695 6655 54,'0'0'55,"0"0"-20,91-3-18,-53-3 0,2-1-7,0-1-10,-2 2 0,-4 0-14,-6 1-63</inkml:trace>
  <inkml:trace contextRef="#ctx0" brushRef="#br0" timeOffset="153750.545">11232 6402 219,'0'0'82,"0"0"-57,0 0-18,0 0-7,0 0 0,0 0 4,0 60 9,0-34 2,0-1 8,0 4-10,0-1-5,0 1-4,0-2-2,0-3-1,0-3-1,0-1-1,3-4-32,0-3-15,-1-6-1,-2-4-3,0-3-2,0 0 17,0 0 37,0-7 0,0-9 2,0 0 17,0-5 17,3-3 25,-2-3-44,2-2-6,-1 1 25,-1-1-2,-1 1-2,2-1 6,1 2-3,1 1-25,2 0-2,3 5 11,0 2-14,1 4-4,-2 6-1,-3 3 9,-2 4-4,-2 2-5,5 0 0,4 7-13,4 9 13,2 7 5,-2 0-4,-1 1-1,-4-1 3,0-3 3,-3-2-6,0-3-1,-3-2-7,0-1-7,-3-4 9,1-2-11,1-3-4,-2-3 2,3 0-7,0 0 23,3-3-11,4-14 14,1-5 0,2-4 8,2 1-10,0-1 4,0 5-2,-3 3 3,3 3 3,-3 2 0,2 0-5,0 6-1,-5 1-3,-2 4 3,-1 2 0,0 0-4,3 3-1,3 14 4,-1 5 1,-4 4 4,-1 2-3,0 0 7,-3-1-8,0-3-1,-2-2 1,1-4 0,-2 0 1,0 0-1,3-2-1,2-3-32,-2-2-70,1-5-137</inkml:trace>
  <inkml:trace contextRef="#ctx0" brushRef="#br0" timeOffset="154062.5219">12044 6321 231,'0'0'127,"0"0"-83,0 0-37,0 0-3,0 0-4,-8 86 2,2-54 4,1 3-6,3-3 2,1-4 3,1 0-5,0-4-6,0-3-18,0-3-28,0-1 0,0-6-41,0-2-105</inkml:trace>
  <inkml:trace contextRef="#ctx0" brushRef="#br0" timeOffset="154334.5067">12068 6271 12,'0'0'141,"0"0"-107,0 0 7,88-71-14,-58 58-12,-1 4 3,1 3 20,-1 2-20,-5 4-7,0 0-6,-2 0-3,-4 10-2,0 2-5,-5 0-19,-4 2-53,-8-1-45</inkml:trace>
  <inkml:trace contextRef="#ctx0" brushRef="#br0" timeOffset="154590.4859">12187 6386 148,'0'0'63,"0"0"-17,0 0 14,0 0-43,100 0-8,-67 0-6,0 0 1,-3 0 1,-5 1-5,-7 8 0,-3 0-63,-12 4-86</inkml:trace>
  <inkml:trace contextRef="#ctx0" brushRef="#br0" timeOffset="154810.1794">12132 6637 13,'0'0'80,"0"0"2,0 0-34,105-2 2,-68-5-21,-2-2-7,3 0-7,-2 0-9,-2 1-4,-1 2 1,-3 3-3,-2 2-13,-4-4-83</inkml:trace>
  <inkml:trace contextRef="#ctx0" brushRef="#br0" timeOffset="155178.1542">12690 6235 130,'0'0'18,"0"0"-2,0 0 13,0 0 17,0 0 10,0 0-31,16 4-20,-16 25 20,0 5 2,0 6-16,-7 0 3,0 0-6,2-5-8,2-1 3,3-4-3,0-4 0,0-4 3,0-2-2,0-2-1,-2-6 0,-1-3-15,0-6-6,2-3-16,1 0 8,0-2 1,0-16-111,3-6 57,9-8 16</inkml:trace>
  <inkml:trace contextRef="#ctx0" brushRef="#br0" timeOffset="155570.1308">12732 6413 4,'0'0'121,"0"0"-5,0-81-14,0 62-22,0 3-5,0 5-20,0 4-32,0 5-16,0 2-5,0 0-2,0 0-17,10 14-4,7 7 21,2 6 0,-4 0 4,0 3-2,-2-3 0,2-1-2,0-4-1,1-2 1,0-2 0,-2-1 1,1-4-1,0 0 0,-4-2 0,-2-2 4,1-1-4,-4-4 0,3-2 0,-1-2-1,-1 0 2,2-2-1,-2-13 10,4-5-6,-2-6 9,1-5-4,-1 0-9,0-4 1,-6 3 3,0 2-2,-3 3-2,0 2 2,0 4-2,0 3-1,0 4-7,0 3-27,0 7-30,0 2-11,0 1-67</inkml:trace>
  <inkml:trace contextRef="#ctx0" brushRef="#br0" timeOffset="156250.0896">13309 6190 226,'0'0'133,"0"0"-72,0 0-22,0 0-24,0 0-15,0 0-5,73-6 5,-25 0 1,4 1 2,-1 2-3,-2 0 1,-7 2 0,-3 1-1,-7 0 0,-3 0-2,-8 0-23,0 0-54,-11 1-61</inkml:trace>
  <inkml:trace contextRef="#ctx0" brushRef="#br0" timeOffset="156544.5155">13509 6166 305,'0'0'29,"0"0"-26,0 0-6,0 0 6,-16 90-2,16-58 18,0-1-8,0 1-5,6-4-2,1 1-4,0-2 5,1 0 1,-2-1-6,-3-2-2,0-3 2,0-2 0,-3-2-17,1-5-36,1-6-127</inkml:trace>
  <inkml:trace contextRef="#ctx0" brushRef="#br0" timeOffset="157320.9939">14081 6188 236,'0'0'87,"0"0"-53,0 0 3,0 0-37,0 0 1,-102-3 0,83 3 0,2 0 8,1 3-2,5 0-1,4 2-6,0-2 0,2 3-3,4 0-6,1 4-7,0 3 4,0 1 8,3 6 4,11 3 1,3-1 0,4 2-1,1-1 0,-2-2-6,-1 0-14,-4 0 9,-3-3 5,-3-2 3,-5 1-2,-2 0 5,-2-2 2,0 0 0,-8 0 1,-8-2 1,-2 0 3,-3-5-7,1-3 2,1-2 9,0-3 1,-1 0-5,-2 0-7,-2 0-20,-1-1-70,2-4-95</inkml:trace>
  <inkml:trace contextRef="#ctx0" brushRef="#br0" timeOffset="158328.9307">16233 6177 287,'0'0'52,"0"0"4,0 0-28,0 0-4,0 0 18,0 0-28,-55-23-14,36 23 10,-5 9-9,-3 7 0,0 8-1,-4 7 3,1 3-2,2 5-1,5 2 0,7 1-4,8-1-2,8-4 6,0-2-3,5-8-27,16-5 9,3-2 1,7-8 20,9-5-2,2-5-3,6-2 5,0-3 2,-1-14-2,-2-5 0,-4-5-3,-5-3 6,-9-3 2,-9 0-5,-10-1 30,-6 0-2,-2 1-5,0 1-7,-13 5-16,0 3-20,-3 7-24,0 7-59,-1 4-149</inkml:trace>
  <inkml:trace contextRef="#ctx0" brushRef="#br0" timeOffset="158752.9036">16674 6158 63,'0'0'130,"0"0"-48,0 0-10,0 0-21,0 0-35,0 0-16,-8 15-8,4 20 8,-1 5 8,0 4 13,2 1-11,2-1-7,-3-2-2,1-4 5,1-7-3,2-2-2,0-3-1,0-5 0,0-2-9,0-4-9,0-4-13,0-5-23,0-4-76</inkml:trace>
  <inkml:trace contextRef="#ctx0" brushRef="#br0" timeOffset="159032.8862">16685 6139 76,'0'0'210,"0"0"-154,0 0-42,0 0-14,0 0 4,93-38-4,-68 38 2,2 0 2,3 0-2,-3 0-2,-5 2 0,-7 8-2,-6 2-37,-4 3-80,-5-1-54</inkml:trace>
  <inkml:trace contextRef="#ctx0" brushRef="#br0" timeOffset="159232.873">16605 6369 125,'0'0'3,"0"0"17,0 0 11,82 3-13,-52-3 21,4 0-6,3-1-8,-1-6-19,-1 4 1,-5 2-7,-7-1 0,-5 2-2,-7 0-109</inkml:trace>
  <inkml:trace contextRef="#ctx0" brushRef="#br0" timeOffset="160251.0564">19053 6142 250,'0'0'46,"0"0"-29,0 0-2,0 0-4,0 0 18,0 0 46,-19-55-38,1 48-5,-3 1 0,-4 1-17,-5 5-7,-3 0-8,-3 0 1,3 13-2,0 3 1,2 8-9,1 9 3,3 8 6,1 4-1,2 2-1,6-1 4,4-1-4,7-2 2,7-4-3,0-3 1,12-5-7,18-4 3,11-2 6,6-9 0,6-5-2,5-5 2,4-6-14,-3 0-7,-2-2-42,-8-14-40,-8-6-155</inkml:trace>
  <inkml:trace contextRef="#ctx0" brushRef="#br0" timeOffset="161186.9983">18791 6224 210,'0'0'88,"0"0"-54,0 0-23,0 0-11,0 0-5,0 0 4,-8 49 1,8-18 1,0 4-1,0 1 7,0 0-6,0-1 0,3-2 4,0-2-5,0-2 4,0-3-4,2-5-13,0-5-16,0-2-35,-1-7-8,1-4-57</inkml:trace>
  <inkml:trace contextRef="#ctx0" brushRef="#br0" timeOffset="161914.9557">19305 5949 85,'0'0'152,"0"0"-59,0 0-39,0 0-34,0 0-18,0 0-2,25-32 2,-2 31-1,4 1-1,-5 0-3,-1 0 3,-6 6 3,-6 12-3,-3 6 12,-6 6-12,0 3 0,-19 1-1,-5-3-3,0-4-12,4-6 4,6-4 3,6-6 0,5 0-2,3-3-6,0-4-5,3 1 11,15-4 11,9-1 0,7 0 8,5 0-1,1 0-3,-4 0-1,-4-1-3,-9 0 0,-8-1 0,-9 0-70,-6 1-128</inkml:trace>
  <inkml:trace contextRef="#ctx0" brushRef="#br0" timeOffset="162474.919">18366 5949 237,'0'0'106,"0"0"-87,0 0-19,0 0 0,0 0 0,-63 99 7,46-52 14,1 4-8,1 5 4,2 4-9,4 2-8,4 1 2,5-3-2,0-2 2,12-8-4,15-3 2,9-7-2,8-6 0,7-7-28,9-7-17,1-8-34,-1-8-123</inkml:trace>
  <inkml:trace contextRef="#ctx0" brushRef="#br0" timeOffset="163066.8861">19623 5916 299,'0'0'26,"0"0"-17,0 0-9,0 0-1,0 0-1,0 0 2,60 40 5,-41-8 8,-1 9 12,3 2 3,1 7-11,-2 3-17,-2-2 5,-6-1-1,-5-2-2,-7-4 3,0-1-5,-12-2 1,-13-2-1,-6-2-2,-4-3 2,1-6 0,1-4-14,3-1-31,2-7-44,3-2-74</inkml:trace>
  <inkml:trace contextRef="#ctx0" brushRef="#br0" timeOffset="164066.8153">20338 5816 160,'0'0'56,"0"0"-14,0 0-19,0 0 9,0 0-2,-36 77-11,15-46-13,-3 1-6,0 3 3,-1-3 2,1-2-5,1 1-13,0-2-26,0 0-23,0-1 42,0-5-119</inkml:trace>
  <inkml:trace contextRef="#ctx0" brushRef="#br0" timeOffset="164402.7946">20133 5948 179,'0'0'130,"0"0"-31,0 0-37,0 0-51,0 0-11,0 0-11,-1 51 10,-1-24 2,2 1-1,0 1 0,0-4 0,11 0-11,2-4-25,2-3-2,0-3 3,3-2 12,-3-2-30,0-2-13,-3-2-64</inkml:trace>
  <inkml:trace contextRef="#ctx0" brushRef="#br0" timeOffset="165139.5856">20297 5816 94,'0'0'105,"0"0"-25,0 0-21,0 0-15,0 0-13,0 0-7,-84-40-12,67 40-7,-5 6-5,-5 12-4,-1 6 4,-2 6 0,-2 5-1,3 4 1,-3 0-1,2 2 0,2-4 2,4-2-2,3-4-6,5-2 6,5-3-10,5-5-17,6-2-16,0-1-5,0-1 21,12 0 11,8-2-7,2 0 19,4-2 0,2-2-4,3-2 9,6-2 3,2-3 1,3-4 6,4 0-3,2 0 10,1-10-11,-2 0 3,-6-4-9,-10 0 1,-5 3 10,-8-3 3,-2 0 23,-5-2 13,-5-5-14,-2-3 1,-2-3-2,-2-4 18,0-2-7,0 1-27,0-3-6,0 1-13,-6 8 0,-3 3-7,-5 7-27,1 5-37,-5 8-78,-2 1-70</inkml:trace>
  <inkml:trace contextRef="#ctx0" brushRef="#br0" timeOffset="165969.1262">20903 6008 220,'0'0'49,"0"0"-38,0 0 10,0 0-20,0 0 1,0 0 13,-83 53-11,72-32-4,1 1 0,2 2 0,4-1 0,4-1-3,0-4-4,0-1 2,6-5-7,12-3 12,1-3 9,8-4 5,7-2-5,3 0-6,1 0-3,-2-8-6,-7-1-2,-5 0 6,-9-2 4,-6 2 2,-5-1 18,-4-4 17,0 1-5,-13-2 17,-10-3-37,-3 0 13,-4-3-10,-1 0-1,2-2 3,6-3-2,3 2-12,7-1-5,5 0 4,4 3-4,4 1 4,0 0-4,0 3-2,3 2-1,1 6-7,2 1 8,-1 2-3,2 2 2,5 2-1,2 1-5,3 2 4,0 0 3,2 5-5,-1 15-2,2 4 2,2 4 3,-1 1-15,3-1 1,1-3-15,-1-4-27,-6-6 21,-3-3 17,-9-5 14,-6-1-12,0 2-2,-9 2 22,-12 2 6,-3 2-6,3 0-60,2-3-104</inkml:trace>
  <inkml:trace contextRef="#ctx0" brushRef="#br0" timeOffset="169919.2699">22340 6348 144,'0'0'138,"0"0"-63,0 0-10,0 0-17,0 0-3,0 0 7,0-23-3,-1 19-3,-5-2-28,-2 2-10,-1-1-8,-4 1 0,-2 0-3,-3 3-12,0-1 4,-5 2 2,1 0 5,0 0-3,-1 0-12,1 11 7,1-2-7,3 3-5,3 1 11,3 4-8,1 2-2,3 4 14,2 1 4,4 3 4,2-1 0,0-2-4,8-1-12,8-4 0,1-1-9,-1-5-1,-2-2 6,2-5 13,2-3 7,4-3 2,4 0-2,0-6 5,3-6-3,-5-3 0,0 0-1,-4-3 6,-3 0 2,-2-2 5,-6-1-10,-2 3 11,1 2-13,-5 4 10,-2 1-1,-1 5 17,0 3-8,0 1-6,0 1 7,0 1-15,0 0-5,0 0-21,5 9-21,-1 6 35,2 1 7,3 2 2,-2-1-1,4-2-2,4-2-2,1-3-2,5-3 0,3-3-5,4-3-4,1-1 10,1 0-6,-2 0 6,-3-6-3,-5-6 3,-7-2 3,0-2 1,-1-5 0,3-2 0,-3-1-1,-1-2 2,-5 2 3,-2 0-1,-4 2 12,0 1 1,0 3 7,-7 1 11,-2 3-11,1 6-3,2 0-7,1 3-10,2 2-3,1 2 0,2 1-4,0 0-9,0 0 3,0 0-10,0 0-12,0 0 13,7 0-4,5 4 23,2 2-1,2 2 0,-1-1-4,3 1 5,1 0 0,1-3 2,4 2 2,-2-1-4,1-2 1,-3 2 1,-3-1-2,-5 1 0,-5 1 0,-2 2-2,-3 5-3,-2 2-11,0 2 8,0 0 8,0 0-4,-5-1 2,5-2 2,0 0-1,0 0 2,0-1-2,11-3 1,2-1 0,1-2 1,3-4 4,5-1 7,3-3 16,7 0-17,2 0 4,0 0-14,-1-6 4,-3-5-5,-3-4 1,-5-1 0,-2-6 0,-2 0 4,-2-5-3,0 0-2,-3-2 3,-3 6-1,-7 1 8,-3 6 45,0 3-11,0 6-3,-2 4-6,-5 1-31,0 2-4,-3 4-8,-4 17-11,2 7 1,1 7 17,8 1-1,3-3 1,0-3 1,1-3-3,13-2-1,4-6-2,2-4-28,8-6-21,3-5-28,4-4-3,-1 0-145</inkml:trace>
  <inkml:trace contextRef="#ctx0" brushRef="#br0" timeOffset="173923.1943">24773 6237 51,'0'0'31,"0"0"-4,0 0 6,0 0 0,0 0 5,0 0-3,0 0-21,-92-8-5,78 14-3,-3 6-6,0 4-1,-1 4-1,3 3-2,0 3 1,6-3 3,3 1-6,5-1 2,1-3-3,0-3 0,0-3-5,7-3 5,4-4 0,4-1 4,0-3 3,5-3 8,4 0 9,3 0-5,-1-6 0,1-7 0,-4-1-6,-3-2 11,-7-1 10,-4-1-2,0-2-22,-3 2 7,-5 5 4,1 2 7,-2 7 22,0 1 8,0 3-14,0 0-37,0 0-9,0 0-19,0 6-37,0 11 64,0-3-1,3 1-3,3-1 5,4-3 0,1-1 1,5-1-1,1-1-5,5-4 4,3-3-12,4-1 8,2 0 5,5 0-7,0-8 6,0-7-9,-4-4 10,-5 1 4,-6-1-4,-6-1 2,-2-2 14,-5-2-7,-4-4 10,-4-3 16,0-4-15,0-5 15,0-2 17,0-5-37,0 1-13,0 3 10,0 7-10,0 7 1,0 11 7,0 8 13,-1 4-5,-2 4-15,-3 2-3,-6 0-17,-6 19 6,-7 16 2,-4 14 6,3 8 0,3 8 2,10-1-4,5-2 4,7-3 1,1-8 0,1-8 0,14-7-9,7-5 3,4-10-6,4-6-11,1-8 18,6-7-10,4 0-3,0-8 14,1-12-11,-3-6 8,-5-2 6,-2-7 1,-5-4 0,-4-3 1,-3-7 5,-5 0-4,-3-2 1,-5 1 20,-6 6 9,-1 6 2,0 12-5,0 9 11,-3 10-4,0 5-2,-2 2-34,-3 10-10,-7 27-12,-3 14 13,1 11 9,5 1 0,7-6-5,5-4 5,0-8-1,6-9-5,13-6 1,7-6-7,1-6-10,10-6-58,2-7-12,1-5-106</inkml:trace>
  <inkml:trace contextRef="#ctx0" brushRef="#br0" timeOffset="182105.1611">26566 6407 105,'0'0'121,"0"0"-121,0 0-2,0 0 2,0 0-1,0 0 1,0 0 12,13 15 17,-4-15 0,1 0-13,0 0-1,4 0-2,2-2-7,2-5-4,-1-2-2,0-2-6,-2-1 5,-4 0-4,-2-5 5,-2-2 3,-1-5-3,0-2 6,3-2 4,-5-1-5,3 0 1,-3 0 1,-1 4 39,2 0 21,-1 2-34,-3 3 4,2 4-16,-1 2-5,-1 7 1,1 1-10,-2 4 1,0 1-2,0 1-6,0 0 11,0 0 1,0 0-3,0 0-9,0 12-28,-3 15 16,-9 13 10,0 12 4,-4 2-4,1 6 2,-3 0 0,4-2 2,0-4 1,2-3-1,-1-6 2,-1-4-4,5-5 1,0-6-1,-2-6 0,7 0 2,-2-6-2,1-5 0,2-2-1,3-5 4,0-5-6,0 1 2,0-2-6,0 0 6,0-2-1,0-12-1,3-8 1,6-5-3,2-3 4,2-4-1,-1-7 2,1-1 0,0-2 3,-1 1-2,1 4-1,-3 1-1,1 6 1,-2 7 6,0 4-5,0 4 0,2 3-1,0 3 2,5 1-4,-2 5-5,2 2 6,-1 3-2,1 0-3,-3 5 0,1 15-1,-3 2 5,-5 1-3,-2-2 7,-4-1-8,0-4 6,-6 1 0,-11-2 2,-2-1 1,-4-3-3,-3-1 0,1-2-10,-1-1-27,4-3-58,6-4-11,4 0-187</inkml:trace>
  <inkml:trace contextRef="#ctx0" brushRef="#br0" timeOffset="183761.0644">27147 6277 217,'0'0'51,"0"0"-45,0 0 5,0 0-7,0 0 19,0 0-5,-29-6-15,22 6-3,0 10-1,-2 10-6,-1 4 5,-1 2 2,3 1 1,4-3-1,4-1 0,0-2-3,0-6-10,0-3 0,7-3 13,5-3 1,5-5 16,1-1 9,4 0-14,2-1-5,0-14-2,-2-5-4,-2-1-1,-6-3 1,-6 2 2,-7-3 6,-1 3-2,0 1 19,-6 3-4,-5 2-21,3 8 8,0 2 8,5 2 6,0 4-10,3 0-13,0 0-6,0 0-16,0 0-32,0 0 31,0 0 12,3 0-9,10 0 20,4 0 0,6 0 5,2 0-1,2 0-4,-3-7-13,-2 0-16,-5-3 23,-3 0 6,-3-2 3,-2 1-1,0 1 28,-5 1 2,-1 1 15,-1 4-1,-1 3-14,-1 1-24,0 0-8,3 0-7,3 0-5,4 2-2,4 14 14,0 2-5,0 3 5,-1 1 5,-2 1 1,0-4-5,-4 1 10,-2-4-11,-3 0 0,-2-3 0,0-1 6,-4-3-3,-9 0-1,-2-2 6,2 0 0,2-3-2,2-2-8,6-1 2,0-1-7,2 0 7,1 0 6,0 0-6,0 0 4,0 0-4,0 0 0,9 0-3,12-3-4,4-3 5,5 0 4,1-1-2,0-3 0,1 1 3,-3-3-6,-2-1 5,-4-1-2,-4 1 3,-7-1-1,-2-1 3,-3-1 1,-4-2-5,-2 2 6,1 3 0,-2 2 21,0 4-11,1 1-17,1 3 1,-1 1-2,-1 2 2,0 0-2,2 0-10,2 0-2,2 13-12,3 6 25,-2 4 0,4-1 1,-1 1 0,-2-4 0,2-1-1,-3-3-7,0-3 7,-3-3 1,-1 0 3,-3-1-5,0-2 2,0 2-2,0-4-9,-11 2 9,2-2-1,-1-2-2,3-2-8,1 0 9,0 0 3,3 0-5,3 0 10,0 0-7,0 0 2,0 0-23,0 0-17,12 0-8,7 0 42,4 0 6,3 0 2,1-6 3,3-3-2,0-3-3,1-5 0,1-1-1,-1-3 7,-3-3-5,-4 2 0,-6-1 1,-6 3 14,-8 6 16,-2 3 7,-2 4 3,0 4-5,0 3-9,0 0-27,-3 0-1,-7 10-15,-1 11 6,-1 5 9,3-1 0,6-1-3,3-3 2,0-3-7,0-3 2,7-2 4,4-6 4,4-1-6,6-5-23,3-1-49,-1 0-63</inkml:trace>
  <inkml:trace contextRef="#ctx0" brushRef="#br0" timeOffset="184001.0434">28203 6059 629,'0'0'20,"0"0"-20,0 0-15,0 0 6,0 0-44,0 0 34,-3 2-34,0-2-82,-1 2-152</inkml:trace>
  <inkml:trace contextRef="#ctx0" brushRef="#br0" timeOffset="186447.6671">28445 5919 81,'0'0'113,"0"0"-52,0 0-10,0 0-14,0 0-11,0 0 0,0 0-17,0 8-6,0 14-3,0 10 13,0 4 0,-6 3 2,3-2-15,-3 4 7,0-2-3,1 1-3,-1-6 0,-1-1-1,4-1 0,-1-4 1,1 0 0,-2-3 1,-1-3-1,2-2 0,0-3-1,0-3 1,1-6-1,3-2 0,-1-2 4,1-3-3,0-1-1,0 0 1,0 0 3,0-5 21,6-8-15,1-1-8,-2-1 2,-1 0 17,1 2-3,1-3-4,1 0-1,3-1-10,3-1 2,1 0-5,0 2 0,1 2 0,-3 3 2,-2 6 0,-1 2-3,0 1 1,-1 2-6,2 0 3,5 2-2,0 11 3,0 4-3,-2 1 0,-1-2 3,-6 2-4,-1-3 6,-5-1-1,0-1-6,0 1-3,-17-2 6,-11 0 2,-8-3-1,3 1-13,2 0-1,5-4-6,4 0-11,6-3-9,7-3 22,4 0 12,5 0 8,0 0-14,0 0 14,6-2 1,10-2 0,7-1 0,5 1 0,4-1 0,4 0 1,2 0-1,4-3 0,4 0 0,1 0 9,0-3 0,-2-1-9,-3-1 4,-2-1 8,-7-3-4,-3-1 8,-8-4 2,-1-4-4,-5-1 10,-1-4-15,-1-3 20,-5-1-10,-3 3 14,-3 0-20,-3 0 30,0 1-11,0 1-25,0-2-7,-2 3-6,-2 6 3,-2 2 1,3 5 2,-2 4-1,0 6-1,1 2-3,1 4-1,2 0 3,-2 0-1,-3 0-17,-7 13-1,-4 14 18,-7 11 2,0 7-3,2 4 5,3 0-1,2-1 0,7-4 0,4-4 1,4-3 0,2-6-4,0-2 2,12-4-2,8-4 2,0-3-14,3-4-10,2-5 0,4-4 23,-1-2 1,-1-3 4,-5 0-4,-4 0 3,0 0-2,-2-9 2,7-5 2,0-5 1,3-6-4,-2 0-3,-5-4-2,-4 3-7,-6 4 10,-8 4 2,-1 5 11,-1 2 39,-14 5-20,-1 5-1,-4 1-22,0 4-7,1 18-7,3 5 1,6 4-3,5-3 7,5 1-5,0-5 6,2-3-5,8-3-6,6-4 4,4-2-12,7-5 5,6-3 8,5-4-8,0 0-31,-1 0-124</inkml:trace>
  <inkml:trace contextRef="#ctx0" brushRef="#br0" timeOffset="187799.5829">30240 6137 262,'0'0'71,"0"0"-47,0 0 3,0 0-11,0 0 53,0 0-14,-5-6-39,-5 6-14,-5 0-2,-3 8-2,-2 10 1,0 3 0,-1 3-5,4 0 5,1 2-1,9-1 1,4-2 0,3 1-5,4-3 1,18-2-5,8-4 5,8-1 0,5-5 5,6-3 6,-1-4-6,-6-2 3,-7 0-3,-8 0 0,-8-10 6,-8 0-4,-6-5 5,-5-2 4,0-4 6,-5-3-2,-13-1-15,-3-5-3,-6-1 2,-1-1-9,1-2-3,2-1 2,8 2 7,3 2 4,8 1 1,1 1 5,2 0 7,3 4-2,0 3-2,0 2 0,0 6 11,0 5-8,0 2-5,5 1-7,4 1 0,4 2 0,3 3-2,7 0-1,0 0-5,-1 14 5,0 10 0,-1 7 1,-5 6-12,-1 0-11,-6 1 3,-3-5-6,-6-5 4,0-2 7,0-3 2,-15-4-6,-3 1 14,0-2-39,-3-2-86</inkml:trace>
  <inkml:trace contextRef="#ctx0" brushRef="#br0" timeOffset="188231.5527">30799 6195 236,'0'0'83,"0"0"-38,0 0-34,0 0-7,0 0-2,0 0 0,107 0 2,-78 0-4,0 1 1,-6 0-2,-2 1 1,-3-1-56,-5-1-151</inkml:trace>
  <inkml:trace contextRef="#ctx0" brushRef="#br0" timeOffset="188975.5069">31423 5901 208,'0'0'103,"0"0"-33,0 0-29,0 0-16,0 0-12,0 0 19,-5-23-2,4 23-30,-1 0-3,1 11-15,-4 16 11,1 9 7,-5 9 7,2 3 4,1 4-7,1-2-2,4 0-2,1-5-2,0-4 2,0-5 0,0-4 0,0-5 0,1-5 5,1-2-5,-1-5-3,-1-3-27,0-4-28,3-4-20,0-2-29,0-2-47</inkml:trace>
  <inkml:trace contextRef="#ctx0" brushRef="#br0" timeOffset="190010.0042">31454 6217 112,'0'0'69,"0"0"-19,0 0 19,0 0-36,0 0-1,90-39 1,-76 39-9,5 4-10,0 13-3,-4 2 2,0 2-12,-8 0-1,-2 2 0,-5-4-1,0 4 2,0-3 1,-9-1 0,-6-1 1,-6-3-1,-4-1-2,-7-3-8,-2-2 2,0-5-16,5-1 4,7-3-2,8 0 8,6 0 7,3 0-29,5 0-13,0 0 25,0 0-4,13 0 11,9 0 12,4 0 2,4 0-1,1 3 2,2-1 0,-1-2 1,1 0-1,-1 0 12,2 0 2,-2 0-1,0-5-5,-3-4-8,-3-2 22,-4 0 0,-1-2 7,-5-2-10,-1-1-16,-3 1 14,-7 1-5,-2 5 47,-3 2 13,0 4-37,0 0-20,0 3-15,0 0-14,0 0-38,-5 0 15,-3 4 14,-1 12 6,1 0 12,3 5 1,4 0 4,1-1-3,0-2 0,0-3-1,11-2-7,3-3 10,4-3-3,0-4 4,4-3 2,3 0 2,1 0 2,-1-6-5,5-9 4,0-5-5,0-2 1,-5-5-1,-1-5 38,-3-3-5,-5-3-28,-1-1 17,-6-1-8,-3-1 23,-3 2-17,-3 1 9,0 4 1,0 4 3,0 4-25,0 6 2,0 9-9,0 4 6,0 4 12,0 3 7,0 0-26,-4 13-7,-7 24-55,-5 16 60,2 7 0,3 1 2,3-7 2,5-6-2,3-6-2,0-9-3,0-3-14,1-7-10,14-5 0,2-2-11,2-5-38,2-4-8,3-4-2,3-3-190</inkml:trace>
  <inkml:trace contextRef="#ctx0" brushRef="#br0" timeOffset="190353.9821">31826 6197 330,'0'0'0,"0"0"-62,0 0 62,0 0 1,82 2 12,-40-1 20,7-1-11,4 0 4,-2 0-23,-2 0 2,2 0 0,-5 0-5,-3-1-18,-8-5-105</inkml:trace>
  <inkml:trace contextRef="#ctx0" brushRef="#br0" timeOffset="190593.9674">31884 6044 150,'0'0'430,"0"0"-430,0 0-5,0 0 2,0 0 0,0 0-3,-8 0-6,5 0-64,0 0-92</inkml:trace>
  <inkml:trace contextRef="#ctx0" brushRef="#br0" timeOffset="191313.922">32300 6224 50,'0'0'98,"0"0"-14,0 0-56,81 3-12,-44 2 9,-1-2 1,-3-1-15,-4-1-3,-5 0 6,-7-1-8,-7 2-3,-3-1-1,-7 1-2,0-1-50,0 1-180</inkml:trace>
  <inkml:trace contextRef="#ctx0" brushRef="#br0" timeOffset="194908.3909">3822 8226 184,'0'0'57,"0"0"-3,0 0 0,0 0 4,0 0-10,0 0-11,0 0-13,-76-27-4,61 27-20,-2 5-2,-3 12 2,-3 5-3,0 6 3,0 7 0,-1 4-2,2 3 1,4 2 2,3 0-1,6-2 0,6-7 0,3-2 0,0-8-4,15-2-2,9-5 6,6-4-1,7-7 1,6-7-6,8 0 0,4-9-5,5-12 3,-5-5-38,-4-1-49,-5 0-94</inkml:trace>
  <inkml:trace contextRef="#ctx0" brushRef="#br0" timeOffset="210238.8895">4383 8168 129,'0'0'88,"0"0"-64,0 0 12,0 0-12,0 0 0,0 0 11,-23-3-1,18 3 4,0 0 2,2 0-14,-3 0-10,-3 0-16,-1 11-3,-1 6 1,-5 6-5,4 3 6,-3 0-5,2 3 3,-1 2 3,4 1-11,5 2 4,1-2-2,4-1-1,0-3 7,0-3 0,6-3-6,7-5 4,-1-3-1,1-2 6,1-1-1,1-3 2,3-4-1,1-4 6,1 0-4,2-4 13,5-13-2,-2-4 1,-5-2-10,-4 0-4,-2-5 13,-4 1-1,-4 0 0,-5-2 0,1 1-6,-2-1 5,0 1-5,-3-1-1,-10 5 0,-1 3 6,0 6-2,-2 4-7,1 7-2,3 4-14,0 0-60,2 6-35,4 7-20</inkml:trace>
  <inkml:trace contextRef="#ctx0" brushRef="#br0" timeOffset="211990.7782">4717 8225 306,'0'0'39,"0"0"-24,0 0 0,0 0-15,0 0-3,0 0 2,21 22 1,-15 2 13,0 5-6,-1 4 4,0 0 4,-2 0-8,0-2-4,2-4 0,-2-3 1,1-5-4,-2-4-7,-1-3-19,-1-3 26,0-4-5,0-1-6,0-4-2,0 0-13,0 0 17,2 0-5,-2-4 14,3-8 4,-3-4-4,0-5 19,0-2 13,0-2-9,0-1-1,0-5-9,0-2 3,0-3-6,4-3-10,5 3 3,0 4 0,-1 4-3,2 5 7,-4 4 4,3 2 4,-3 6-8,1 7-6,-1 4-2,3 0 0,2 4-11,7 16 12,-1 6 0,0 4 1,2 0 1,-2-2-1,-1-1 1,-4-2-2,1-4 2,-5-3-3,-5-3 1,0-5-1,0-1 1,-3-4-2,0-2-1,0-2 3,3-1 2,-3 0-2,2 0 0,-1 0 3,1-1 3,0-12-5,1 0 6,0-5-6,2-1-1,-1-2 0,2-2 0,2-3 2,4 1-5,-2 1-1,2 1 4,-3 7 4,-3 5-4,2 4 0,3 2-2,3-1-4,8 2 1,2 2 5,-3 2-2,0 0 0,-6 7-1,-2 13 3,-2 0 0,-1 2 1,-4-1 2,-3 4-3,-3-1-1,0-2-1,0 0-7,0-1 8,0 1-2,0-3 3,0-1 0,0-1-5,0-1-6,0-3-9,0-5-10,0 0 5,0-5-54,3-3-95</inkml:trace>
  <inkml:trace contextRef="#ctx0" brushRef="#br0" timeOffset="212358.7537">5614 8131 500,'0'0'46,"0"0"-46,0 0-11,0 0-3,0 0-21,0 0 28,3 81 6,1-49-4,-4 2 5,0-3 9,0-1-8,0 0 4,0-2-4,0-2 1,0-2-2,0-4-33,0-4-3,0-3-46,6-6-36,0-4-72</inkml:trace>
  <inkml:trace contextRef="#ctx0" brushRef="#br0" timeOffset="212942.7185">5645 8214 16,'0'0'85,"0"0"-29,-9-90 28,8 64-23,1 7-3,0 4 9,0 4-12,0 6 9,0-5-35,4 3-22,14-4-7,5 1-5,5 2 4,0 3 1,-1 5-6,-2 0 4,-4 17-4,-6 7 0,-7 6-8,-7 3 6,-1 0 6,-4 1-9,-16-4 11,-1-5 6,-4-1-4,4-4 0,3-9-2,5-4-13,7-4-4,6-3 5,0 0-8,0 0 9,0 0 6,10 0-2,4-6 6,3 3-2,3 2 2,2 1-4,4 0-1,0 0 6,0 1 2,-2 8-1,-2 0-1,-7 1 6,-3 3 0,-6 2-3,-3 1-2,-3 0 8,0 3-1,-6-3-1,-12 2 7,-3-2 2,-1-3 12,-2-1-25,2-4-2,2-4 5,1-2-5,-1-2-2,-2 0-11,3 0-6,-5 0-33,4 0-102</inkml:trace>
  <inkml:trace contextRef="#ctx0" brushRef="#br0" timeOffset="213832.6301">6105 8017 201,'0'0'88,"0"0"-31,0 0-46,0 0-8,0 0-1,0 0 4,58-18 0,-28 16-6,1 2 5,5-2-5,1 0 3,-1 1 0,-8-1-3,-1 2-9,-6 0-58,-8 0-68</inkml:trace>
  <inkml:trace contextRef="#ctx0" brushRef="#br0" timeOffset="214112.6092">6312 7990 94,'0'0'135,"0"0"-122,0 0-10,0 0 0,0 0 25,-22 104 1,19-67-4,3 3-4,0-3-14,0-1-3,0-4-1,0-1-2,0 1 3,1-5-5,2 1 4,0-4-3,-1-3 3,-2-2-3,1-2-29,-1-2-56,0-6-56</inkml:trace>
  <inkml:trace contextRef="#ctx0" brushRef="#br0" timeOffset="214304.5997">6252 8499 99,'0'0'174,"0"0"-77,0 0-25,0 0-31,0 0-33,0 0-8,2-23-33,17 20 31,8-1 4,0-1 2,0 1 7,1-1-11,-1 2-3,-2-2-37,1 4-51,-1-1-55,-4 2-5</inkml:trace>
  <inkml:trace contextRef="#ctx0" brushRef="#br0" timeOffset="215360.5328">6837 8028 154,'0'0'114,"0"0"-68,0 0-37,0 0-9,0 0-2,0 0 2,-19 87 12,19-48-9,0-1 10,0-5-6,0-2-6,0-3 0,0-3 0,0-1 0,0-4 1,0-1-2,0-4-15,0-3-17,0-3-35,0-2-64</inkml:trace>
  <inkml:trace contextRef="#ctx0" brushRef="#br0" timeOffset="215912.4983">6856 8144 123,'0'0'84,"0"0"-12,0 0-13,0 0-14,0-83-1,0 74-9,0 3-2,0 3-10,0 3 3,0 0-17,0 0-9,0 0 0,0 9-17,11 13 7,10 10 3,-3-1 9,3 3-2,-1-7 0,0-4 1,1 0 2,1-3-3,1-2 0,2 0 0,0-3 1,-1 0-1,1-3 0,0 0 3,0-1-3,3-4 0,-1-3-1,-5-4 1,-5 0 0,-4 0 7,-8 0-4,-2-4 22,-2-6 26,-1-2 5,0-3-36,0-3 15,0-3-19,0-5-3,0-1-5,0-5 1,0-3-8,0 1-1,0-2 0,0 3-5,0 6 10,0 4-6,0 5 1,0 5-9,0 5-4,-1 2-21,1 4-14,0 2-13,0 0-75,0 0-78,6 3 56</inkml:trace>
  <inkml:trace contextRef="#ctx0" brushRef="#br0" timeOffset="216632.4545">7728 8000 184,'0'0'89,"0"0"-48,0 0 16,0 0 28,0 0 18,0 0-39,0-25-51,0 25-13,0 14-27,-6 10 22,-7 15 5,-3 4 4,0 3 5,0-4-8,-1-3-2,2-8-1,2-2-11,1-5 10,4-4-2,0-5 1,3-5 4,4-3-11,1-5-6,0-2 2,0 0 3,0 0 12,0 0 9,0-13 0,0-7-8,4-5-1,5-7 4,3-6-8,4-5 9,1-5-6,-1-1 2,2 6-1,-5 7 0,-2 5 4,0 9-8,-1 8 8,-4 7-6,-2 4 4,2 3-4,2 0-8,8 0 7,-1 18-4,3 7 7,-4 6 17,-1 2-10,-3 1 1,-5 1-4,5 0 1,-4-4 1,-1-1-5,-2-4 5,1-4-6,1-2-1,-1-4 0,-1-1-13,1-4-17,-2-3-29,1-4-69,0-4-130</inkml:trace>
  <inkml:trace contextRef="#ctx0" brushRef="#br0" timeOffset="216848.4382">7665 8168 474,'0'0'98,"0"0"-98,0 0-98,0 0 94,0 0 3,87-14 1,-59 10 0,-4-1-36,0 5-38,-3 0 15,-2 0-118</inkml:trace>
  <inkml:trace contextRef="#ctx0" brushRef="#br0" timeOffset="217536.3928">7989 7937 188,'0'0'142,"0"0"-127,0 0-11,0 0 0,0 0-4,0 0 6,106-7 0,-72 5 1,5 1 12,4-4-4,2 1 5,6-1-20,-5 1 0,2 0 7,-11 1-7,-4 1-16,-9 0-31,-11 2-59,-4-1-124</inkml:trace>
  <inkml:trace contextRef="#ctx0" brushRef="#br0" timeOffset="217824.3742">8277 7897 124,'0'0'89,"0"0"-83,0 0 31,0 0 19,0 103-21,0-66-16,0-3-9,0 3-7,0-6-1,0-2 2,0-1-4,0-2 3,0-4-3,3 1-6,-3-4 0,1-3-26,2-4-16,2-2-10,-1-2-51,1-1-20</inkml:trace>
  <inkml:trace contextRef="#ctx0" brushRef="#br0" timeOffset="219104.2965">8802 7915 226,'0'0'76,"0"0"-22,0 0 18,0 0-26,0 0-29,0 0 7,6-6-24,8 6-6,8 0 5,9 0 2,8 0-1,6-5 0,-2-1 0,-1 0-1,-11 0 1,-10 3-21,-5 2-14,-8 1-25,-7 0-71,-1 0-125</inkml:trace>
  <inkml:trace contextRef="#ctx0" brushRef="#br0" timeOffset="219368.2816">8962 7895 14,'0'0'204,"0"0"-130,0 0-45,0 0-26,0 0 4,0 0 46,-18 105-16,18-67-18,0 3-12,0-2-6,0-3 4,0-3-2,0-6-1,0-2-2,0-6-18,0-3-15,0 2-21,9-3 0,-6-1 22,0-5-115</inkml:trace>
  <inkml:trace contextRef="#ctx0" brushRef="#br0" timeOffset="219616.2643">8868 8376 459,'0'0'56,"0"0"-26,0 0-13,0 0-17,0 0-1,0 0-1,49-13-2,-18 8 8,0-3-4,1 2 0,-5 0 0,-2 3-19,-4 1-23,1 2-36,-4 0 8,-3 0-76,-1 0-2</inkml:trace>
  <inkml:trace contextRef="#ctx0" brushRef="#br0" timeOffset="220180.4485">9559 7827 151,'0'0'74,"0"0"-12,0 0-38,0 0-15,-108 10 1,81 15 18,-1 8-9,3 11 0,3 6-11,6 4 11,7 0-16,3-3-3,6-5 3,0-9-5,0-5 2,18-7-5,3-6-7,4-5 2,5-5-1,3-7 11,6-2 8,1 0-2,5-15-3,-2-6-3,-1-4 10,-6-3-2,-8-1 22,-8-2 28,-6-2-11,-5-1 10,-6-2-28,-3 0-3,0 0-13,-6 0-10,-11 1 0,-2 3 2,0 4-5,0 6-6,4 4-28,-1 7-48,-1 11-70,4 0-34</inkml:trace>
  <inkml:trace contextRef="#ctx0" brushRef="#br0" timeOffset="221292.3819">10182 7873 250,'0'0'116,"0"0"-66,0 0-27,0 0-23,0 0-18,0 0 12,0 63 6,1-25 14,1 1 3,-1-2-11,-1 4 1,0-2-4,0 0 2,0-1-2,0-3-3,0-1-1,0-5-40,0-2 23,0-8-7,0-4-24,2-4-20,1-8-73</inkml:trace>
  <inkml:trace contextRef="#ctx0" brushRef="#br0" timeOffset="221836.3453">10188 7889 193,'0'0'17,"0"0"-10,0 0 11,0 0 34,0 0 23,0 0-15,6-42-60,3 54 8,4 11 5,2 5 4,3 4-2,-1 2-9,2 0-5,6-3 2,2-2-1,6-5-2,4-3 0,1-5 2,-2 1 4,-7-5-6,-5 0 0,-3 0-1,-7-2 3,-1-1-2,-1-1 0,-3-2-2,-3-2 2,0-2 0,-3-2 0,0 0 0,-2 0 4,-1 0 1,0-4 67,0-12-8,0-7-58,0-6 26,0-3-31,0-2 2,0-1-2,0 2 6,0 1-4,0 5 5,0 3-8,0 3 3,0 2-6,0 4-3,-1 2-26,-2 5-28,1 2-40,2 1-14,0 0-45,0 1-70</inkml:trace>
  <inkml:trace contextRef="#ctx0" brushRef="#br0" timeOffset="228668.0288">32873 6197 74,'0'0'89,"0"0"-17,0 0-22,0 0-30,0 0-14,0 0 2,0 0 22,-3-39-8,-1 35 1,1-1 6,-5 2-16,-5 2-13,-2 1-1,-6 0-6,-4 0-2,0 1 5,0 11-9,1 2-1,2 1 2,6-2 7,2 1 0,5-1 2,3 1-1,3 0-5,3-1-8,0 2-1,3 0-5,12 0 7,5-3 15,2-1 1,2-1 12,3-1 5,-2 2-12,2-1-1,-2 4 2,-4 0-2,-1-1-2,-6 2 1,-2-1 6,-2 1-9,-6-2 0,-1 1 0,-3-2 0,0 0 3,0-3-3,-6 0 7,-5-2-2,-1 1-1,-4-1 9,-1-4 8,0-1-1,-4-2-7,-2 0-12,-2 0-1,-5 0-8,-4 0-64,-1 0-65</inkml:trace>
  <inkml:trace contextRef="#ctx0" brushRef="#br0" timeOffset="234055.832">12174 7910 76,'0'0'125,"0"0"-74,0 0 11,0 0-11,0 0-6,0 0 5,0 0-25,-20-5-18,10 5-7,1 4-1,0 8-4,-3 6-1,2 1 6,2 7 0,-2 1 0,5 5 0,2-1-5,3 1 5,0-4 0,0-2 1,2-3-4,11-3-1,2-4 4,6-4-2,4-4 0,4-7 2,-2-1 4,1 0-3,-1-5 11,-5-7 0,-3-1-5,-3-4 5,-3-1-12,-4-2 8,-3 1-2,-3-5-5,-2-1 2,-1-3-3,0-2 0,0 1-2,0 1 2,0 1-16,0 5 3,-6 8 8,-1 2-3,-5 4 0,3 3 8,1 4 6,4 1-4,-2 0 6,2 0-8,1 11-3,-2 4-4,5-1 3,0 3 3,0-2 0,12-2 1,8-5-1,2-2 1,5-3 0,1-3 0,-1 0 1,0 0-1,3-3 6,-2-8-5,2-6-2,-2-3 1,-1 1 0,-5-1 0,-7-2-2,-3 4 2,-6-3 6,-3 3-1,-3-2-4,0 1 7,-4-1-6,-11 0 28,0 5-23,-3 3-2,1 3 0,0 6 2,2 2-1,-2 1-6,5 0-2,2 0 1,7 0-1,3 0 0,0 4-10,3 6 5,16 3 6,5-3-1,6 2 1,3-3-3,6 0 4,0 2 0,-1 1 1,-5 1 6,-10 6-14,-4 2 7,-10 4 0,-6 4-1,-3 7 2,0 2 3,0 1 5,-8-2-8,5-5 4,3-5-5,0-6-5,0-4 3,14-3-1,7-3 3,7-5-1,5-6-3,7 0-1,8-1-30,1-18-69,-1-2-129</inkml:trace>
  <inkml:trace contextRef="#ctx0" brushRef="#br0" timeOffset="237354.255">14548 7829 118,'0'0'107,"0"0"-59,0 0 15,0 0-36,0 0-16,0 0 9,0 0-8,-71-8-3,59 8-4,-4 5-1,1 6-4,-1 0 2,-1 3-2,-1 3 1,3 2-1,-1 4 0,1 2 1,2 3-1,4 0-5,4 1 5,5-1-7,0-4 6,0-1-8,15-5 0,1-6 6,4-4-6,1-2 8,-2-6 1,-1 0 1,0 0 10,-3-3-7,1-10 2,-1-3 4,0-7-9,0-2 4,-3-4-1,-1 1 2,-4 0 21,-2 3-5,-2 2-4,-1 5-2,-2 4-6,0 7-6,0 3-2,0 4 5,0 0 28,0 0-28,0 1-7,0 14-32,3 8 32,5 1-1,4 1 1,6-2 0,4-5 0,1-2-6,2-5-4,2-4-16,-2-5 14,3-2 6,-2 0 1,-1-7-1,2-10 0,-2-2-4,1-4 9,-3-2 1,-4-4 0,-3-3 1,-6 1 5,0-4 8,-5 0-3,-2-1 5,-3-3 4,0 3-11,0-3 0,0 1 13,0 2-21,-4 2 3,-5 3 6,1 4-9,-2 6 3,-3 5 12,2 6-3,3 6-8,4 2-5,-2 2-5,0 10 2,-1 20-4,-2 10 3,0 10-1,4 3 5,5 4 5,0 0-4,0-1-2,3-5 2,11-6-2,1-4 0,4-5 0,5-4-4,2-9-4,2-4 5,2-8 2,-1-9 2,1-2-7,0 0 7,0-16 0,-2-7-11,1-4 11,-4-4 0,0-6 0,-5 0-1,-2-2 5,-8-3-2,-4-1 5,-3-1-5,-3 1 12,0 1 4,-6 1 5,-4 5-9,0 9 20,0 9-5,4 7 8,2 8-2,2 2-21,1 1-14,-4 12-18,-5 24-9,-2 19 27,-3 12 3,3 3-3,5-3 2,2-7-3,5-7 1,0-8 0,0-4-3,14-7 1,3-4-1,7-4 0,0-8-20,6-5-14,5-8-44,3-5-57,-2-2-137</inkml:trace>
  <inkml:trace contextRef="#ctx0" brushRef="#br0" timeOffset="239768.9027">16477 7868 70,'0'0'9,"0"0"-1,0 0 3,0 0 16,0 0 1,0 0 20,29 32 3,-21-32 15,2 0-14,2 0-9,6-6-22,0-6-8,3-4-11,-1 0 2,-1-5-1,-3-6 2,-1-7 4,0-5 2,-2-1-6,1-1 5,-1 2-5,-4 4-4,-4 1-1,-2 4 4,-2 1 3,-1 2-5,0 8-1,0 3 10,0 6 31,-3 4-16,0 3-5,2 3-10,-1 0-11,-2 3-4,-4 16-11,-2 13 10,-1 6 1,2 4 4,3 3 1,1 2 0,5-1-1,0 0 0,0-3 0,0-4 1,0-5-1,10-5-2,0-3 2,7-5-4,-1-1 4,7-5 0,-1-5-1,4-4-6,0-4-5,3-2 4,-4 0-7,-1-8 7,-5-7 8,-4 0-7,-3-1-4,-3-2 10,-8 0 2,-1-2-2,0 2 1,0 2-14,-10 0-2,1 6 11,0 1 5,0 4 2,2 3 11,1 0-11,0 2-2,4 0-2,2 0-1,0 0-1,0 0-34,0 0-15,9 0 35,3 0 12,5 0 0,-2-5 5,2-1-2,-3 0 1,-1 3 4,-5 2-4,-2 1 2,1 0-1,-1 0-2,3 12 3,-1 3 7,3-2-4,-2 1-3,0-3 0,2-3 0,-2 0 1,3-2-1,4-3 2,1-2-1,5-1 0,3 0 0,-1 0-1,-1-1-2,-1-9 2,-3-4 0,-4-1 0,-5 0 0,-2 0 28,-5 3 9,-3 3 17,0 4-9,0 3 2,0 2 2,0 0-43,0 0-6,0 13-26,0 9 1,0 8 25,-6 6 3,-4 5 1,1 3 13,-2 2-13,-2 3 0,2-6-2,-1-1-1,-2-3 2,0-4 0,-4-3 3,2-4-4,-5-2 1,2-3 1,-1-7 3,4-5-5,4-4 3,3-7 0,3 0 10,3 0-3,3-15-7,0-6 6,0-5-11,1 0 1,13-5-7,-1 1 6,3 0 0,4-2-1,5 0 1,7 0-2,4 0-5,1 2 6,1 3-10,-3 3-2,-4 3 8,-3 2 0,-6 1-1,-3 2 6,-4 0-3,-3-1 4,-2 1-3,2-1 2,-1-4 0,2-2 1,2-3 6,-1-3-11,-1-3 8,-3 0-3,-1-1-1,0 1 0,-6 3 1,-1 3 3,-2 2 2,0 6 23,0 4-11,0 5-4,0 5-10,0 2 11,0 2-14,-2 0-1,2 0-14,-3 0-6,0 6-7,-4 14 4,-1 8 23,2 7 0,-1 2-1,2 1-3,1 0 4,3 1 2,-1-3-2,0 0 0,1 1-2,1-5 2,0 3 0,0-2 2,0 1-2,0-5 0,12-1-4,1-6-13,1-4 10,2-4-3,-1-5 1,3-9-11,1 0 4,4-3 13,2-17 3,0-4 0,1-2 3,-4 1-2,-5-2 5,-4 0-5,-3-2-1,-1 2-7,-4 2-3,-3 5-5,-2 3 13,0 7 2,0 4 17,-3 4 6,-7 2-23,-2 0-12,-4 9-3,1 12-3,2 4 17,7 0-1,4-1-2,2-1 3,0-2 0,8-3-5,9-5 6,5-1 4,1-4-4,1-5 4,2-3-1,-1 0-6,3-5-11,-4-6-116,-3-6-206</inkml:trace>
  <inkml:trace contextRef="#ctx0" brushRef="#br0" timeOffset="240176.8782">17275 7704 20,'0'0'105,"0"0"0,0 0-23,0 0-17,107-22-13,-71 19 20,4-4-15,4 1-26,5-1-12,3-1-14,0 0-4,0-1 0,-1 4-1,-8 0-11,-7 5-55,-9 0-70,-11 0-127</inkml:trace>
  <inkml:trace contextRef="#ctx0" brushRef="#br0" timeOffset="245429.7071">19071 7729 70,'0'0'92,"0"0"12,0 0-15,0 0-15,0 0-14,0 0-11,0-1-18,0 1-20,0 0 1,0 0-7,0 0 0,0 0-5,0 0-8,0 1-12,0 16-6,3 3 26,0 4 1,3 0-1,-2-1 0,2-4-1,0-2 0,-1-4-5,5-2-4,-2-4-9,4-2 8,6-4-10,0-1-12,4 0 16,0-5 7,-1-5-4,-3-3-2,0-1 5,-6-1 7,0-1 1,-6 0 6,-3-2-2,0 3 4,0 0 10,-2 2 2,1 3-14,-2 6 8,0 1-4,0 2 11,0 1 3,0 0-13,0 0-8,0 0-31,0 13 0,1 5 31,4 2 1,2-2 0,2 1 0,5-1 1,6-1-3,4-2 1,0-3-1,0-3-2,-3-3 6,-2 0-3,-5-3 0,2-3-2,-5 0 1,-1 0 1,0 0 0,-2-7 5,-2-5 1,-2-5-3,0-1 1,-4-3-4,0-3 0,0 0-7,0 1 0,0 2 7,-2 4 0,-3 6 4,1 1-2,1 7 19,1 2 2,2 1-16,0 0-7,0 0-5,0 0-7,0 0-10,9 0-13,14 0 30,2 0 2,5 0 6,4 0-2,1-3-1,3 0-1,4-1 1,0 0 0,-2 0 0,-2 1 2,-5 2-2,-7-1 0,-5 1 0,-7 1 0,-6-2 0,-3 2 1,-4 0-1,-1 0 2,0 0 1,0 0 12,0 0 3,0 0-5,0 0 12,0 0-12,0 0-6,-7 0-7,-8 0-4,-6 0-5,-3 5 3,-6 8-1,0 3 6,1 6-9,0-1 8,9 1 0,4-1 1,5-1 1,9 0-10,2-5-2,0 0-2,10-2 5,9-2-3,1-3 5,4-5 5,2-1 1,1-2 1,1 0 0,2-5 0,-3-5 0,-5-5-3,-5 0-20,-4 0 18,-7 0 5,-3-1 2,-3-2-1,0 1 19,0 2 10,0 3-16,0 3 18,0 3-8,-2 1-18,2 3-6,-1 2-2,1 0 2,0 0 0,0 0-5,0 4-7,0 9 1,0 5 8,0 3 3,4 0 2,2 0 1,4-1-3,3-4 0,-1 0 0,4-4 0,-4-5-1,1-3 0,-1-2 1,1-2 8,1 0 11,-2 0-10,1-2-1,-2-5-6,-2-3 12,3-2-2,-2-6-12,3 0 11,1-5 7,4-3-13,-2 2-3,2 0-2,-3 5 0,-3 2-2,-4 5 2,-5 6 0,-2 3 16,-1 3 6,0 0-21,0 0-1,0 11-34,0 8 10,0 7 24,0 0 0,0 0 1,0 0 0,0-5-1,2-3 0,4-1-3,4-2 2,2-6 1,3-4 1,3-1-1,-1-4-1,3 0-1,1-9-2,1-11 4,-2-2 0,-1-6 0,-4 1 0,-5 1 0,-4 1 4,-1 5 13,-5 7 7,0 7 1,0 3-18,0 3-7,0 0-1,0 0-7,0 18-37,0 12 38,-6 10 6,-2 2 2,0 1 17,0 1-15,2 0 3,-2-1 1,-2-1-6,-3-1 6</inkml:trace>
  <inkml:trace contextRef="#ctx0" brushRef="#br0" timeOffset="245661.6876">20533 7997 473,'39'-37'-36,"-2"2"28,-4 4 3,-4 0 5,-6 6-2,-5 3 7,-1 0-8,-5 1 6,1 2 10,1 1-3,-1-2-2,-1 4-5,2-1-3,-4 2 0,-4 3 5,0 4-4,-3 4 4,-2 1-5,2 3-2,-3 0 2,0 0 0,0 0-4,0 0 3,0 0-5,0 0 6,0 0-5,0 0-20,1 0-6,2 0-21,-3 0-140</inkml:trace>
  <inkml:trace contextRef="#ctx0" brushRef="#br0" timeOffset="250898.8203">20487 7972 18,'0'0'61,"0"0"-14,0 0 3,0 0 6,0 0 5,0 0-2,0 0-2,6-14-13,-6 14 2,0-1-9,0 1-24,0 0-6,0 0-7,0 0-4,0 0 1,3 0-5,-3 4 2,1 11 5,-1 8 2,0 3-2,0 1 1,0 1 0,0 1 4,0-5-3,0 2 0,0-4-1,0 0 1,-5-3-6,-1-2 1,-4-1 4,1-3 0,-5 1 3,2-2-7,-3-3 4,1 2 0,1-4 4,2-1-4,2-1 1,3-4-1,1-1 2,0 0 7,2 0-3,0-6-3,2-4-1,1-4-2,0-1 0,0-3-2,12-6-3,7-3-7,5-5-11,1-1-4,-1 2 16,0 3 3,-8 9-3,-4 5 5,-3 5-11,0 0-86,2 0-177</inkml:trace>
  <inkml:trace contextRef="#ctx0" brushRef="#br0" timeOffset="252050.7474">21017 7626 107,'0'0'44,"0"0"-32,0 0-3,0 0 10,0 0 16,0 0-5,-21-21 8,6 21-21,0 0-16,-3 0 0,1 0 1,3 0 0,0 7-2,1 4 0,1-1-2,0 4-1,2-2 3,3 1-8,6 2 8,-1 1 1,2 0-1,0 1-1,0-1-2,5 0 2,4 0 0,4-1 0,-1 2 1,0-3 1,2 3 4,-2-1-1,2 1 3,0 1-7,1-3 6,-2 2-3,4-2 0,-7-2 9,1 1 4,-3-2-12,-3 1-4,-1 0 3,-1-3 1,-1 1-2,0-5-1,-2-2-1,0-2 1,0-2 0,-8 0 16,-11 0-2,-1-2-9,-2-7 33,3 0-19,-1-3-20,-1 0-2,2-2-11,1 4-71,0-2-62</inkml:trace>
  <inkml:trace contextRef="#ctx0" brushRef="#br0" timeOffset="253946.6291">22058 7683 191,'0'0'56,"0"0"-11,0 0-25,0 0-12,0 0-8,0 0 1,-45 9 2,35 6 0,1 2 7,1 4-8,1 0-1,1 0-1,5 1 3,1-1-1,0-1-2,0-2 2,5-3 1,9-1 9,3-1-9,3-4 4,2-1 0,2-7 1,0-1-1,-4 0-6,0 0 4,-3-9-5,-4-6 2,-4-1 12,-4-6-8,-4 1-1,-1-1-3,0-2 1,0 2 4,-6-1-7,-6 1 4,-1 4 3,1 5-4,-1 2 0,5 7 2,2 3-1,3 1 5,2 0-9,-1 0-19,2 2 11,0 8-4,0 0 7,0-1 4,12-3 1,4 0 0,4-5 0,7-1 0,1 0-6,2 0 0,-2-5-10,-1-8 16,-2-3 0,-1-4 0,-4-2 0,-2-4 0,-3-2 3,-2-2-1,-4-2 2,-4 2-1,-5 1 18,0 2-2,0 3 0,0 5 11,-7 2-10,4 6-20,-1 6 5,2 2-1,1 3 0,-2 0-4,3 5-8,-3 21-13,0 11 17,2 11 4,-1 2 3,1 6 7,1 3-9,0-2 2,0-1-2,0 2 4,0 1-2,0 3-3,0 0 11,-9-8-10,1-5 0,-2-7-1,2-7 0,2-3 1,0-7-2,-1-6 2,3-4-1,1-7 0,1-3 4,2-4-3,0-1 0,-2 0 2,-1-10 9,0-11-12,-3-6 0,3-3-5,1-5 0,2 2 5,0 3-2,0 3 4,2 3-4,12 4 0,8 2-1,8 3 2,7 2-6,7 0 1,0 3 5,-3 2-48,-5 4 14,-3 0-20,-8-1-50,-3 0-160</inkml:trace>
  <inkml:trace contextRef="#ctx0" brushRef="#br0" timeOffset="257790.3473">23645 7675 85,'0'0'158,"0"0"-106,0 0 22,0 0-34,0 0-14,0 0-1,0 0 0,0-7-16,0 7-9,0 0-11,0 12 3,-1 6 3,-1 5 5,2-1 0,0 2 0,0 0 2,0-1-2,0-3 0,6-2-2,5-4 2,2-1 0,-1-3-2,4-1 2,-2-3-1,0-3 0,-1 0-4,0-3-6,2 0-3,0 0 12,1 0 0,3-9-1,-2-4 2,-2-1-1,2-2-8,-7 0 3,0 0 5,-4-1 2,-3 6 1,-3 0 4,0 3-5,0 2 20,0 0-11,0 3-4,-3 0 4,0 2-2,2 1 0,-1 0-5,2 0-4,0 0-10,0 0-3,0 7 13,2 5 4,7 2-4,-1-1 2,0 0-1,1-2 1,0 3 2,2-3-1,1 0 1,1-1-2,2-3-6,2 1 4,0-4 2,-2-1-3,5-3-1,-3 0-3,0 0 3,-2 0 4,-3-4 0,-2-7 1,1-2-1,-4-4 1,-1-1 2,0 0-3,-1-1 6,-1-2-6,-3 1 5,-1 2-5,0 0-2,0 0-4,0 1 6,-5 3 0,-3 4 5,2 4-3,2 1-1,-1 2-1,4 3-5,1 0 5,-2 0-11,2 0-23,0 0 20,0 8 7,0 0 6,0 2-2,6 1 3,6 2-2,1-1 1,3 2 1,0-2-1,-1-2 2,1-1-1,-1-3 0,4-1 0,1-4-5,1-1 9,0 0-5,-3 0 2,-1 0 2,-1-7 1,-3-4-4,-3 1 0,-2-5 7,-1-1-5,-4 0 2,-1-4 17,-2-1-15,0-3-6,0 2 0,0 2 3,0 4-8,0 5 6,-5 2-1,-5 3 0,2 1 0,1 2-6,-1 2-1,4 1-8,1 0 11,2 0-3,1 0 3,0 3-3,0 6 5,0 1 1,0 1-2,10-1-1,3 1 4,7-2 1,2-3 2,5-1 2,3-2-1,0-2 0,-2-1 0,-3 1-3,-1 1-1,-4 1 1,1 0-1,-4 2 0,-3-1-1,-4 2 0,-1 2-3,-4-1 2,-2 4 2,-3-1 0,0 5 0,0 5 3,0-2-3,0 4 2,0-2 1,-3 0-2,3-2-1,0-2 0,0-3 0,0-3 0,1-4-2,5-1 2,3-5 2,4 0 8,4 0 16,2 0-11,2-11-10,0-3 0,0 0 1,1-3-6,-4-1 0,-3-2 6,-4 2-6,-4-1 2,-1-1 2,-5 2 1,-1 3 8,0 3-6,0 3-3,0 3 1,0 3-2,0 1-2,0 2-2,0 0-2,0 2-13,0 13 9,0 4 7,0 4 0,0-3 0,0-1-2,6-2 2,2-4 0,5-2-1,1-2 1,1-2 0,3-2 0,-2-1-4,-1-2 4,-3-1-2,1 1 1,-2-2-3,2 0 8,-1 0-3,-1-5 0,0-5 9,-3-4 25,0-4-6,-2-4-4,2-7-21,-2-4-3,2-3 3,4-3-7,-2-4 3,7 3 0,1-1-5,-5 3-15,0 6 16,-8 3 1,-4 4 2,-1 5-5,0 3 6,0 5 47,-3 5-22,-3 4 7,5 1-14,1 2-17,-2 0-1,-1 10-23,-1 15 10,0 3 11,-1 7 2,4 3 0,-1 1 1,2 3-1,0-3 0,0-1 0,3-2 0,10-3 0,1-2 4,-1-4-4,4-4 0,-4-3-5,2-4 5,-1-5-2,-1-2 2,-1-2 0,0-2 2,-3-4-4,3-1 8,4 0-8,-1 0 2,1-10-4,-1-7 3,0-1-3,-4 2-2,-4-1 6,-4 3 1,0 3 4,-3 3 7,0 2 6,0 3-3,0 3-4,0 0-11,0 0-5,0 0-30,0 0 10,-3 9 11,3 2 6,0 1 1,0 1 5,0 2 2,7-1-1,1-4 4,0-1-6,-1-3 3,0-3-4,-1-1 2,2-2 3,1 0-1,3 0 3,-2 0-1,1-5 0,0-3 0,2-8 1,1-2 1,3 0-3,5-1-1,2 2 0,0 7 0,-8 2-1,-5 5-1,-2 3-2,-3 0 0,0 4-13,0 13 9,0 2 5,-1 5 5,1 2-4,-1 0 4,0-2-3,-1-3 1,-1-3-1,-1-2 1,-1-3 1,-1-6 5,0-2-9,0-4 3,0-1 0,0 0 11,0 0 1,0 0 25,4-7 6,2-12-32,5-6-11,5-2-1,4-2-11,4 2 8,-2 3-4,2 3 6,-3 4-2,-1 7-17,-6 4 12,-4 6-2,-2 0 0,-1 9 7,1 9-3,-2 3 6,-3 0-2,0 0 6,-3-3-2,1-3-1,2 1 1,2-5-1,-1-1 0,2-3 2,4-1-5,4-6-45,7 0-65,7-9-196</inkml:trace>
  <inkml:trace contextRef="#ctx0" brushRef="#br0" timeOffset="258174.3202">25528 7486 340,'0'0'207,"0"0"-162,0 0-24,0 0-21,0 0 5,0 0-6,-9 0 1,9 0-22,0 0-22,0 0-62,0 0-165</inkml:trace>
  <inkml:trace contextRef="#ctx0" brushRef="#br0" timeOffset="258534.2967">25021 7564 1,'0'0'93,"101"0"-34,-50 0 5,-2 0-26,0-1 8,-1-1-33,0-1-13,1-2 3,-3 4-3,-4 0-8,-6 1-40,-9 0-39,-8 0-31</inkml:trace>
  <inkml:trace contextRef="#ctx0" brushRef="#br0" timeOffset="258830.2765">24769 7417 555,'0'0'32,"0"0"5,0 0-27,0 0-8,0 0-3,0 0 1,-2 0-8,2 0-85,0 0-154</inkml:trace>
  <inkml:trace contextRef="#ctx0" brushRef="#br0" timeOffset="259446.2389">25522 7437 123,'0'0'131,"0"0"-78,0 0 4,0 0-26,0 0-26,0 0-5,-6-4-57,6 4-106</inkml:trace>
  <inkml:trace contextRef="#ctx0" brushRef="#br0" timeOffset="260694.1588">26371 7654 50,'0'0'56,"0"0"-9,0 0 23,0 0-49,0 0-11,0 0-1,-88-27-9,73 27 6,3 0 1,-1 0 12,1 3-19,0 11 0,3 1-1,3 1-4,4-1-9,2 1 12,0-3-4,0-3-16,11 1 10,7-2 9,1 0 1,5 0-1,2-1 3,0-2-2,-2-2 1,0-4 2,-3 0-4,-3 0 6,-5 0 0,-5-3 46,-1-1 38,-4-1-10,-1 4-37,-2-1 2,0 2-21,0 0-5,0 0-16,0 0 0,0 17-17,-14 12 11,-1 11 2,-7 11 2,-3 5 2,-2 2 6,1-3-5,2-8 10,-2-4-9,-4-2 1,0-8 0,2-5-2,4-8-1,9-8 3,2-6-3,7-3 4,1-3 1,3 0 1,2 0 9,0-10 12,0-11-27,10-8 16,18-6-10,18-6-6,10 1-11,7 1-40,-3 6-16,-3 4-21,-6 8 36,-6 3-38,-7 4-50</inkml:trace>
  <inkml:trace contextRef="#ctx0" brushRef="#br0" timeOffset="262358.0566">27627 7679 145,'0'0'86,"0"0"-17,0 0-30,0 0 24,0 0-6,0 0-3,0 0-43,-3-25 10,-3 22 7,-5 2-22,-4-1-6,-6 2-2,-4 0-3,0 0 5,-2 11-7,2 4 4,3 0 2,2 2-2,4-1-6,2 1-4,3 1-3,5-2 1,0-1-4,4 0 6,2-1 8,0-1 0,0-2 4,2 1-2,10-4-9,8-1 0,7-4 11,6-3-1,2 0 0,0 0 2,-3-3 0,-4-7 0,-4-1-2,-3-4 3,-6-1-1,-5-1 1,-4 0 2,-3 1 38,-3 4-15,0 3 14,0 4-5,0 4-15,0 1 0,0 0-20,0 0-2,0 8-19,0 11 14,0 2 7,0 0-4,6 0-1,12 0-23,6-3-5,4-2 5,5 0-18,1-7-56,1-6-90</inkml:trace>
  <inkml:trace contextRef="#ctx0" brushRef="#br0" timeOffset="263330.0702">29176 7454 204,'0'0'75,"0"0"-40,0 0-35,0 0-2,0 0 2,0 0 14,-26 62 42,13-32-22,3 5-13,1-1-4,1 1-11,4 0-4,1-4-1,0-1 5,3-4-2,0-2-4,0-3 1,0-3-1,0 0 1,0-3 0,3-4-1,0-1-14,3-2-22,0-5-34,4-3-57,-1 0-49</inkml:trace>
  <inkml:trace contextRef="#ctx0" brushRef="#br0" timeOffset="264114.0208">29098 7490 129,'0'0'79,"0"0"-55,0 0 2,0 0 5,0 0 12,0 0-6,0 0-22,100-63-10,-73 60-5,0 3 5,0 0 3,0 0-4,-2 0 4,2 9-5,-8 5-3,-3 4-4,-6 0-2,-6 5 6,-2-1 6,-2-1-4,-5 0-1,-16-3-1,-8-1 4,-1-4 0,-3-1 6,2-1-10,-1-4 0,4 1 0,1-2 8,6-4-8,8 0-2,7 0-2,6-2-15,0 0-22,7 0 5,12 0 26,5 0 8,-3 0 4,3 0-1,-3 0-1,-1 0 0,0 4 9,1 9-9,0 2 3,2 3 9,-4 0-10,-3 1 4,1-1-5,-10 0-1,-2-3 0,-5-1-4,0 0 3,-8-3 2,-11 2 42,-8-3 2,-4-1-11,0-3-9,-2-1-14,1-2-8,3-2 2,4-1-5,3 0-2,3 0-35,4 0-2,3 0-26,6 0-24,6 0-106</inkml:trace>
  <inkml:trace contextRef="#ctx0" brushRef="#br0" timeOffset="264705.9822">30188 7463 312,'0'0'85,"0"0"-14,0 0-4,0 0-39,0 0-19,0 0-9,-3 5-16,-11 19 9,-10 7 6,-6 5 1,-1 2 0,-3-2 0,-1-1 3,4-2-3,3-3-2,1-3 2,3-1 3,5-2-1,4-5-2,3-1-25,3-4-8,3 0 7,1-5-2,2-3-17,0-3 4,3-2-32,0-1-50</inkml:trace>
  <inkml:trace contextRef="#ctx0" brushRef="#br0" timeOffset="265057.9618">29829 7417 19,'0'0'53,"0"0"-53,0 0 8,0 0 13,0 0 1,0 0-10,42 82-3,-33-67-8,1 1 2,0-3-1,0 0-2,5 1-90</inkml:trace>
  <inkml:trace contextRef="#ctx0" brushRef="#br0" timeOffset="265585.9275">30404 7498 175,'0'0'215,"0"0"-118,0 0-73,0 0-24,0 0-9,0 0-1,31-3 10,-4 3 3,4 0-3,1 0 6,1 0-6,4 0 5,4 0-10,4 3 5,5 0 0,-5 2-2,-6-2-47,-10-2-18,-10 0-8,-7 1-34,-10-2-83</inkml:trace>
  <inkml:trace contextRef="#ctx0" brushRef="#br0" timeOffset="265897.9098">30574 7520 7,'0'0'198,"0"0"-198,0 0-1,0 0 1,0 0 8,0 82 10,0-57 16,0 2-10,0 1 16,-2-2-13,-2 2-17,0-3-9,1 1 4,1-4-2,1-2-3,1-1 5,0-1-2,0-1 0,-2-2-3,2-4-9,0-4-71,0-7-155</inkml:trace>
  <inkml:trace contextRef="#ctx0" brushRef="#br0" timeOffset="266446.0446">31033 7527 104,'0'0'129,"0"0"-107,0 0-22,0 0 0,0 0 7,0 0 25,-3 82 0,2-55-7,1 2-4,0 1 5,0-1 2,0 1-18,0-2 0,0-2-7,0 0-2,0-2 8,0-3-7,0-2-1,0-2 2,0-4-3,0-2-17,0-4-67,0-7-68</inkml:trace>
  <inkml:trace contextRef="#ctx0" brushRef="#br0" timeOffset="266790.0237">31139 7499 383,'0'0'52,"0"0"-20,0 0-30,0 0-2,0 0 4,0 0-4,102-49 0,-72 46-1,-3 1 1,-4 2 0,1 0 0,-4 0 0,2 0-2,-3 0-2,-2 5-52,-4 5-23,-7-1-57</inkml:trace>
  <inkml:trace contextRef="#ctx0" brushRef="#br0" timeOffset="267070.0036">31071 7710 305,'0'0'168,"0"0"-165,0 0-1,0 0 0,97 0-2,-57 1 2,0 1-2,-2-1 1,-7 3-3,-4-3 1,-6 4-49,-3 2-23,-5 1-22,-4-1-112</inkml:trace>
  <inkml:trace contextRef="#ctx0" brushRef="#br0" timeOffset="267325.9888">31120 7979 5,'0'0'95,"0"0"2,0 0-50,0 0 2,94 6-19,-58-6 0,1 0 5,3 0-23,-1 0-9,-2 0 1,-1-4-4,-3-1-33,-6-2-65,-10-1-169</inkml:trace>
  <inkml:trace contextRef="#ctx0" brushRef="#br0" timeOffset="268293.9308">29813 7422 3,'0'0'36,"0"0"23,0 0-19,0 0-6,0 0 0,0 0-12,25 68-1,-17-52-12,3-2 0,5 3-5,-1-1 1,4 1-1,-1 0 1,-3-1-4,3-1 1,-5 0-2,2-1 4,-1 0-4,0-3 0,-2 2 0,2-3 0,-2-1-13,-3-2 3,-3-2 7,-3 0-8,-3-2-46,0-3-27</inkml:trace>
  <inkml:trace contextRef="#ctx0" brushRef="#br0" timeOffset="269398.8151">31841 7946 387,'0'0'167,"0"0"-145,0 0-22,0 0-29,0 0-7,0 0 21,-5 0 8,3 0-56,-1 0-6,-4 0-58</inkml:trace>
  <inkml:trace contextRef="#ctx0" brushRef="#br0" timeOffset="300649.9526">3837 11342 199,'0'0'147,"0"0"-89,0 0-13,0 0 21,0 0-15,0 0-14,0 0-8,0 0-11,0 0-9,0 0 2,0 0-11,0 0 0,0 0-3,0 0-6,0 2-40,0 2-77,0-1-69</inkml:trace>
  <inkml:trace contextRef="#ctx0" brushRef="#br0" timeOffset="301001.9282">4562 11223 318,'0'0'142,"0"0"-120,0 0 12,0 0 38,0 0-23,0 0-9,9 0-32,-6 0 0,-3 0-8,1 0-6,-1 0 3,0 0-54,0 0-44,0 3-29,0 5-16,0-2-66</inkml:trace>
  <inkml:trace contextRef="#ctx0" brushRef="#br0" timeOffset="301553.8964">4228 11799 75,'0'0'31,"0"0"31,0 0 41,0 0 5,0 0-14,0 0-7,0 0-27,0 0-22,0 0-10,0 0-10,0 0-16,0 0 0,0 0-2,0 0-4,0 0 4,0 0-30,0 0-45,3 0-75,7-4-145</inkml:trace>
  <inkml:trace contextRef="#ctx0" brushRef="#br0" timeOffset="302613.8605">5896 11122 170,'0'0'90,"0"0"-48,0 0-11,0 0-20,0 0-11,0 0 8,-6 31-4,-3-6 11,-2 3 9,1 4-9,1 0-6,-2-1-2,3 1-5,-1-2-1,1 0 2,-1 2-3,-3-2 0,0-1 1,1-3-2,0-3 1,5-2-22,1-4-56,4-5-48,-1-6-29</inkml:trace>
  <inkml:trace contextRef="#ctx0" brushRef="#br0" timeOffset="303061.8312">5973 11069 100,'0'0'125,"0"0"-75,0 0-17,0 0 2,0 0-22,0 0-13,21 5-11,-10 13 11,2 5 1,2 5 6,2 3-2,-3 1 2,0 2-6,4-2 4,-3-3 2,1-1-6,-1-4 4,-2-3-4,-2-2-1,-5-2 2,1-2 1,-4-2-3,-1-2-11,-2-1 10,0-2-2,0-2-23,0-2-34,-2-2-57,-4-2-46</inkml:trace>
  <inkml:trace contextRef="#ctx0" brushRef="#br0" timeOffset="303308.0333">5918 11372 197,'0'0'29,"0"0"-20,0 0 19,0 0 23,0 0 4,0 0-33,16-35-18,4 32-4,5 2 1,2 1 0,3 0-1,3 0 0,3 0-27,0-1-138</inkml:trace>
  <inkml:trace contextRef="#ctx0" brushRef="#br0" timeOffset="304144.0496">7719 11119 117,'0'0'138,"0"0"-95,0 0-20,0 0-11,0 0-12,0 0 0,0 35 26,0-11-2,0 1-11,-2 4-2,1 1-5,-3 2-4,2-2-2,-1 0 1,2-5 2,-1-2-2,2-1-1,-3-4 0,3-5 0,0-4-24,0-2-30,0-4-50,0-3-15</inkml:trace>
  <inkml:trace contextRef="#ctx0" brushRef="#br0" timeOffset="304858.4742">7712 11040 100,'0'0'111,"0"0"-17,0 0-21,0 0-27,0 0-8,0 0-8,31-67-24,-12 57-6,0 0-2,6 2 1,0 3 2,5 2 2,-2 3-3,-1 0-7,-2 8 0,-7 10 1,-3 3 0,-6 1 5,-7 1-5,-2 1 0,-5 0-5,-13-1 11,-9 1-1,0-2 2,-1-2 8,4-5-7,5-1-1,7-9 5,4 0-6,5-4 1,3-1-7,0 0 6,0 0-21,0 0-1,3 0 22,9 0 7,3-1-7,2 1 0,0 0 0,3 0-6,2 0 6,4 8-1,2 2-4,-1-1 1,-2 3 4,-4 0-2,-6 2 0,-6 1 3,-1 1-1,-8 2 0,0 2 0,-8 3 0,-19-1 14,-4 1 0,-5-2 7,3-4-10,5-6-8,6-1 8,3-9-11,5-1 6,2 0-6,0 0 0,6-12-8,0-3-63,4 0-50,2-2-112</inkml:trace>
  <inkml:trace contextRef="#ctx0" brushRef="#br0" timeOffset="305802.4158">8578 10976 198,'0'0'115,"0"0"-47,0 0-42,0 0-16,0 0-10,0 0 0,0 0 0,-25 32 9,9 3-5,-4 4-2,-4 3 2,2 1 0,-2-2-3,3-3 0,0-2-1,2-3 1,4-1-1,-1-4 0,0 1-27,0-5 2,1-3-4,2-4-39,2-6-27,2-4-65</inkml:trace>
  <inkml:trace contextRef="#ctx0" brushRef="#br0" timeOffset="306162.3929">8283 11023 230,'0'0'123,"0"0"-76,0 0-47,0 0-3,0 0 0,0 0 0,10 64 3,-1-41 0,0-2 4,0-1-4,0-2 0,1 0 2,3-3-2,0 0-9,-1-1-53,-3-4-64,4-2-74</inkml:trace>
  <inkml:trace contextRef="#ctx0" brushRef="#br0" timeOffset="310788.359">8933 11030 89,'0'0'87,"0"0"-59,0 0-26,0 0 6,0 0 2,90-11 24,-60 6 0,4 0 12,5 1-25,4 1 1,-6 0-13,1 1-8,-2 2-1,-7 0-6,-2 0-40,-8 0-30,-8 0-63</inkml:trace>
  <inkml:trace contextRef="#ctx0" brushRef="#br0" timeOffset="311100.3384">9141 11026 91,'0'0'89,"0"0"-88,0 0 11,-2 78 12,2-47 9,0-2 10,0 2-27,0-3-11,0-2-1,3-3-1,0-2-3,-1-3 0,-1-2-27,-1-1-50,2-4-47</inkml:trace>
  <inkml:trace contextRef="#ctx0" brushRef="#br0" timeOffset="311468.3159">9572 10987 149,'0'0'112,"0"0"-74,0 0-24,0 0-2,0 0 1,-5 81 20,2-45-20,1-2 7,2-3-11,0-1-8,0-5 5,0 0-6,0-4 4,0-1-1,0-6-3,2 1 0,0-4-6,-1-4-39,4-4-51,1-3-60</inkml:trace>
  <inkml:trace contextRef="#ctx0" brushRef="#br0" timeOffset="311748.298">9615 10985 268,'0'0'88,"0"0"-59,0 0-25,0 0-4,66-81 0,-36 65 2,1 2-1,-1 2-1,1 3-5,-4 6 3,-3 3 4,-2 0-5,-7 0-6,-2 10-40,-7 4-40,-4 2 1,-2 1 5</inkml:trace>
  <inkml:trace contextRef="#ctx0" brushRef="#br0" timeOffset="311996.2832">9642 11110 95,'0'0'21,"0"0"-6,0 0-8,0 0 22,0 0 23,0 0-29,99 2-5,-73-2-7,1 0-1,-5 0-10,-5 5-4,-4 2-9,-8 4-103,-5-1-32</inkml:trace>
  <inkml:trace contextRef="#ctx0" brushRef="#br0" timeOffset="312228.2654">9653 11316 14,'0'0'35,"0"0"-35,0 0 0,0 0 20,0 0 39,0 0-2,105 16-9,-61-18-13,5-7 12,0 0-3,0-2-34,-3 4-7,-7 1-3,-7 3-1,-6 1-42,-6 1-63,-4-1-29</inkml:trace>
  <inkml:trace contextRef="#ctx0" brushRef="#br0" timeOffset="313265.6153">11531 10934 245,'0'0'137,"0"0"-80,0 0-27,0 0-26,0 0-4,0 0-12,0 35 9,0-8 3,0 4 3,0 3-1,0 0-2,0-1 2,0-1-2,0 0 5,0-4-5,0-1 0,0-2-1,0-3-8,0-1-43,0-3-55,0-7-115</inkml:trace>
  <inkml:trace contextRef="#ctx0" brushRef="#br0" timeOffset="313745.5855">11580 11122 270,'0'0'68,"0"0"-35,0 0-16,0 0-13,0 0-4,0 0 0,64-25 2,-40 23 1,7 1-3,-1-1 0,3 1 6,1-3-5,1 3-1,-2-2 0,-4-1 2,-6 1-2,-10-2-3,-3-1 3,-5 0 0,-2-3 7,0-1-7,-1-4 9,-2-1-6,0 0 1,0-1 15,0 0 14,0 4-11,0 2-4,0 3 6,0 4-7,0 1-8,0 2-2,0 0-6,0 0-1,0 4-9,0 15-4,0 9 10,-5 5 3,5 0 2,-5-1 1,1-1-1,-2-2 0,2-2-1,4-1-1,0-5-13,0-5-56,0-3-29,0-3-22,3-7-91</inkml:trace>
  <inkml:trace contextRef="#ctx0" brushRef="#br0" timeOffset="314489.5384">12419 10865 98,'0'0'44,"0"0"24,0 0 3,0 0 30,0 0 2,0 0-6,23-26-42,-23 26-27,0 0-28,0 17-7,-4 12 7,-2 7 4,-6 3-2,0-3-1,3 0 0,-4-2-1,-1 0 0,-1-4 0,0-2 3,1-1-2,0-2-1,1-4-3,2-6-5,5-5-15,5-5-7,1-2 7,0-3-12,0 0 16,4-9 15,11-12-30,6-8 5,1-5-24,1-1 0,-5-1 22,-2 1 23,-4 3 5,-3 4 3,0 3 0,-3 2 22,0 0 16,-2 3 25,1 2-21,1 4-1,0 0-15,-2 5 1,1 3-8,-1 3-7,-2 1-9,2 2-2,3 0-1,4 0 0,3 0-4,3 11 0,1 7 4,0 8 1,1 1 2,1 1 0,-4 2 4,-4-1-6,0-1 5,-7 1-2,-1-2 0,-2-3 1,-1-1-5,-1-2 1,0-3 6,0-3-5,0-3-2,0-5-12,0-2-20,3-3-43,3-2-52,3-2 25,-3-14-193</inkml:trace>
  <inkml:trace contextRef="#ctx0" brushRef="#br0" timeOffset="314757.0015">12444 11086 285,'0'0'0,"0"0"-3,0 0 3,0 0 1,0 0 16,0 0 29,9-1-1,13-4-12,0 2-9,7-1-12,-1 0-12,2 3 3,0-1-3,-6 1-24,3 0-34,-8-1-61,-1 1-112</inkml:trace>
  <inkml:trace contextRef="#ctx0" brushRef="#br0" timeOffset="315612.9483">13153 10909 98,'0'0'112,"0"0"-42,0 0 2,0 0-8,0 0-15,0 0-13,-14-35 1,2 35-17,-3 0-11,-7 0-9,-3 0-11,-2 6 9,4 4 2,2 3 0,4-2-1,3 2-3,8-1-3,3 4 3,3 2-5,0 2 0,0 2 8,17 1 1,9-2-5,10 0 4,9 0 1,3 2 0,-2-4 3,-7 1-3,-11-1 2,-10-1-2,-5 1 0,-10-1 0,-3-2 0,0 3 1,-12-1 0,-10-2 5,-8-1-4,-4-4 4,-2-3 2,3-4 1,2-4-8,5 0 0,6 0-2,5-11-39,4-6-87,5-2-245</inkml:trace>
  <inkml:trace contextRef="#ctx0" brushRef="#br0" timeOffset="316700.8797">15623 11003 185,'0'0'117,"0"0"-32,0 0-37,0 0-11,0 0-20,0 0-6,-67-7-5,52 25-6,-3 6-5,-1 6 3,5 2-1,2-1 3,5 1 0,6-5 0,1-3-1,3-4-1,16-5 0,9-3 0,7-3 2,7-3 0,5-5 2,2-1-1,-2 0 2,-4-12 2,-3-2-5,-9-3 1,-8 2 0,-14-1-1,-9 0 1,0 0-1,-12-1 13,-11-1-11,-10 1 4,-3-1-4,-3 0-1,0-1-1,1-2 0,5-3-1,10-4 0,6-1-3,17-2-9,0 1 11,8 0 1,13 3-2,3 0 3,2 4-1,1 2-1,0 6 4,-7 5-2,-3 5 1,-3 5 4,1 0 1,-2 9-6,3 16-1,-5 12 1,-3 2 0,-7 3 2,-1-3 3,0-4 0,0-3-5,0-7-19,0-4-1,-6-2-20,0-5-42,0-7-77</inkml:trace>
  <inkml:trace contextRef="#ctx0" brushRef="#br0" timeOffset="317564.8271">16603 10836 205,'0'0'93,"0"0"-15,0 0-22,0 0-25,0 0-21,0 0-3,-7-8-7,4 21-18,0 14 16,-4 8 2,1 4 0,0 0 10,0-1-5,2-2 1,3 0-6,1-3 2,0-1 0,0-1-2,0-5-2,0-4-6,0-4-14,0-4 2,0-5-21,0-5-20,0-4-63</inkml:trace>
  <inkml:trace contextRef="#ctx0" brushRef="#br0" timeOffset="318212.783">16621 10844 153,'0'0'107,"0"0"-1,0 0-36,0 0-31,0 0-28,0 0-11,-3-48-1,18 36 1,6 0 0,3 1 1,2 4 1,0 2 4,-2 5 1,-2 0-6,0 0 3,-3 9-4,0 10-4,-8 6 4,-8 3 4,-3 2-3,-11 0-1,-14 1 5,-4-6-1,1-1-8,3-6 4,4-3 0,3-3 0,6-4-3,3-4-18,6-2-1,2-2-8,1 0 15,0 0-3,0 0-13,10-5 19,2 3-2,3 0 14,1 2-6,2 0 6,-1 0 0,0 9-1,1 5 1,-1 2-1,-2 4 1,-4 1-2,-6 0-3,-4 0 5,-1 0 0,0 0 2,-13-3 15,-2 0 11,-6-1-16,0-3 2,-1-3-3,0-1-11,0-5 9,3-2-7,3-3 13,1 0-7,0 0-8,3-7-28,2-8-80,2-6-57</inkml:trace>
  <inkml:trace contextRef="#ctx0" brushRef="#br0" timeOffset="318860.741">17049 10821 173,'0'0'91,"0"0"-42,0 0-37,0 0-7,0 0 7,0 0-4,71-12 12,-40 8 11,6-1-8,4 2-12,5 0-11,-1 0 5,1 2-5,-4-1-75,-11-1-54,-12 2-107</inkml:trace>
  <inkml:trace contextRef="#ctx0" brushRef="#br0" timeOffset="319116.7266">17276 10797 148,'0'0'7,"0"0"2,0 0 63,-12 98-31,5-63 2,2 1-10,1-1-29,1-1 1,1-1 11,-1-1-3,3-4-10,0 0 0,0-5-2,0-3-1,0-2-16,0-6-49,-1-6-41,-2-4-87</inkml:trace>
  <inkml:trace contextRef="#ctx0" brushRef="#br0" timeOffset="319356.711">17102 11224 156,'0'0'136,"0"0"-92,0 0-44,0 0-3,0 0 1,0 0 2,33 0 7,0 0 30,11-3-17,10-2 0,0-3-11,4 2 14,-3-1-8,-8 0-15,-8 3 0,-9-1-3,-10 4-2,-8 1-58,-8-1-57,-4-2-90</inkml:trace>
  <inkml:trace contextRef="#ctx0" brushRef="#br0" timeOffset="320004.6706">17706 10776 4,'0'0'102,"0"0"-27,0 0-39,0 0-12,0 0 10,101 0 2,-72 0-2,2 0 4,4-1 0,3-2-20,2 0-15,-1 0 2,-1 1-4,-7 2 3,-4 0-4,-8 0 0,-5 0-12,-4 0-41,-9 0-38,-1 0-88</inkml:trace>
  <inkml:trace contextRef="#ctx0" brushRef="#br0" timeOffset="320324.6552">17915 10794 153,'0'0'168,"0"0"-99,0 0-23,0 0-46,0 0-12,0 0 12,-3 84 0,3-52 11,0 1 4,0 0-9,0-3 12,0 1-6,0-6-12,0-1 6,0-2-4,0 1 0,0-1 0,0-3 1,0-1-3,0-2 0,0-2-5,0-3 1,0-5-58,0-6-97,4 0-8</inkml:trace>
  <inkml:trace contextRef="#ctx0" brushRef="#br0" timeOffset="321324.522">18606 10850 143,'0'0'109,"0"0"-66,0 0-20,0 0-17,0 0 9,0 0 2,-41-35-3,25 31 6,-4 1-9,-3 1-4,-1 2-7,2 0-1,0 0 1,3 2-1,0 5 3,4 2-4,3 2 4,1 2-2,5 3 0,3 0-13,3 2 3,0 3 9,0 2 2,8-2-2,10 1 1,3-1 0,4 0 0,3 0-25,1 0-2,-4-1 18,-3-1 9,-7 0-4,-7-1 4,-4 0 0,-4-3 4,0-1-2,-10-3-2,-4 0 3,-3-4 5,-3 0 26,-1-3-6,-1-2 3,0-2-13,2 0-16,2 0-2,2 0 0,-1-3-58,4-8-39,-2 1-63</inkml:trace>
  <inkml:trace contextRef="#ctx0" brushRef="#br0" timeOffset="323108.4086">19012 11253 314,'0'0'62,"0"0"-14,0 0-24,0 0-18,0 0-6,0 0-1,-17 3-9,15 2-59,2-2-45</inkml:trace>
  <inkml:trace contextRef="#ctx0" brushRef="#br0" timeOffset="323716.3672">19704 10796 117,'0'0'63,"0"0"25,0 0-12,0 0 4,0 0-8,0 0-24,-2-6-48,-1 21-4,0 12 4,-3 9 1,0 5 2,5-4 4,1 0-7,0-3 4,0-4-4,0 0 1,0-1-2,0-4 2,1 1-2,4-5-22,-2-6-50,1-6-22,-1-9-116</inkml:trace>
  <inkml:trace contextRef="#ctx0" brushRef="#br0" timeOffset="324212.337">19672 11051 307,'0'0'33,"0"0"-33,0 0 5,0 0-5,0 0 5,88-14 8,-41 4-5,3 2 12,1-2-20,0 3 0,-5-2 4,-6 1-3,-7 1-2,-8-1 2,-5 0-1,-7-2 5,-5-2 0,-5-1 5,-3-4 14,0-3-5,0 1 1,0-1-16,0 5 13,-5 2 1,1 2 6,1 4 7,1 2-12,1 3-17,1 1 4,-2 1-6,1 0-1,-3 5-4,-2 16-15,-2 12 20,-1 6 1,-1-2 0,5 0-1,2-4 0,3-3 1,0-4-1,0-2 2,0-5-4,0-3 2,8-3-4,3-4-27,0-3-35,0-2-27,0 0-13,-5-1-74</inkml:trace>
  <inkml:trace contextRef="#ctx0" brushRef="#br0" timeOffset="326182.4307">20406 11149 229,'0'0'116,"0"0"-115,0 0-1,0 0-4,0 0 4,0 0 3,48 23 1,-30-21 28,-1-2-13,-1 0-11,-1 0 16,6 0-16,2-13-2,4 0-5,0-5-1,-1-4-6,-7 1-22,-7-1 5,-6 1 17,-6 0 6,0 3 0,0 1 0,-7 5 0,-3 3 17,0 5 4,0 1-19,-2 3 0,1 0-2,-1 0 0,-1 15-5,1 4 5,3 4-2,1 0 2,5-1 0,3-1 0,0-1-10,2-4 9,13-4-7,6-3 0,1-3-12,2-4 7,2-2 11,-1 0-6,-1 0-8,-2 0 10,-2 0 5,-1-5-18,1-3 13,0-2 0,4-2 3,0-1-4,-2-4 11,2 2-5,-3 0 2,-2 3 30,-4 1-6,-3 4-6,-1 3 1,-2 2-20,-2 2-1,2 0 1,0 0-6,-2 3 4,3 9 1,-2 1 2,-2 3 1,-3 0 0,-3-2-2,0 1 5,0-3-5,0 0 8,0-3-5,0-2-2,0-2-1,0-2 0,0-3 4,0 0-2,0 0 4,0 0 7,0-5 24,0-8-32,9-6-1,5-4-8,4-3 4,4-1 0,0 3 2,-2 6-2,-2 6-3,-6 5 2,-4 3-2,-2 4 3,2 0-3,4 0 1,4 5-3,3 7 5,3-2 4,-2 2-4,-2 0 0,-4 1 0,-4-3-4,0 2 3,-2 0 1,-2 1-14,-1 1-27,-1 0-4,3-2-22,-1-1-56</inkml:trace>
  <inkml:trace contextRef="#ctx0" brushRef="#br0" timeOffset="326750.3929">21701 10960 187,'0'0'125,"0"0"-41,0 0-31,0 0-28,0 0-24,0 0-1,-92 27 4,69-8-3,7 2 2,4 2-3,8-4-1,4-1-2,0-1 2,1-2-1,11-4 1,7-2 1,2-5 6,2-4-6,5 0 0,2 0 11,1 0-9,2-1-2,-1-6 0,-3-1 0,-2-2 0,-2-4 0,-2-3 0,-7-1 4,1-5 1,-8 1 28,-3 0-1,-3 2-14,-3 2-11,0 4 1,-3 2-2,-9 5 2,-5 5-5,-1 2-1,-6 0-2,2 17-3,4 8 3,3 6 0,8 0-7,5-1 5,2-1-5,2-3 7,18-5 2,12-3-2,8-7 0,12-6-3,4-5 3,5 0-49,-3-6-96,-6-9-79</inkml:trace>
  <inkml:trace contextRef="#ctx0" brushRef="#br0" timeOffset="328510.2828">23145 10888 80,'0'0'49,"0"0"-23,0 0 5,0 0 11,0 0-12,0 0 4,17-37-11,-6 34-1,0-1-20,1 1-2,-3 3 6,3 0-6,-3 0-1,3 5-5,-3 6 4,2 4-4,-1 3 6,-4 2 2,-3-2 3,-2 3-4,1-3 5,-2 2-6,0-2-1,0-3 1,0-2 6,0-2-6,0-5 3,-2-1-3,2-4 0,0-1 4,0 0-2,0 0 6,0 0 9,0 0 29,0 0-9,0 0-5,0-12-32,0-5 0,11-2-2,7-4 1,0 0 1,-1 0 0,-1 5 1,-2 3-1,-2 4 0,-1 4 4,-4 2-4,1 2-5,-4 3 3,1 0-2,2 0-2,3 0 5,1 8-7,5 4 6,-2 1 3,2 2-4,-2 0 6,0 0-6,-3 0 6,-2 0-1,1-1-1,-1-2-1,-1-2 0,0-1 2,2-2-4,-3-3 2,4-3 0,0 1 3,2-2-2,4 0 4,0 0-2,2-10-2,2-4 2,-4-4 5,0-4-3,-3-4 5,1 1 9,-5 3-13,-2 5-2,-5 6-4,-3 4 8,0 6 17,0 1 15,-2 0-35,-11 0-5,-4 15-4,1 5 1,0 2 1,3 0-1,6 1-1,0 0 4,4-2 0,3-1-13,0-2 13,0-3 0,8-3 0,4-2 0,-1-4-7,5-1 4,-1-5 0,6 0 2,1 0 1,0 0 0,-2-3-5,-3-5 5,-7-1-4,-2-1 4,-4-2 4,-4-4-3,0-2 0,0-1 0,-3-4-1,-9 1 5,-4-1-5,-1 4 0,1 1 4,2 4-3,4 4 4,6 2-5,2 5 1,2 0-1,0 2-7,0 1 3,3-2-4,12 2 7,7 0 0,-1 0-3,3 0 4,4 0 2,1 0-2,1 0 0,4 0-32,-1 0-72,-5 0-60</inkml:trace>
  <inkml:trace contextRef="#ctx0" brushRef="#br0" timeOffset="328790.2662">24121 11065 606,'0'0'59,"0"0"-58,0 0 5,0 0-6,0 0 2,0 0-3,6 8 1,0-8-32,-3 0-48,-1 0-119</inkml:trace>
  <inkml:trace contextRef="#ctx0" brushRef="#br0" timeOffset="345965.6776">25021 10841 43,'0'0'46,"0"0"-13,0 0-1,0 0-1,0 0-4,0 0-4,0 0-1,-6 1-8,6-1 7,-1 2-8,-4 1-6,-3 3-6,-3 3-1,-1 3 2,0 3-2,-2 2 0,2 1 0,3 0 0,-1 0 2,2 0-2,4-2 0,-1 1-2,5-1 1,0 0-14,0-3 5,6 0 10,7-2 12,3 0-9,0-4 2,5-4-3,1-1 1,0-2 3,0 0-2,0 0 0,-1-6 0,-4-2 1,0-1 1,-3-3-5,-2 2 20,-2-4-7,-2 0-5,-5-1 10,-3-1-9,0-3 9,0-1-6,0 0-8,0-1 1,-5 0-6,-1 1-4,-1 2 4,-2 4 0,1 1-4,1 3 4,-3 2 3,2 2 4,-1 5-7,0-1-1,0 2 1,0 0-1,2 0 1,1 0 0,1 0-4,2 5 4,3-1-10,0 1-3,0-1 2,0 1-8,6-1 19,3-1 3,5-3 1,3 0-1,4 0 1,2 0-2,1 0 3,-1-3-5,3-4 4,-4-2-3,2-2 0,0-2-1,-2-1 2,-4-1-1,-1 0 7,-8 1-6,-3-2 5,0 1 17,-4 0-19,0-3 15,-1 1-1,-1-1-11,0-1 15,0-1-9,0 2-11,0 1 3,0 5-4,0 3 7,0 0-6,0 3 0,0 0 11,0 2-3,0 2-1,0 1-3,0 1-3,0 0-1,0 0-3,0 0-7,0 0 5,-1 0-3,-3 7 3,-2 13 2,-2 7 0,2 6 0,-1 5-2,-2 2 5,1 4-2,-1 3 2,-4 2-1,2 0 0,-1-2-1,1-1 3,2-3-4,-2 1 1,1-4-1,2 1 2,2-2-2,2-3 0,2-1-4,2 0 0,0-2 1,2-3-2,5-1 5,1-4-2,1-4 3,0-1-1,-2-3 1,1-4-1,-2-3 1,-2-2-1,-1-3 0,0-4-1,-2 1 1,1-1-1,-1 0 1,-1 1 0,2-1 1,-1 1-2,1-1 2,0 1 0,-1-2 2,-1 2-3,0-2 0,0 0 0,0 1 0,0-1 0,2 0 3,-2 0-3,1 0 9,4 0 16,5 0-4,0-8-5,4-3-11,-2-2-3,-2 1 1,0-1 1,-4-2 2,-1-5-5,-2-4 0,-3-3-2,0-1 1,0 0-5,0 3 4,-9 0-8,-3 3-2,0 3 7,-4 1-15,1 4 15,0 2-10,3 4 10,4 3 4,2 0 2,2 0 0,4 1-2,-1 0-16,1 0 5,0 0-4,0-1 15,0 1-4,4-1 4,8-1 0,7 0-1,4 0 0,8-2-2,8 1 3,1 0-14,1-2-30,-4 3-28,-4 1-17,-8 3-16,-7 2-59</inkml:trace>
  <inkml:trace contextRef="#ctx0" brushRef="#br0" timeOffset="350228.0511">26361 11115 191,'0'0'64,"0"0"-64,0 0-7,0 0 7,0 0-4,0 0 4,0 0 0,13 15 5,-6-12 13,-1-1-8,4-1-7,0 1-1,5-2 1,0 0 4,4 0-6,-1 0 5,-3-2-1,1-6-4,-4 1-1,-1-1 0,-2-2 4,-2-1-2,-1-1 0,-1-2-1,-2-2 4,0-2-4,-2-3 2,2 1-2,-2-1-1,1 0 3,1 2 1,-3 2 3,1 2-1,-1 6 16,0 3 0,0 3 3,0 1 3,0 2-10,0 0-14,0 0-4,5 0-14,-2 0 1,3 11 9,4 3 4,1-1 0,-1 2 0,4 0 0,-2 1 0,2-2 0,-1 3 0,2-4 3,-2 3-3,0-3 0,-2-3-2,-4 1 1,-2-3 1,-2-4-5,-2 1 5,-1-2-18,0 0 6,0 0-4,0 0 5,-7-1 9,-4 0 2,1 0 3,-1-2-3,2 1-1,-1 1-1,0-2 2,2 1 2,2-1-2,2 0-2,2 2 2,2-2 0,0 0 0,0 0-12,0 0-10,0 0-17,7 0-2,7 1 39,5-1 2,6 0 14,3 0-13,5 0-1,5 0 0,3-3 0,-3-5-1,-2 1 4,0-2-3,-9 0 7,-2-3-7,-7 2 0,-7-3 1,-5 1 2,-6 0 35,0 2-6,0 0 2,0 0-12,0 4-13,0 1-5,0 1-1,-3 3-2,0-1-1,3 2 6,-3 0-6,1 0 0,-1 0-12,-2 5 11,1 7-12,2 3 11,1 0 2,1 0 0,0 0-3,0-2-6,9-2-8,2-1 13,2 0-5,0-4 9,4-1 0,-2-1 0,2-3 0,2-1 1,0 0-1,2 0-1,-3 0-5,-2-3 6,-1-6 0,-2-2 3,-4 0-1,-3-3-1,-3-3 8,0-1 29,-3-3-15,0 2 7,0 2 14,0 5-7,0 4-23,0 4 1,0 3 4,0 1-12,0 0-7,0 0-8,0 10-5,0 6 13,0 3-2,0 0 2,7-2 0,0-1 0,0-2-2,2-4 2,4 1-1,4-5-21,4 0-23,1-4-5,2-2-71,2 0-87</inkml:trace>
  <inkml:trace contextRef="#ctx0" brushRef="#br0" timeOffset="351145.2165">27783 10893 212,'0'0'16,"0"0"-14,0 0-2,0 0-10,0 0 9,0 0 1,-96 5 25,74 11-13,1 4-1,3-1-5,0 1-3,6 0-3,3-2 0,4 0 1,4-3-1,1-1 0,0-1 0,4-1 0,12-3 4,1-3-4,3-3 0,2-1 1,2-2 4,3 0-4,-2 0 0,-1-6 3,2-8-3,-4-4-1,3-3 4,-1-3-3,-4-3 0,-1-2 1,-7-1 1,-3 0 25,0-2 4,-5 2-15,-2 0 4,-1 0-9,-1 4-7,0 4 16,0 5 14,0 9-18,0 3-5,0 5-5,0 0 5,0 0-12,0 13-17,0 16 12,0 9-3,0 4 8,-3 1 2,0-2 4,-1-3-2,2-3-4,-2-6 0,1-1-1,-2-2 1,2-3 3,-1-4-3,-1-2 0,1-4-3,1-6 7,3-3-2,0 0-1,0-4 0,0 0-1,0 0 12,0-4-10,0-12 20,10-10-20,6-4-2,4-3 0,2 0-19,2 3 18,-3 4-2,0 10-6,-3 5 9,-3 10-6,-3 1 4,3 0-3,0 18-6,1 3 10,1 1-4,1 1 5,-5-1-1,2-2 0,-3-4 1,1 1 2,-2-3 1,2-2-3,-4-2 0,-3-2-29,3-3-49,1-5-18,-1 0-46</inkml:trace>
  <inkml:trace contextRef="#ctx0" brushRef="#br0" timeOffset="359584.5797">2927 12676 43,'0'0'124,"0"0"-67,0 0-32,0 0 24,0 0-8,0 0-15,0 0 1,-2-15-10,1 13 7,-2 1-7,-2-1-1,2-1-3,-2 1-11,0 1 0,2 1 1,0-2-3,-3 1-5,1-2 5,-3 2 1,2-1 0,-2 1-2,-1-1-5,-4 2 0,-1 0-1,-2 0-2,4 0 9,1 0-2,-2 0 0,1 0 0,-1 0 2,1 0 0,3 3-3,-3 0 3,3 1-2,1 2 2,-3 2-1,2 1-5,1 2 0,-2 1 4,2 0 1,1 1 1,1 4-5,0-1 3,0 4 2,0 1 0,6 0 0,0 0-1,0 2-2,0-4-4,0-2 6,10-2 1,-1-3 0,2-1-5,-2-4-6,6-4-17,-3 0 23,1-3 3,-1 0 1,4 0 1,-1-5 0,0-5 0,2-2 2,0-3-2,0 0 2,-1 1 0,-2 1-2,-1 1-3,-5 1 3,-2 1 3,-5-1 3,-1 2-6,0 0 3,0-2 0,2 0 0,1-2-2,0 0-1,1-2 0,0 1 0,1 2 0,-5 3 0,3 3 1,-3 0-1,0 3-4,0 3 3,0-1 2,0 1 21,0 0-5,-3 0-5,3 0-9,-3 0-3,3 0-1,0 0-10,0 7 2,0 7 5,0 1 4,9 2-1,0-1 1,1 2-1,1-2 1,-2 1 0,4 0 0,2-2 2,1-3-4,3-3-3,1-4-21,1 0 8,4-5 17,1 0-5,1 0-4,3 0-8,-2-10 7,-3-1 11,-1-2-3,-3-2-5,0 1 7,-2-3 1,-4-1 3,-3 0-2,-1 0-1,-7 1 0,-4-3 0,0 0 24,0-1-13,0 0-9,-6 1-2,-3 2 3,-1 5-6,-1 2 3,-2 4-5,1 5 4,-2 2-18,-2 0 13,1 0 3,2 2-3,2 5 3,5-2 3,5 0 2,1-1-2,0 0-16,1 1 13,13-2-12,5-1-1,6-2 14,1 0 1,7 0 0,2 0 1,3-5 14,-2-4 7,-5 1-17,-3 4 1,-7 1 22,-3 3-22,-3 0-4,-3 0-2,-3 0 1,1 7 0,-4 4 1,-1 3 1,-1-1-3,-1 3 5,-1 1-4,-2 1 2,3-1 4,4 1-5,2-3-2,2 0 0,3-5 1,0 1 0,4-5 3,-3-2-2,6-2-1,-2-2 2,-1 0 9,0 0-1,-2 0-3,2 0-1,-3-6-5,3-3 3,-1-2 0,-1-1 1,-4-3 2,-5 1-2,1-5 21,-4 0-11,-1-2-6,-1 0-3,-2 1-2,0 4 0,0 0 11,-2 4 32,-7 3-33,-4 2 2,2 3-13,1 3 12,-2 1-2,0 0-13,3 6-2,-3 14-3,5 5 4,4 2-2,1 1-4,2-3 7,0-2-6,8-3 2,6-3 2,0-2-3,7-1 4,-3-2 0,6-3-19,1 0-1,0-1-34,-2-4-44,-1-4-82</inkml:trace>
  <inkml:trace contextRef="#ctx0" brushRef="#br0" timeOffset="389459.2636">29401 10820 41,'0'0'43,"0"0"-23,0 0 13,0 0 15,0 0-44,0 0 13,0 0-11,-91 10 27,78-2-17,1 1 2,-4 1-2,1 2-12,-2 4 4,2-1 0,-1 2-5,-1 5-2,1 2-1,1 1 4,0 2 0,6 1-3,2-2 2,4 0 12,1 0-15,2-2 0,0-3-3,9-2 3,13-2 0,4 0 2,8-4 11,2-4-3,4-3 0,1-4-1,0-2-9,-5 0-37,-3-2-58,-8-11-116</inkml:trace>
  <inkml:trace contextRef="#ctx0" brushRef="#br0" timeOffset="391291.4793">29788 10821 80,'0'0'43,"0"0"-18,0 0 18,0 0 1,0 0-13,0 0-12,0 0-4,-48 2-8,36 3 4,2 2-3,-3 4-6,-1 0-2,0 4 2,-2 5-2,1 2 1,-1 4 0,3 1 0,2 0 2,5-1-6,3-1 3,3-1-7,0-1 4,1-2 3,14 1-14,3-6 12,4-3 2,2-2 0,2-5 8,2-5-3,2-1 1,1 0-4,-1-7-2,0-7 8,-3-2-7,-5-4-1,-3-4 12,-5 0-6,-2-2 17,-2 1 6,-4 1-13,-3 0-2,-3 1-12,0 3-2,0-1-6,-1 3-6,-10 4-1,-2 0-33,-1 5 15,0 6-30,-2 3-31,2 0 2</inkml:trace>
  <inkml:trace contextRef="#ctx0" brushRef="#br0" timeOffset="392227.4216">30271 10841 45,'0'0'119,"0"0"-78,0 0-41,0 0 1,0 0-3,0 0 4,-3 69 20,-2-34-11,-2 1 17,1 0-22,2-2 2,-1-3-4,4-1 4,-1-6-8,1-3-1,-1-1-2,2-4 3,-1-3 4,-1-3-2,2-5-2,0 0 0,0-5 3,0 0-3,0 0 9,0-3 16,3-12-2,6-5-22,2-4-1,-3 0 4,2 1 1,-3-3-5,3 0 0,-1 1 0,0-1 6,2 0 15,1 1-12,-2 1-2,2 1 13,-1 5-6,-1 5-6,2 2 10,-6 5-14,-2 3-3,-2 2-1,-2 1 0,3 0-7,2 14-11,3 9 16,0 6 2,-2-2 3,1 0 1,-1-3-4,1-3 2,-2-2 1,1-3-2,-1-4-2,-2-3 3,-2-3-2,1-2 3,-2-2-3,1-2-1,-1 0 1,6 0 7,-2 0 3,5-15 5,5-8-8,1-4-7,0-3 0,1 1 4,-2 5 3,-3 6 27,-2 6-24,-4 7 3,-3 4-10,-2 1-3,3 0-2,1 0-9,2 11-3,1 8 4,-1 8 2,-3 4 8,-3 0 4,0-1 1,0-3-5,0-1 2,0-3-2,0-3-2,0-1-18,0-4-20,0-4 1,0-1-51,0-9-93</inkml:trace>
  <inkml:trace contextRef="#ctx0" brushRef="#br0" timeOffset="393008.2933">30857 10896 241,'0'0'15,"0"0"-15,0 0-7,0 0 0,0 0 2,0 0 5,6 70 29,-9-35 19,-7-1-19,0 0-19,1-2 0,3-6-8,3-2-1,-1-6 2,4-5-3,-1-2 0,1-5 0,0-5-1,0-1-3,0 0 4,0-1 10,6-17-10,6-3-16,1-3 2,-5 0 7,-4-2 6,-2-1 1,-2 0 9,0-2-5,0 2 5,-3-3 23,-2 1-21,2 1 16,3 1-20,0 3-6,2 3 2,13 4 1,4 2-4,2 2-3,3 3 0,-2 6 3,-1 4 4,-4 0-4,-2 0-7,-6 15 6,-3 8-5,-5 5-1,-1 4 7,-10 1 1,-13 0-1,-5-4 0,4-7 0,2-4-11,4-6 9,7-4-4,2-2 2,2-1 4,6-4-3,1-1 0,0 0-25,11 0-13,7 0 36,5 0 5,-4 0 2,-1 4-2,-3 4-1,-2 2-5,0 3 5,-2 2 1,-3 3 2,-5-2 1,-3 1 7,0-1-5,0 1 20,-12 0 9,-6-1-21,-5-1 3,-1 0-3,-4-4-4,1-1-5,0-4-4,1-2-32,7-4-23,8 0-130</inkml:trace>
  <inkml:trace contextRef="#ctx0" brushRef="#br0" timeOffset="393406.1576">31290 10851 42,'0'0'337,"0"0"-243,0 0-72,0 0-17,0 0-3,0 0-2,54-5 0,-32 3-2,1 2 5,-3 0-4,-1 0 1,-5 0-39,-3 0-40,-10 0-68</inkml:trace>
  <inkml:trace contextRef="#ctx0" brushRef="#br0" timeOffset="393654.1416">31342 10890 18,'0'0'45,"0"0"4,0 0-2,-15 88-18,12-67 16,0-1 1,0-1-14,2-1-30,-2 2 2,0-2-3,-2 0 2,-2 0 1,0-3-4,-4-2-48,-1-2-53,0-6-49</inkml:trace>
  <inkml:trace contextRef="#ctx0" brushRef="#br0" timeOffset="393886.1256">31193 11167 85,'0'0'164,"0"0"-134,0 0-28,0 0-1,0 0-1,79-4 1,-49 4-1,3 0 2,-2 0-2,2 0 2,-2 0-6,-1 0-40,-1 0-114</inkml:trace>
  <inkml:trace contextRef="#ctx0" brushRef="#br0" timeOffset="395159.184">31750 10882 87,'0'0'5,"0"0"-5,0 0 3,1 78-1,-1-48 33,0-1 14,-3-1-23,-5-1-9,1-4 1,1-2-15,2-3 0,2-5-3,-1-1 0,2-6 3,1 1-3,0-6-6,0-1 0,0 0 6,0 0 5,0-11 0,1-5-3,5-2 2,-1-4 21,-1 1 7,0 0-5,-1-2-9,4-1 4,-1-1-10,1 1-8,3 0-1,-1 2-1,0 2 7,-1 6 15,-4 6 6,-2 3 23,-2 5 5,0 0-28,0 0-30,3 12-10,3 12 1,4 11 7,3 1 4,1-1 0,2-1-2,3-2 2,3-5-2,0-1 0,-4-7 3,0-2-3,-6-6 1,-3-3-1,-5-5 0,-2-1 3,-2-2 1,3 0 2,1 0 4,4-10 2,3-6-9,0-3-3,1-4 3,-2-3-3,-4-1 0,0 0-4,-1 1-3,-2 1-8,0-1-14,1 5-31,2 3-46,0 5-104</inkml:trace>
  <inkml:trace contextRef="#ctx0" brushRef="#br0" timeOffset="395791.1435">32308 10878 132,'0'0'4,"0"0"1,0 0-5,0 0 0,0 0 32,-8 84 25,-7-50-6,-1-1-24,1 0-15,3-4 6,3-3-13,0-5 3,2-3-1,-1-3 0,3-5-7,1-3 0,1 0 4,3-6-3,0-1 5,0 0 1,0 0 5,0-3 66,0-13-39,3-7-36,6-4-3,3-2 0,4-4 0,0 1 0,1-2 7,0-1-2,-2 5 14,-2 5-10,2 5 3,-6 6 11,-1 7-19,-4 4-4,-1 3 0,0 0-9,1 0 3,5 18-6,2 9 7,2 6 3,-4 4 2,-3 0 0,1-3 3,-2-2 1,-1-3-4,1-3 1,-2-4-1,0-4 2,-3-1 1,2-4-3,-2-4 0,0-2-10,0-2-27,0-3-56,0-2-74,0 0-8</inkml:trace>
  <inkml:trace contextRef="#ctx0" brushRef="#br0" timeOffset="396031.1285">32294 11080 396,'0'0'38,"0"0"-38,0 0-44,0 0 36,0 0 8,0 0 0,97-7 1,-73 3-1,-3 1-102,0-2-119</inkml:trace>
  <inkml:trace contextRef="#ctx0" brushRef="#br0" timeOffset="396311.1106">32574 10896 258,'0'0'67,"0"0"-37,0 0-3,0 0-25,0 0-1,95-8 4,-70 6-4,-4 1-1,0 1 0,-6 0 1,3 0-3,-1 0-30,-2 0-71,-1 0-108</inkml:trace>
  <inkml:trace contextRef="#ctx0" brushRef="#br0" timeOffset="396559.0104">32715 10900 97,'0'0'56,"0"0"-46,0 0 28,-28 83-9,20-58 1,2-3-8,2 3-9,-1-3 0,2-2 15,-1 0-26,2-2 0,1 0 5,-2 0-5,0-2 0,1-1 0,-1-3-2,0-3-1,2 0-17,-1-4-5,2-2-21,0-2-13,0-1-67</inkml:trace>
  <inkml:trace contextRef="#ctx0" brushRef="#br0" timeOffset="397736.5291">32977 10949 39,'0'0'100,"0"0"-47,0 0-37,0 0-14,0 0-1,0 0 7,-31 15 4,25-7-7,-1 1 11,2 1-5,2 0-4,-1-3-1,2-1-6,1-1 5,-1-4-4,2 1-1,0-2 0,0 0 0,0 0 7,0 0 2,0 0 44,0 0-12,0 0-11,0 0-15,0-3-4,0-5-11,0-2 2,5 0-2,-1 2-8,2-3-2,1 3 8,0 1 1,-1 1 1,-2 1 0,1 2 0,1 0-3,2 0 3,1 3 0,4 0-4,1 0 1,1 5 1,5 5-2,-1 1 4,-3-2 0,2 0-29,-6-2-23,-3-1-11,-7-3-50</inkml:trace>
  <inkml:trace contextRef="#ctx0" brushRef="#br0" timeOffset="398023.2389">32994 10985 123,'0'0'74,"0"0"-74,0 0 2,0 0 4,-27 84 31,24-59-10,-1-1 9,1 0-17,1 0-6,1-3 14,1-2-10,-2 1-13,2-4-1,0 1-2,-1-2 1,1-1 7,-2-4-9,-2-2-49,-5-5-123</inkml:trace>
  <inkml:trace contextRef="#ctx0" brushRef="#br0" timeOffset="398303.2234">32860 11285 216,'0'0'80,"0"0"-77,0 0-3,0 0 1,0 0 1,106 6 0,-75-6 1,-1 0 3,3 0-6,1 0-1,-5 0-103</inkml:trace>
  <inkml:trace contextRef="#ctx0" brushRef="#br0" timeOffset="398591.2044">33376 11024 248,'0'0'52,"0"0"-51,0 0-2,0 0-5,-90 8 6,60 13 0,4 8 7,-4 2 22,6 4-14,4-1-15,4-3 13,7-3-13,6-5-5,3-4-5,0-4 10,3-2 3,9-5 11,9-3-4,9-3 55,9-2-32,7 0-16,-1-10-10,1-6-1,-12-4-1,-1-4 11,-10 0 5,-9-3 0,-6 1-19,-8 0 2,0 0-5,-12 3 1,-9 5-10,-3 5-63,0 4-101</inkml:trace>
  <inkml:trace contextRef="#ctx0" brushRef="#br0" timeOffset="399487.2003">33545 11035 225,'0'0'76,"0"0"-66,0 0-6,0 0-2,0 0 5,0 0 8,-5 2 9,5-1-6,0 1-10,0 3-8,-2 6-8,-2 7 8,-1 8 0,-3 4 2,-4 3 0,-1 0 11,-3 0 8,1-3-12,2-1-9,2-4 9,5-2-9,-2-4 0,5-2 0,-2-3 0,2-5 2,3-3 1,0-5 0,0-1-3,0 0 4,0 0 17,0 0 86,0-13-49,2-7-52,7-5-6,1 0 2,-1-1-1,-1-2-1,2 0 1,0-1-2,1-2 1,4 0-5,1 2-6,0 3-2,0 3 5,-5 8 5,-3 6 2,-4 5-6,1 2 5,-2 2-3,1 0-2,4 12-12,-2 15 10,1 6 9,-1 5-1,0 1-4,-2-2 9,2-2-4,0-4 1,1-8 0,1-3-1,-2-5 0,-3-5-1,2 0 0,-1-6 1,-2-1 1,-1-3 0,2 0 1,0 0 12,4 0 51,3-9-15,2-9-33,2-4-3,2-4 3,-2-2-3,0-4-6,-3 0-2,0 1-6,0 0-5,0 4-22,-2 6-27,1 5-11,-4 7-37,-1 4-51,-5 3-57</inkml:trace>
  <inkml:trace contextRef="#ctx0" brushRef="#br0" timeOffset="401144.5379">32522 11668 351,'0'0'75,"0"0"-73,0 0-4,0 0-1,0 0-3,0 0 5,29 22 1,-6-13 1,3-2-1,-2 3-1,1-5 0,-1 0-44,-3-4-51</inkml:trace>
  <inkml:trace contextRef="#ctx0" brushRef="#br0" timeOffset="401664.5041">33082 11579 50,'0'0'95,"0"0"-33,0 0 2,0 0-15,-86-48-39,61 46-1,-3 0-4,-2 2-5,3 0 2,1 0-2,2 8-1,7 4 1,4 2-7,7-1 1,6 0 1,0 3-3,4-1 7,16 0 0,3-2 2,5 1 6,-1-2 1,-2 1-7,-3-1 2,-5 2-3,-3-1 2,2 1 4,-3 3-4,-3-2-3,-2 1 1,-1-1 0,-2-1-1,-4-1 2,1 1 0,-2-2 1,0 0-1,-5-2 0,-13 3 6,-1-5 1,-8 2 26,-1-4-28,-4-2-6,-1-3-11,0-1-3,2 0-20,-6 0-12,1-4-56,-1-6 4</inkml:trace>
  <inkml:trace contextRef="#ctx0" brushRef="#br0" timeOffset="403466.1985">9418 13264 163,'0'0'112,"0"0"-54,0 0-32,0 0-9,0 0-5,44-90 16,-21 73-9,6-1-15,-1 5 15,6 4-3,2 4 4,0 5-7,4 0-12,-3 11 0,-2 10 1,-2 6-2,-8 5 3,-5 7-2,-10 6 0,-10 3-1,-3 6 5,-26 0 5,-12 0-2,-10-1 1,-7-3-9,-2-3 4,-1-4-1,9-4-2,7-7 2,5-7 8,17-8-2,7-6 16,7-5-21,9-3 1,0-3-10,0 0-1,0 0-17,24 0 23,13 0 8,14-3 29,13-13-15,8-2-20,4 0 1,1 2-3,-3 1-2,-9 3-1,-8 4-44,-13 3-77,-12 3-64</inkml:trace>
  <inkml:trace contextRef="#ctx0" brushRef="#br0" timeOffset="404314.1425">10282 12814 292,'0'0'71,"0"0"-53,0 0-18,0 0 0,0 0 0,-91 62 1,80-30 5,1 0 7,3 3-12,4-3 4,3-4-2,0-4 3,0-2-6,16-4-6,10-5 6,2-4 4,5-4-1,1-5 9,-1 0-7,-5 0 3,-4-8-4,-6-1-1,-9-1 3,-5-4 6,-4-2-9,0-3 6,0-3-9,-9-4 0,-5-2 0,-3-4 1,-4-6-1,-4-1 0,4-2 1,-3 2 1,3 2-2,5 1 0,1 1 2,9 2 4,3 4-5,3 5 12,0 6-9,15 5-4,7 5-3,2 7-3,7 1 6,-1 4-4,0 20 2,-6 6-3,-9 7 4,-6 2 0,-9 4 1,0 4 0,0 1 0,-9-1-40,-5-5-48,-2-6-7,1-6-66</inkml:trace>
  <inkml:trace contextRef="#ctx0" brushRef="#br0" timeOffset="405074.5091">11355 13384 279,'0'0'108,"0"0"-59,0 0-23,0 0-16,0 0-10,0 0-10,26 0 9,10-3 1,6-4 18,3-4-16,-3 3 2,-3-2-8,-5 4-1,-7 4-44,-7 2-60,-10 0-89</inkml:trace>
  <inkml:trace contextRef="#ctx0" brushRef="#br0" timeOffset="405370.4896">11315 13601 82,'0'0'53,"0"0"20,0 0-15,0 0-10,105-13-9,-67 4-7,1 0-28,-5 1-2,0 5 1,-10 1-3,-6 2-69,-6 0-52,-9 0-73</inkml:trace>
  <inkml:trace contextRef="#ctx0" brushRef="#br0" timeOffset="406698.4007">12229 13134 94,'0'0'62,"0"0"-29,0 0 13,88-84 13,-57 63-26,-1 2 19,-5 7-14,-2 4-20,-1 8 0,-1 0-18,-4 14 1,-1 13-1,-7 5 4,-4 5-3,-5 4 2,0 0 10,0 2-10,-6 0-2,-11 3 3,-8-1-1,-7 0-3,-5-3-4,-3-3-9,3-4 7,1-3 5,3-5 0,3-5 0,5-4 0,4-4 2,13-6-1,4-4 3,4-4 1,0 0-4,0 0-4,16 0 4,11 0 23,15-9 17,9-3-13,5 0-21,6 0-5,-1 1 2,-3 1-1,-3 2-2,0 1-19,-8 0-77,-13 3-116</inkml:trace>
  <inkml:trace contextRef="#ctx0" brushRef="#br0" timeOffset="407714.3383">13002 13077 126,'0'0'71,"0"0"7,0 0-1,0 0 13,0 0-27,0 0-24,0-16-23,0 16-16,0 10-19,0 14 17,-5 5 2,-4 4 5,-1 2-1,-2-2-3,0-1-1,0-4 0,2-4 0,2-6 6,4-6-3,1-4-2,0-5-1,3-1-10,0-2-1,3 0-6,12-7 9,5-6 8,2 0 1,-2 0 0,3 6-2,-1 2 0,5 4 1,4 1-1,5 0 2,4 0-3,-1 0-2,-1 7 3,-4 5 1,-7 2-4,-5 2 4,-8 1-3,-7 1 3,-6 2 1,-1 1-1,-8-2 3,-14 2 9,-6-1 0,-5-2 8,0-1-16,1-2-2,-2-4-2,6 0-42,2-5-6,2-3-49,5-3-51</inkml:trace>
  <inkml:trace contextRef="#ctx0" brushRef="#br0" timeOffset="408042.3174">13027 13058 51,'0'0'27,"0"0"30,103-17-4,-57 10-18,4 0-8,5-1-7,0 0-3,-3 6-15,-10 0 1,-9 2-6,-11 0-10,-8 2-68,-10 6-34</inkml:trace>
  <inkml:trace contextRef="#ctx0" brushRef="#br0" timeOffset="408757.9611">13957 12966 244,'0'0'165,"0"0"-76,0 0-39,0 0-30,0 0-3,0 0 2,-12-10-14,0 10-5,0 2-2,-3 12 2,-6 4-4,3 6 8,0 5-4,-6 4 0,1 3-1,-4 2 1,-3 2 0,7 2 2,-1 1 1,5-2-3,1-2 0,3-3 0,3-4-3,2 0 3,6-5-4,4-2-4,0-4 8,0-5-1,4-3 1,11 0 0,0-6-8,3-2 7,-2-2 1,4-3-3,0 0 3,4 0 0,2-8 7,1-4-3,-2-3-3,0 0 1,-3 0-2,-2-2 2,-2 3-1,-3-1-1,-5 1 0,-5 4 6,-5-1-5,0 0 9,-5 1-5,-11-3 5,-2 2 4,-6 0 9,-3 1-13,-3 2-10,-3 2-2,1 3-2,-1 2-38,3-1-22,0 2-40,3 0-52,1 0-113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2:05.6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16087 7367 18,'0'0'92,"0"0"-17,0 0-12,0 0-2,0 0-13,0 0-5,0 0 5,0 0-7,0 0-14,0 0-5,0 0 0,0 0-1,0 0-9,0 0-10,0 0-2,0 8-6,3 8 0,3 10 3,-2 7 3,0 3-1,0 1 2,-1 1-2,0-4 1,-1 1 0,-2-1 2,3-1-2,-3 2 0,4 0 2,-1 1 1,-2-2-4,2-5 2,0 0-1,-1 1 0,1-1 1,-2-2-3,1-1 2,-2-1 0,0-2 1,0-4 1,0 1-2,0-5 0,0-3-2,0-4-12,0-6-14,0-2-20,0 0-16,0 0-26,0-4 2,0-13-132</inkml:trace>
  <inkml:trace contextRef="#ctx0" brushRef="#br0" timeOffset="399.9732">16205 7722 143,'0'0'107,"0"0"-46,0 0-20,0 0-22,0 0-16,0 0 2,38-1 0,-13 1 35,3 0-8,2 0-3,0 0-22,-6-2 0,-4 1-5,-8 1-1,-3 0-2,-4 0-13,-5 0-73,0 0-78,-5 3-70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26:29.0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6337 1679 137,'0'0'86,"0"0"-49,0 0 5,0 0-12,0 0 23,0 0 8,3-12-12,-3 12-9,0 0-20,0 0-19,0 0-1,0 3-7,5 16 2,-1 9 5,4 4 3,-1 6-2,2 3 4,-3 1-5,-1 5 0,-1-1 0,2 0 10,-3-4-10,0-5 2,0-5-2,0-5 0,0-5-29,-3-2-49,0-8-54,0-6-76</inkml:trace>
  <inkml:trace contextRef="#ctx0" brushRef="#br0" timeOffset="527.9635">6361 1677 228,'0'0'68,"0"0"-6,0 0-19,0 0-20,0 0-23,0 0-4,18 18 3,3 8-1,1 4 4,1 3-2,5 0 0,-1 0 10,1 0-6,1-2-1,-1-3 3,0 0-6,-1-3 0,0-4 1,-1-2-1,-1-3 0,-3-4-1,-5-5-1,-4-1 2,-4-5 0,-3-1 0,1 0 0,-2-8 9,2-13 35,-2-5-31,-5 0-5,0-2 33,0 0-23,0 0 6,-5-4-13,-1 1-6,0-2-5,-2-2 0,3 0-3,-4 4 2,6 2-1,-2 10 2,0 5 0,3 8-20,2 5-36,0 1-81,0 0-226</inkml:trace>
  <inkml:trace contextRef="#ctx0" brushRef="#br0" timeOffset="1063.9291">7209 1656 292,'0'0'19,"0"0"-11,0 0-1,0 0-8,0 0 3,-93-15-2,74 36 10,1 9-3,0 8-6,1 2 1,3 3 0,3-1-1,5-1-1,3-4 2,3-2-2,0-8-6,12-6-13,9-5 10,2-7 8,3-5-3,6-4-5,1-2-6,2-13 0,-1-6-7,-4-5 7,-7-1 14,-5-1 1,-8 0 25,-7 0 40,-3 2-20,0-1 16,-3-2-1,-10 4-24,-7 0-17,2 2-17,-1 5-2,1 6-7,6 6-76,3 6-57,3 0-54</inkml:trace>
  <inkml:trace contextRef="#ctx0" brushRef="#br0" timeOffset="1471.9014">7552 1628 100,'0'0'183,"0"0"-183,0 0 0,0 0 2,0 0 0,112 7 0,-81-4 1,5 0-1,-6 0 5,-2 0-4,-6 0 0,-7 0-6,-4 2-3,-2-4-89,-8-1-101</inkml:trace>
  <inkml:trace contextRef="#ctx0" brushRef="#br0" timeOffset="1730.4701">7701 1692 179,'0'0'28,"0"0"-25,0 0-2,0 0 13,-3 82 25,3-55-24,0 0 8,0 1 1,0 2-16,3-1-4,2 0-3,-2-1-1,-2-5 11,-1 1-11,2-6-12,2-3-31,0-4-79</inkml:trace>
  <inkml:trace contextRef="#ctx0" brushRef="#br0" timeOffset="2114.446">8047 1748 254,'0'0'131,"0"0"-38,0 0-15,0 0-21,0 0-12,0 0-23,-7-17-22,5 21-8,1 15-15,-1 8 23,1 7 1,1-2 0,0 3-1,0-2 2,0 0-4,0 0 2,0-3-5,0-3-12,0-6-37,0-6 5,3-2-30,3-9-47,-2-2-54</inkml:trace>
  <inkml:trace contextRef="#ctx0" brushRef="#br0" timeOffset="2370.4292">8087 1658 461,'0'0'41,"0"0"-27,0 0-14,0 0-2,0 0 1,105-75 1,-78 70 0,-2 0-1,2 5 1,-3 0-4,0 0-31,-4 2-47,-6 9-46,-5 0-61</inkml:trace>
  <inkml:trace contextRef="#ctx0" brushRef="#br0" timeOffset="2618.4146">8113 1882 7,'0'0'55,"0"0"0,0 0-17,91-10-26,-67 6 1,-5 4 8,-1 0-15,-3 0-2,-2 0-4,-4 11 0,-6 1-117</inkml:trace>
  <inkml:trace contextRef="#ctx0" brushRef="#br0" timeOffset="2826.4009">8080 2135 131,'0'0'77,"0"0"-77,0 0 0,0 0 2,0 0 19,0 0 9,43 9 34,-16-9-11,3 0-31,4 0-21,2 0 11,0-8-12,-5-1-17,-4 2-56,-3 1-108</inkml:trace>
  <inkml:trace contextRef="#ctx0" brushRef="#br0" timeOffset="3597.0036">9997 1551 271,'0'0'61,"0"0"-57,0 0-4,0 0 4,81 0 1,-48 0-5,1-2 1,3-1-1,-1 1 13,-2 0-12,-1 2 1,3 0-2,-2-2-76,-2 2-54</inkml:trace>
  <inkml:trace contextRef="#ctx0" brushRef="#br0" timeOffset="3916.981">10231 1566 87,'0'0'181,"0"0"-169,0 0-10,0 0-2,0 0 13,-12 77 31,11-53-17,-1-2-21,2 1-3,0 0 4,0-1-5,0-1-1,0 0 5,2 0-6,-1 2 0,4-1 4,-1 4-4,-1 0 3,-1-1-3,1 1-21,0-5-47,-3-4-46,0-7-52</inkml:trace>
  <inkml:trace contextRef="#ctx0" brushRef="#br0" timeOffset="5450.9841">10647 1609 188,'0'0'138,"0"0"-72,0 0-34,0 0-32,0 0-5,0 0-7,-4 23 12,4 1 7,0 3 2,0 2 3,0 0 0,0 0-6,0 0-1,3 0-2,0-1-3,0 1 0,0-3 0,2-1-19,-2-2-38,-2-5-41,1-7-34</inkml:trace>
  <inkml:trace contextRef="#ctx0" brushRef="#br0" timeOffset="5914.9536">10700 1781 233,'0'0'94,"0"0"-59,0 0-32,0 0-2,0 0-1,0 0 0,80-45 3,-48 44 5,1 1-8,1 0 5,0 0-5,2 0 1,-3 0-1,-2 0 1,-7 0-4,-5-4-10,-5 0 8,-7-1 5,-4-2 6,-3-4 8,0 2 24,0-4-6,0 1-3,0-3-12,0 1 2,-3 2 2,0 3 2,3 4-4,-4 2-4,4 3 3,0 0-12,-3 0-6,3 0-9,0 10-6,-3 12-1,0 10 16,-2 4 0,4 0 3,-2-1 2,3-3-5,0-3 1,0 0-3,0-2-17,0-3-18,0 0-19,1-6-36,8-3-15,-1-8-64</inkml:trace>
  <inkml:trace contextRef="#ctx0" brushRef="#br0" timeOffset="6482.9198">11337 1638 266,'0'0'124,"0"0"-107,0 0-17,0 0-10,0 0 0,0 0 10,9 63 2,-9-33 1,0 1 5,-3-3-1,-5-1 1,1-1-4,-2-1-2,0-2-2,0-3 3,1-4-4,1-1 6,4-4-5,0-4 1,3-4-1,0-3 0,0 0-1,0-2-6,0-15 1,9-9-34,0-4 28,6-3 12,-3 0 0,0-4 1,1 1 0,-1 2 6,3 0 6,3 3-10,0 9 0,-6 6 0,-3 8 9,-3 3 25,0 2-12,1 3-23,1 0-2,5 0-8,-1 13 5,0 10-2,1 6 10,-5 5-5,-2 1 3,-3 1 2,-3-3 6,0-3-7,0-1 5,0-4-7,3 0-2,-3-6 5,6-2-5,-3-7-2,0-3-28,-2-5-84,-1-2-113</inkml:trace>
  <inkml:trace contextRef="#ctx0" brushRef="#br0" timeOffset="6690.9081">11346 1822 313,'0'0'100,"0"0"-47,0 0-26,0 0-27,0 0-1,0 0 1,73-12 1,-46 10 0,-3 2-1,-2-2-20,0 2-37,-5 0-59,2 0-109</inkml:trace>
  <inkml:trace contextRef="#ctx0" brushRef="#br0" timeOffset="6970.8868">11668 1622 273,'0'0'194,"0"0"-179,0 0-6,0 0-9,0 0 0,0 0 0,108 0 0,-77 0 0,7-2 0,-2 1 1,-3 1-1,-3-2-32,-3 2-30,-9 0-37,-2 0-52</inkml:trace>
  <inkml:trace contextRef="#ctx0" brushRef="#br0" timeOffset="7234.5468">11844 1637 204,'0'0'95,"0"0"-57,0 0-19,-37 81 2,32-56-4,1 1-3,2-2-9,1 0 8,1 0-3,0 0-9,0-1-1,0-2 4,0-1-2,0-2-2,1-4-40,4-3-77,-2-5-90</inkml:trace>
  <inkml:trace contextRef="#ctx0" brushRef="#br0" timeOffset="9215.9949">13781 1579 75,'0'0'107,"0"0"-79,0 0-28,0 0-3,0 0 0,0 0 6,64 0 19,-32 0 15,1 0 5,2 0-14,-4 0-8,3 0-4,-1-4-12,-1-1-3,-1 2 1,0 1-2,-2-1-11,-6-1-57,-6 3-72</inkml:trace>
  <inkml:trace contextRef="#ctx0" brushRef="#br0" timeOffset="9655.9688">13971 1607 94,'0'0'44,"0"0"-1,0 0-18,0 0 2,0 0 9,0 0-24,0 2-12,0 9-4,5 6 4,1 4 41,0 4-8,-1 5-1,0 0-9,0 1-16,-1 0-5,-1-2 0,0-2 1,0 0-2,0-4 1,0-2-1,-1-3 1,1-5-2,0-4 0,0-3 0,0-4-10,3-2-80,3 0-8,4-17-60</inkml:trace>
  <inkml:trace contextRef="#ctx0" brushRef="#br0" timeOffset="10047.9432">14438 1560 345,'0'0'87,"0"0"1,0 0-38,0 0-50,0 0-12,0 0 2,-4 45 10,4-15 0,1 0 1,4 2 1,0-2 0,-2 0-2,1 0 0,1-4 2,2-2-2,2-3-4,-2-3-34,4-3-40,-2-5-25,0-8-109</inkml:trace>
  <inkml:trace contextRef="#ctx0" brushRef="#br0" timeOffset="10495.9145">14540 1746 326,'0'0'64,"0"0"-54,0 0-10,0 0-9,0 0-19,0 0 25,96-75 1,-76 72 2,3 2 0,-4-1 0,2 1 0,0-1-2,-5 1 2,-1-4 0,-1 0 0,-2 0-4,-2-4 4,-4 1 0,-1-1 5,-4 0 9,-1-1 16,0-1-3,0 0 6,0 4 8,0 2 16,-3 1-31,0 1 10,2 1-21,-1 2-9,2 0-6,0 0-4,-2 7-9,1 14-6,-1 5 19,1 6 0,-1 0 2,2 1 0,0-4-2,0 0 0,0-1-1,0-3 0,0 2-19,0-6-20,5 2-27,4-5-45,2-5-19,3-5-97</inkml:trace>
  <inkml:trace contextRef="#ctx0" brushRef="#br0" timeOffset="10799.8967">15022 1664 287,'0'0'175,"0"0"-111,0 0-30,0 0-33,0 0-1,0 0-15,0 9-3,0 17 16,0 2 4,0 4 2,0-4-4,0 1 7,0-5-7,0-2-3,0-2 2,0-2 0,1-3-4,2-4-41,0-2-27,-1-5-13,1-4-63</inkml:trace>
  <inkml:trace contextRef="#ctx0" brushRef="#br0" timeOffset="11063.878">15019 1565 309,'0'0'19,"0"0"-14,0 0-2,0 0-2,0 0-1,88-71 0,-75 68 1,3 0 6,-2 3-5,0 0 0,4 0-2,-3 3 0,1 7 0,-1 2-7,-2 3-61,-4-3-62</inkml:trace>
  <inkml:trace contextRef="#ctx0" brushRef="#br0" timeOffset="11319.8625">15053 1724 241,'0'0'124,"0"0"-104,0 0-17,0 0 10,0 0-13,0 0 13,61 0 2,-32 0-5,-3 0-4,-3 0-6,-2 0-3,-2 0 2,-7 7-19,-6 5-81,-4 2-43,-2-1-32</inkml:trace>
  <inkml:trace contextRef="#ctx0" brushRef="#br0" timeOffset="11511.8509">15058 1965 298,'0'0'15,"0"0"-11,0 0 16,0 0 11,88 1-5,-57-6-7,-1-2-17,0 0 9,-4-1-10,-1 4 0,-5-1-1,-2 4-68,-7-2-99</inkml:trace>
  <inkml:trace contextRef="#ctx0" brushRef="#br0" timeOffset="12467.7097">16665 1601 60,'0'0'200,"0"0"-91,0 0 9,0 0-58,0 0-60,0 0 0,0 16-21,0 11 19,0 2 4,-5 1 3,2-2-5,3-2 1,0 0-1,0-4 0,0 1-3,9-1-6,-1 0-6,2-4-34,-4-2-25,0-4-26,-3-4-113</inkml:trace>
  <inkml:trace contextRef="#ctx0" brushRef="#br0" timeOffset="12835.686">16585 1563 174,'0'0'34,"0"0"13,0 0-23,0 0-10,94-35 2,-61 35-10,1 11-1,4 12-1,2 3 3,0 6 6,-2 4-11,-7 0-2,-6 0-6,-10-2 6,-7-3-3,-8-5-3,0-1 2,-5-1 4,-13-1 3,-9-2 11,-7-1-2,-4-2-3,2-2-3,0-4-3,3-1 1,5-4-4,1-4-6,6-3-42,0 0-52,5-1-51</inkml:trace>
  <inkml:trace contextRef="#ctx0" brushRef="#br0" timeOffset="13375.5011">17203 1584 288,'0'0'87,"0"0"-85,0 0-2,0 0-2,85 0 2,-48 0 4,2 0-4,0 0 0,-5 0 0,-4 0 0,-1 0-21,-10 0-79</inkml:trace>
  <inkml:trace contextRef="#ctx0" brushRef="#br0" timeOffset="13621.9933">17400 1593 187,'0'0'13,"0"0"-12,0 0-1,0 0 10,-12 96 43,8-65-9,2-3-8,2 2-20,0-2-8,0 2 2,0-5-7,0 0-1,0 0-2,0-3 0,0-2-1,0-3-62,-1-4-92</inkml:trace>
  <inkml:trace contextRef="#ctx0" brushRef="#br0" timeOffset="13813.979">17234 1996 353,'0'0'114,"0"0"-86,0 0-28,0 0 0,0 0 0,86 0 10,-45-1-8,1-3 0,3-4 2,0 2-1,2 0-3,0 1 0,-1-1-21,-7 2-96,-5-1-77</inkml:trace>
  <inkml:trace contextRef="#ctx0" brushRef="#br0" timeOffset="14409.2056">17949 1531 135,'0'0'112,"0"0"-32,0 0-16,0 0 4,0 0-11,0 0-11,3-28-46,-3 37-15,0 15 0,0 9 15,0 6 8,0-1-7,0-1 0,0-2 4,0-4-1,0-3-4,5-6 0,2-2-22,2-6-5,-5-6-14,2-3-3,0-5 15,2 0-25,1 0 7,-2-8-48,-2-4-58</inkml:trace>
  <inkml:trace contextRef="#ctx0" brushRef="#br0" timeOffset="14929.1746">18015 1764 109,'0'0'94,"0"0"-24,0 0-20,-27-100-37,27 69-9,0 0 3,0 2-4,4 1 15,10 5-14,-1 7 21,3 5 1,3 2-23,1 5-6,3 0 3,1 4 0,0 0-2,1 13-4,-3 6 5,-4 5-4,-3 0 10,-4 1-9,-5-3 7,-2-1-3,-1-4 0,-3-2 0,0-5 1,0-2 4,0-3-3,0-4-2,0-1 0,1 0-4,5 0-5,8-5-8,5-14 15,5-6-2,0-4 3,0-3 0,0-1 1,-4 4 0,-1 5 5,-5 8 9,-2 6 10,-1 6 3,4 4-25,4 0-2,2 8-8,3 11 7,-2 5 0,-5 3 1,-3 2 3,-4-1-3,-3 3-1,-4-3 1,-3-1 0,0 0 0,0-3 1,0-1 0,0-4-1,0-4 0,0-2 0,0-5-40,0-3-17,0-3-45,7-2-44</inkml:trace>
  <inkml:trace contextRef="#ctx0" brushRef="#br0" timeOffset="15209.1565">18859 1482 512,'0'0'74,"0"0"-67,0 0-7,0 0-46,0 0 40,26 80 12,-25-46-5,-1-1 2,0-3-2,0 0 3,0-2-1,-3-4-2,-1-1 2,-1-4-3,2-3-32,3-4-36,0-7-62,0-5-108</inkml:trace>
  <inkml:trace contextRef="#ctx0" brushRef="#br0" timeOffset="15473.1397">18907 1480 546,'0'0'3,"0"0"-3,0 0-34,0 0 2,0 0 19,86-60 13,-67 55 2,3 2-1,5 1-2,-1-2-1,0 4-2,-4 0 4,-2 0 0,-5 0-84,-2 2-10,-7 5-37,-5 2-26</inkml:trace>
  <inkml:trace contextRef="#ctx0" brushRef="#br0" timeOffset="15729.1205">18929 1604 42,'0'0'159,"0"0"-102,0 0 6,0 0-44,0 0-10,83 0-5,-61 0-4,0 0 3,-2 0-8,-4 0 4,-5 3 0,-5 7-116,-6 1-89</inkml:trace>
  <inkml:trace contextRef="#ctx0" brushRef="#br0" timeOffset="15953.1084">18937 1836 38,'0'0'68,"0"0"-10,0 0 8,104-3-23,-75-2-11,-3 3-32,-2 1 3,0 1-3,-4-2 0,-3 2-4,-1 0-62,-3-1-55</inkml:trace>
  <inkml:trace contextRef="#ctx0" brushRef="#br0" timeOffset="16921.0485">19377 1492 260,'0'0'109,"0"0"-36,0 0-48,0 0-23,0 0-2,0 0-10,0 17-6,0 8 15,0 8 1,0 2-1,0-2 1,0 0 0,0-2 8,0-5-7,0-3 2,0-4-3,0-3-3,0-6-4,0-1 0,3-5-20,-1-2-11,1-2-6,2 0 6,0-3 22,-2-12-18,-2-1 31,-1-7 3,0-3 32,0-4 17,0-1-21,0-4-13,0 2-1,6 3-13,5 0-2,2 7 2,-4 5 2,-1 6 0,-4 7 4,-1 4 21,-3 1-12,4 0-16,5 8-11,2 10 9,5 7 4,3 7-6,-2 1 10,4 2-8,-1-1 7,2-1-9,2-3 9,-1-4-4,0-5 0,-2-6 2,-5-3-2,-2-6 2,-4-3-2,0-3 2,-1 0 39,1 0 31,3-6-18,-1-9-28,1-5 7,-1-5-16,0-4-14,-2-2-3,-1-2 0,1-1-1,-2 3-3,0 4-3,-2 3-34,-2 3-13,1 5-22,-2 3-37,2 4-74</inkml:trace>
  <inkml:trace contextRef="#ctx0" brushRef="#br0" timeOffset="17696.9978">20288 1396 236,'0'0'49,"0"0"-9,0 0-40,0 0 12,0 0-12,0 0 0,-88-39 0,66 39-1,2 0 1,1 0 0,7 12-8,0 6 6,3 3-1,5 0-3,1 3 3,3-2 1,0-1-6,1 0-13,13 1 8,7-3 12,4 1 1,5-1 2,6 3 4,-2-1-1,-1 0 0,-5 1-5,-10-2-2,-6-1-8,-7 0-22,-5-4 14,0-2 18,-10-4 4,-12 0-3,-3-3 7,0-1 2,2-4 9,1-1-3,4 0 15,0 0-19,0 0-12,1 0-3,1-7-57,6-5-71</inkml:trace>
  <inkml:trace contextRef="#ctx0" brushRef="#br0" timeOffset="18328.9576">20558 1388 274,'0'0'158,"0"0"-56,0 0-48,0 0-45,0 0-9,0 0-1,6 0-3,5 0-6,10 0 7,10 0 3,6 0 7,2 0-7,-1 0-1,-3 0-1,-2 0-36,-5 0-11,-2 0-47,-7 0-52</inkml:trace>
  <inkml:trace contextRef="#ctx0" brushRef="#br0" timeOffset="18568.9411">20748 1405 75,'0'0'9,"0"0"1,0 0 15,-9 86 9,8-58 10,-2 2 0,1 0-21,2-2 13,-1-3-6,1-1-17,-2 1-12,1-3 5,-1 0-6,-2-2 1,-1-2-1,-1-3-17,-3-6-91,5-6-118</inkml:trace>
  <inkml:trace contextRef="#ctx0" brushRef="#br0" timeOffset="18767.0016">20618 1756 87,'0'0'35,"0"0"40,0 0-25,95 7-30,-59-7 13,0 0-19,2 0-5,-4 0-6,-3 0-3,-5 0-19,-6 0-125</inkml:trace>
  <inkml:trace contextRef="#ctx0" brushRef="#br0" timeOffset="19270.9712">21362 1355 181,'0'0'75,"0"0"-14,0 0-36,-104 57-20,75-17-5,0 0 4,8-1-3,5 0-1,7-4 0,9-2-7,0-3-6,4-3 6,12-4 2,3-6 5,3-6 3,3-1-3,3-6 13,5-4 21,2 0 12,1-1-16,-1-12-8,-2 0 1,-1-3 2,-6-4-1,0-3 5,-4-2-8,-5-4-9,-4 0 2,-9 0-10,-4 3 12,0 2-13,-13 1 4,-8 5-7,-7 3 0,-5 6-50,0 6-123,3 3-69</inkml:trace>
  <inkml:trace contextRef="#ctx0" brushRef="#br0" timeOffset="19995.121">22073 1410 132,'0'0'93,"0"0"-1,0 0-30,0 0-5,0 0-17,0 0-40,-18 2-7,12 22-3,-3 10 10,0 5 3,3 0 4,0 0 4,3-3-10,0-1 0,3-2 0,0-6-1,-1-2 2,-1-5 6,-1-3-7,-1-5-1,1-6 0,1-3-6,2-3-28,0 0-3,0 0 10,0-8-32,6-10-11,6-6-23</inkml:trace>
  <inkml:trace contextRef="#ctx0" brushRef="#br0" timeOffset="20411.1061">22079 1429 167,'0'0'142,"0"0"-18,0 0-19,0 0-58,0 0-35,0 0-12,25-42-3,-14 42-8,6 16 2,2 10 9,4 5 0,1 3 0,3 0 2,0 3 2,0-5-4,1 0-3,-2-5 3,-3-4 0,0-3 4,-4-6-2,2-2-2,-3-2 3,-5-4-2,-1-4 1,-3-2-2,-3 0 3,0 0 1,-1 0 2,1-10-1,-1-5 19,-2-2 3,-1-5-10,-1-4 22,1-2-21,2-3-8,1 2-10,1-2 6,-1 3-6,-3 4-2,1-1-5,-1 7-6,-1 3-23,4 5-23,2 1-44,1 0-152</inkml:trace>
  <inkml:trace contextRef="#ctx0" brushRef="#br0" timeOffset="23432.0961">23466 1464 23,'0'0'125,"0"0"-36,0 0-9,0 0-13,0 0-14,0 0 9,0-5-10,0 5-9,0 0-12,0 0-22,0 0-9,0 0-7,-4 0 5,-4 6 2,-5 9-7,-1 3 7,1 3-5,1 2 3,3 1 1,3-2-5,2 1 6,4-1-8,0-2-5,0-2-26,10-3 0,5-2 6,4-5 14,4 0 6,4-6 13,3-2 0,0 0-4,-2 0 2,-3-5 2,-4-7-2,-4 0 0,-4-3 2,-4-3 11,-5 1-11,-2-2 5,-2-1-3,0-1 4,-3 0-1,-9 1-1,-3 0-4,1 4-2,0 3-20,0 3-16,1 6-10,-1 1-66,5 3-65</inkml:trace>
  <inkml:trace contextRef="#ctx0" brushRef="#br0" timeOffset="23855.8304">24011 1393 210,'0'0'63,"0"0"-57,0 0-6,0 0-5,0 0 5,-20 98 3,14-68 8,2 0 5,-2-3-8,3 0-1,3-3-7,0-3 2,0 0-2,0-3 2,0-1 1,0-2-5,6-1 4,-5-3-4,2-3-7,2-3-88,-2-4-34</inkml:trace>
  <inkml:trace contextRef="#ctx0" brushRef="#br0" timeOffset="24119.8174">24024 1379 118,'0'0'1,"0"0"-1,0 0 11,0 0 7,0 0 18,0 0 4,87-61 3,-72 61-24,1 0-7,5 0-8,3 0-4,0 0-4,1 5-13,-4 5-53,-7-2-29</inkml:trace>
  <inkml:trace contextRef="#ctx0" brushRef="#br0" timeOffset="24327.7963">24020 1548 204,'0'0'52,"0"0"-51,92 0 12,-53 0 3,-4 0-14,-4-3 2,-1 0-4,-2 3 0,-4-2 0,-6 1-24,-12 1-151</inkml:trace>
  <inkml:trace contextRef="#ctx0" brushRef="#br0" timeOffset="25863.698">13631 3609 120,'0'0'65,"0"0"-7,0 0-9,0 0-24,0 0-8,0 0 8,-38-62-10,27 57 19,-2 1-15,-5 2-4,-6 1-11,-6 1-2,-3 0-3,-2 4 1,-3 10 0,-1 4 2,-5 4-2,-4 4-2,-7 6 2,-8 5 2,-1 2-1,0 5-1,1 1-3,9 2 3,7-1 0,6 4 2,5 1-1,5 2 2,3 1-2,6-2 5,8-5-6,8-3 0,6-1 0,12-3 0,19-2 7,14-5-5,12-5 25,16-9-9,11-12-10,8-7-2,5 0-5,-6-17 8,-6-7-5,-11-3-4,-9 0-7,-7-1-19,-12-1-14,-11 2-47,-16 3-104</inkml:trace>
  <inkml:trace contextRef="#ctx0" brushRef="#br0" timeOffset="26415.6623">12926 3927 242,'0'0'83,"0"0"-43,0 0-37,0 0-5,0 0 2,0 0-7,0 35 7,4-1 28,1 5 1,-2 3-2,4 1-23,0-1-1,1-1 1,1-2 0,-1 0-2,0-3-2,0 0 0,-2-2 0,0-3 0,-3-2-13,-3-5-30,0-8-21,0-6-8,0-9-64</inkml:trace>
  <inkml:trace contextRef="#ctx0" brushRef="#br0" timeOffset="27287.6107">13873 3383 57,'0'0'75,"0"0"15,0 0-41,0 0-20,0 0-9,0 0-12,88-27-8,-73 37-2,-1 10-1,-8 5 1,-2 4-2,-4-1 2,0 1 4,-2-1 1,-14 0 3,-5 0 6,-1 0-8,-5-6 6,3-1-5,8-7-4,7-5 1,4-5-2,5-2-1,0-2 1,0 0-21,12 0 21,15 0 19,13 0 54,7-6-30,3-3-30,-3-1-13,-3 5 8,-8 2-8,-5 1-1,-8 2-56,-13 0-74,-8 2-130</inkml:trace>
  <inkml:trace contextRef="#ctx0" brushRef="#br0" timeOffset="28007.5653">12317 3404 176,'0'0'48,"0"0"-41,0 0-7,0 0-20,0 0 20,-21 95 52,5-42 4,-2 9-15,1 11 0,1 4-12,1 5-4,0 1-10,5 0-10,-2-3-4,7-5 2,5-5-2,0-4-1,15-3-6,13-3-5,13 0 3,8-6 6,5-9-6,9-7-15,-2-6 3,0-7-14,3-6-2,0-8-35,3-11-126</inkml:trace>
  <inkml:trace contextRef="#ctx0" brushRef="#br0" timeOffset="28667.0618">14255 3197 350,'0'0'26,"0"0"-1,0 0-17,0 0-8,0 0-14,0 0 3,30 98 11,-20-34 19,5 6 1,2 7-4,2 1 10,6-1-22,-4-8 1,-4-3-3,-5-4-2,-8 0 5,-4-2-3,-1 2 11,-17-2-4,-11-6-7,-5-2 3,-9-5-3,-5-3-2,-6-1-20,1-3 7,-5-1 0,-2-7-23,1-6-59,1-11-149</inkml:trace>
  <inkml:trace contextRef="#ctx0" brushRef="#br0" timeOffset="29453.8462">15146 3249 191,'0'0'75,"0"0"-30,0 0-4,0 0 13,0 0-1,0 0-17,0 1-28,-12 17-8,-6 9 0,-9 8 5,-1 1 0,-4 0-3,1-1-2,3-4 0,-1-2-16,3-4-17,0 1 2,2 0-35,-1-4-20,4-4-55</inkml:trace>
  <inkml:trace contextRef="#ctx0" brushRef="#br0" timeOffset="29845.8217">14880 3276 157,'0'0'163,"0"0"-81,0 0-45,0 0-37,0 0-11,0 0 10,0 78 2,13-49-2,3-2 4,1 1-4,1-1 2,3 1 3,0-1-4,-4 0 0,2 0 3,-3-2-3,4-2 0,-1-2-23,-2-5-38,-3-2-42,-5-6-54</inkml:trace>
  <inkml:trace contextRef="#ctx0" brushRef="#br0" timeOffset="30526.8235">15126 3137 213,'0'0'16,"0"0"2,0 0-8,0 0-9,-88-16 1,66 16 0,-2 0 13,-1 0-3,1 0 10,-4 7-14,-2 5 18,-3 3-14,-3 6 9,5 5-12,4 7-2,9 6-6,5 5 2,2 3 1,8 1-3,0 0 5,1-3-6,2-1 5,0-5-5,8-1-5,14-4-10,4-4 9,5-6-8,8-3 14,0-7 8,1-5-7,0-4-1,-4-5 9,0 0 0,-5-8-1,2-9 2,-3-2-2,1-7 0,1-4 15,-1-7 25,2-3-29,0-5-15,-5 0 6,-6-2-9,-7 2 3,-6 3-3,-9 3 3,0 4-4,-7 7-7,-14 2 1,-5 5-1,-5 9-64,0 4-89,2 5-25</inkml:trace>
  <inkml:trace contextRef="#ctx0" brushRef="#br0" timeOffset="31529.5229">15805 3295 25,'0'0'53,"0"0"-38,0 0 1,0 0-5,-48 88 18,34-58 16,1 0-20,2 2 0,6-1-6,4-1 6,1 0-8,0-3-17,7-3 0,11-3-5,4-5 5,5-6 9,1-4 7,4-6 14,-1 0 11,2-6-33,0-9 8,-2-3-12,-3-1-2,-6-2 1,-6 0 10,-9-1-13,-7-1 8,0 2-8,-9-1-11,-11-3 11,-3-1 7,-1-3-3,-3-1-2,4 0-2,-3-2 2,4 1-1,2-1-1,4 2 1,4 3-1,4 6-8,7 7 8,1 6 0,0 0-8,0 2-2,14 0 10,6 0 0,6 0 0,2 4-3,4 2 3,-2 0 0,-4 18-5,0 8-3,-6 4 1,-1 2-2,-5-2 5,-3 2 1,-5-4-13,-5 1-55,-1-2 10,0-6-18,0-2-31</inkml:trace>
  <inkml:trace contextRef="#ctx0" brushRef="#br0" timeOffset="32353.3651">16685 3983 285,'0'0'112,"0"0"-28,0 0-30,0 0-54,0 0-14,0 0 8,14 0 6,8 0 0,7 0 4,5 0-4,3 0-6,-2 0-60,-4 0-64,-6 0-64</inkml:trace>
  <inkml:trace contextRef="#ctx0" brushRef="#br0" timeOffset="32617.3521">16697 4179 17,'0'0'26,"0"0"20,102 0-25,-48-3-11,5-1-8,1-1-1,-5 0-1,-13 2-45</inkml:trace>
  <inkml:trace contextRef="#ctx0" brushRef="#br0" timeOffset="34996.5543">17500 3798 89,'0'0'117,"0"0"-85,0 0-3,0 0-1,0 0-2,0 0 19,-3-27-8,3 21-11,0 0-13,0 1-3,0-2-1,6-1 4,3 1-4,1-2-5,3-2-3,3 2-2,-1 0 2,3 0 3,1 1-3,-3 4-1,2 0 0,-1 1 0,1 3-1,-3 0-5,-2 0 5,-3 0-3,0 0 1,-2 6-5,0 7-1,-2 7 6,-2 4-2,-1 1 5,0 4 6,-1-2-5,-2 0 6,0 0-1,0 0-5,0 2 1,0 1-2,-11 2-2,-5 0 2,-7-1 0,-2-1 6,0-3-5,-2-3 1,6-3-2,-1-3 2,-1-3-1,5-1 4,-1-3-5,4-3 0,0-2 1,4 1 0,7-4 1,0-2-1,4-1-1,0 0 0,0 0-3,0 0-5,0 2-16,10-1 0,10 0 24,11-1 9,14 0 8,10 0-6,9 0 9,3-7-12,2-2-1,-2-1-7,-4-1 0,-11 4-30,-10 2-46,-14 0-44,-12 4-52</inkml:trace>
  <inkml:trace contextRef="#ctx0" brushRef="#br0" timeOffset="38094.294">11795 3044 325,'0'0'47,"0"0"-3,0 0-43,0 0 22,0 0 18,0 0 6,0 0-34,-18-10-13,3 15-3,-1 19 0,-4 12 3,-4 14 0,-1 13 4,-3 11-4,-1 7 2,-2 7 1,0 0 0,1 3-2,7-2 0,1-6 1,13-4 0,5-3-2,4-2-1,1-4-3,17 2 3,4 6-1,4 7-1,5 2 1,6-1-6,13-8-36,11-9 22,19-9 15,8-5-75,5-10-8,-1-12-87</inkml:trace>
  <inkml:trace contextRef="#ctx0" brushRef="#br0" timeOffset="39417.8258">16210 2771 156,'0'0'69,"0"0"-28,0 0-24,0 0-12,0 0-5,0 0-2,13 7 2,-6 1 2,2 3 14,2 1-3,-1 3-4,4 5-4,2 2 0,-2 7 6,3 2-8,-3 5 0,1 7 1,-2 4 5,2 7 1,-4 3 8,-2-1 1,-2-3-11,-4-2-5,-3-5 1,0-4-4,0 1 0,-2 2 0,-12 4 2,-5 5 18,-4 5-1,-6-2-15,0 2 5,-1 1-9,0 2 4,2 1-5,-2-3 2,-2 0-1,3-2 0,0-3 1,1-2 0,0-2-1,0-1-2,0-5 2,0-3-59,-1-9-59,3-8-98</inkml:trace>
  <inkml:trace contextRef="#ctx0" brushRef="#br0" timeOffset="49733.134">8948 4332 204,'0'0'94,"0"0"-26,0 0-11,0 0-7,0 0 9,0 0-22,0 0 2,0-31-10,0 29-7,-4-2-6,-1-1-13,1 2 0,-2-1-3,-2 1-8,-3-1 1,-3 2-6,-1-1 4,-3 0 4,-1 1-3,-3 2-3,2 0-6,1 0 4,4 0 8,-2 2-3,2 10-11,-4 6 15,7 6-10,-1 1-1,4 6 12,3 0 1,1 1 1,-2 3 0,4-4 1,0-2 0,3-5 0,0-3-3,0-3-7,6-1 1,6-4 9,-2-3-8,2 1 6,3-5-1,3-3-6,-2-3-2,5 0 9,-1 0 2,-1-3 0,2-9 1,-5-3-1,4-3 8,-2-3-5,1-5-1,2-2-2,-5-6 4,2 0-2,-6-7 2,-3 2 12,-3-2 2,-3 1-5,-3 1-5,0-2 13,0 1-19,0-1 0,0 0 6,0 3-8,0 4 3,3 2-2,-3 5 2,0 6 2,0 5-2,0 3 5,0 6 2,0 4 6,0 0-4,0 3-9,0 0 17,-3 0-13,3 0-7,0 0-1,-2 3-11,-2 13 12,-2 9-2,2 7 2,1 5 0,1 5 0,1 3-1,1 2 1,0 0 0,0-1 0,4-2-3,11-1 0,0 0-1,1-6 3,-4-1 1,3-4-1,-3-7 1,-1-2 0,0-8-2,0-3 2,-2-4-2,3-5 0,1-3-3,7 0 3,3-7 0,7-11 2,-1-1 1,6-5-1,-5 0 0,-4 0 1,-2-1-1,-7 4 0,-3 2-3,-4-1 3,-5 4 0,-2 3 3,-3 2 2,0 2 4,0 1 9,0 4-8,0 1-10,0 0 0,0 2 1,0-1 0,0 0 4,0 2-5,0-1 0,0 1 0,0 0 0,0 0-5,0 0 1,0 0-17,0 12 9,0 2 12,1 0 0,5 3-1,2-1 1,-2 0-1,4 0-14,1-2-13,0-2 13,3-1-1,1-4-18,3-3 20,-2-2-27,2-2 18,-2 0 7,1 0-10,-1-8 20,1-7 4,5 0-1,0-3 3,0 2 1,1-2 1,1 1-2,-3 2-2,-1 1 2,-3 3 0,0 0 1,1 2-1,-1 3 0,-3 2 0,-5 4 0,0 0-6,-2 0-5,-2 9 6,1 5 5,-3 4 2,-2 3-1,-1 1 1,0 0 15,0 1-12,0-2 7,0-3-6,0-4-4,0-4 2,-1-6 0,-1-2 2,2 0 11,0-2-14,-1 0 8,1 0 3,0 0-7,0 0 9,0 0-8,0 0 10,0-4-14,0-3-1,0-5 4,0-1-7,0-3 2,1-2-2,13-6 0,2-3 0,5 0 0,6 0 0,-2 2-14,-2 7 2,-1 5 12,-6 2 0,-5 7 0,-4 4-2,-1 0-3,-1 0-16,2 9 17,-2 9-2,-2 5 6,-2 3 5,-1 2-3,0-1 4,0 0-1,0-5-4,0-1 2,-1-5-3,-2-7 3,3-4 3,0-4-5,0-1 4,0 0-3,0 0 3,0 0 4,0-14-4,3-5-5,6-8-10,4 1-2,-1 3-1,-1 2 13,3 3 0,0 0 8,5 2-1,3-1-3,3 4-6,-2 2 2,-2 5 0,-6 6-2,-5 0-10,-2 9 4,-2 12 5,-4 5 3,-2 2 5,0 1 11,0-4-1,0-4-6,0-1-7,0-6 1,0-4-3,1-1-5,4-6-2,3-1-39,-2-2-41,2-5-81</inkml:trace>
  <inkml:trace contextRef="#ctx0" brushRef="#br0" timeOffset="50285.6353">9269 4132 37,'0'0'495,"0"0"-406,0 0-32,0 0-24,0 0-15,0 0-11,0-18-7,0 18-11,0 0-51,0 0-46,0 0-180</inkml:trace>
  <inkml:trace contextRef="#ctx0" brushRef="#br0" timeOffset="52689.7942">9314 4144 74,'0'0'94,"0"0"-39,0 0-24,0 0-6,0 0 5,0 0-11,0 0-3,-3-27 6,3 24-9,0-1-7,0 2-1,0 2-4,0 0-1,0 0 1,0 0-2,3 0-19,1-1-24,4-1 4,-1-1 35,2 0 2,1-1 1,-5 2-17,-2 1 8,-3 1-12,0 0 17,0 0 1,0 0 4,3 0-45,-3-2-14</inkml:trace>
  <inkml:trace contextRef="#ctx0" brushRef="#br0" timeOffset="54246.294">18215 3646 73,'0'0'64,"0"0"-29,0 0 17,0 0-8,0 0 7,0 0 7,4-1 4,-4 1-29,0 0 19,0 0-20,0 0-25,0 3-7,-3 5-7,-4 8 7,-4 3 7,1 4-7,-4-2 11,7-2-11,-4-1 1,4-1-9,0-3 0,1-4-12,2-2 0,3-4 1,1-1 8,0-3 3,0 0-7,0 0-9,0 0-17,0 0 9,15 0 8,7 0 24,7-4 5,-1-4-5,0 2 0,-2 3 0,-7 3 0,-3 0 0,-2 0-3,-3 0 3,0 6-1,0 5-6,-3 2 7,0 1 0,-3 2 1,-4-1 3,-1 2-4,0-2 1,0 1-1,0-1 15,-7-1 12,-7 1-8,-2-2-4,-2 1-3,-3 0-2,2-4-7,1-2-1,3-2-2,2-3 0,2 0-7,0-3-25,3 0-37,-1 0-67</inkml:trace>
  <inkml:trace contextRef="#ctx0" brushRef="#br0" timeOffset="54614.2689">18306 3586 55,'0'0'119,"0"0"-27,0 0-12,0 0-31,0 0-43,0 0-6,83-12 9,-48 12-9,5 0 9,0 0-9,2 0 3,-1 0 1,-2 0-4,-4 0 0,-8 0-3,-9 0-24,-5 4-69,-9 1-68</inkml:trace>
  <inkml:trace contextRef="#ctx0" brushRef="#br0" timeOffset="55339.8651">19141 3547 218,'0'0'90,"0"0"-19,0 0-26,0 0-36,0 0-9,0 0 0,-13 10-1,-1 1-2,-4 4 3,-1 4 0,-5 4 0,-3 4 3,0 3-3,1 3-3,0 0 2,3 4 1,3-4-2,1 0-1,3-3 0,3 0 3,6-1 0,2-3-6,2 0 6,3-3-1,0-1-3,0-1 3,0-1-9,3-2-5,8-3 15,3-1 7,0-5 7,4-5 11,2-4-4,5 0 7,5 0 1,1-9-17,0-4 5,-2-5-11,-4 1 17,-4-1-5,-9 1 6,-3-1-4,-5 2-9,-1 0 0,-3 0-2,0 2-9,-4 3-8,-13 0 7,-5 2-11,-6 3 7,-4 3-34,-1 3-102,-2 0-6,-1 0-149</inkml:trace>
  <inkml:trace contextRef="#ctx0" brushRef="#br0" timeOffset="61599.1769">3319 6533 255,'0'0'38,"0"0"-37,0 0 9,0 0 45,0 0-10,0 0-3,0 0-14,3-9-11,-3 9-8,0 0-9,0 0 0,0 0-6,0 6-9,3 3-49,3 1-57,-3-2-41</inkml:trace>
  <inkml:trace contextRef="#ctx0" brushRef="#br0" timeOffset="61895.162">2982 7039 159,'0'0'211,"0"0"-154,0 0 5,0 0 9,0 0-32,0 0-13,-9 0-17,9 1-6,0 1-6,-3 4 3,3 3-18,0-1-90,0-3-108</inkml:trace>
  <inkml:trace contextRef="#ctx0" brushRef="#br0" timeOffset="62151.1425">3707 7014 339,'0'0'0,"0"0"-7,0 0 7,0 0 0,0 0 11,0 0 14,12 0-23,-12 0 0,3 0-2,0 0-9,3 0 2,2 0-95</inkml:trace>
  <inkml:trace contextRef="#ctx0" brushRef="#br0" timeOffset="63133.7629">5327 6263 126,'0'0'71,"0"0"-13,0 0 10,0 0-16,0 0 10,0 0-36,-58-64-3,46 58-13,-1 0 3,1 1 3,-4 4-16,-3 1 0,-3 0-1,-3 0-5,1 4 4,0 6 2,-1 1-1,-1 3 0,-2 4 1,0 6 0,-2 5-2,-3 4 5,3 7-9,0 4 8,5 4-2,5 3 0,4 4-2,1-4 2,5-2 0,5-2-1,2-5 0,3-1-1,0-3-1,8-2 1,8-5-7,6-4 9,4-4-17,8-6 13,8-9 3,10-6 2,6-2 3,1-6 1,2-13-5,-6-4-10,-6-2-37,-10 2-48,-8 0-88</inkml:trace>
  <inkml:trace contextRef="#ctx0" brushRef="#br0" timeOffset="63632.6376">4920 6439 251,'0'0'152,"0"0"-142,0 0-10,0 0-5,0 0-14,0 0 19,28 58 0,-17-25 6,-2 5 2,-2 1-5,-1 1 4,-1 1 2,-2-4-7,3 0 1,-2-1-3,3-3 12,-1-3-12,2-4 1,1-8-2,6-6-42,0-9-54,3-3-58</inkml:trace>
  <inkml:trace contextRef="#ctx0" brushRef="#br0" timeOffset="64391.2798">5551 6008 143,'0'0'62,"0"0"7,0 0-29,0 0-28,0 0 0,0 0 24,76-58-22,-51 58-4,-5 0 12,-1 0-22,-2 10 2,-4 9-2,-4 8 1,-6 8-1,-3 4 1,-3 0 8,-16-1-3,1-5-6,0-9-2,3-7 2,9-9 0,4-2-1,2-1-3,0-2-5,0 0 2,0 0-7,6-2 2,11-1 11,7 0 2,4 0 7,2 0-5,3-5-3,1-2 5,-1 3-4,0-1-1,-5 3-33,-9 0-49,-11 2-117</inkml:trace>
  <inkml:trace contextRef="#ctx0" brushRef="#br0" timeOffset="65095.2335">4756 6090 223,'0'0'60,"0"0"-25,0 0-25,0 0 8,0 0 6,0 0-7,-9 13 0,-3 12 5,-3 8-2,-3 11 4,-3 6 6,-1 10-8,-3 4-15,-1 4 2,2 1-8,2-1 5,8-5-6,4-1 0,9-3-1,1-1-1,4 1-1,14-5 3,9-4 0,3-8-4,1-4-4,3-6 1,2-8-2,2-6-1,3-11-8,4-7 1,12 0-20,4-21-66,3-9-175</inkml:trace>
  <inkml:trace contextRef="#ctx0" brushRef="#br0" timeOffset="65839.1883">6069 5897 326,'0'0'89,"0"0"-55,0 0-13,0 0 0,0 0-6,0 0-7,4-10-8,1 16-11,8 15 11,2 13 2,3 10 2,4 8 8,1 7-8,-2 1-2,-2-2-1,-1 2-1,-5-4 18,-2 0 8,-4-5-12,-5-3-3,-2-3-7,0-1 1,0 0-5,-18-1 3,-9-2 8,-9 3-11,-4 0-21,-3-1-1,-2-3-46,-1-2-7,-3-10-36</inkml:trace>
  <inkml:trace contextRef="#ctx0" brushRef="#br0" timeOffset="66671.1361">7033 5770 99,'0'0'67,"0"0"-8,0 0 15,0 0-20,0 0-13,0 0-19,0-11-22,-8 24 0,-4 10 0,-7 8 12,-3 3-11,0 2 3,-1-1-3,0 1 0,1-3-1,1-3-28,5-1-5,-1-5-27,2-3-46,0-3-70</inkml:trace>
  <inkml:trace contextRef="#ctx0" brushRef="#br0" timeOffset="67047.1107">6810 5853 248,'0'0'1,"0"0"0,0 0 4,30 78 4,-19-51 3,2 0-5,2 0-3,3-3 3,-3-1-5,6-2 6,1-1-8,0-2 1,-2-2 2,1-1-3,-5-3-6,-1-1-25,-4-4-34,-4-1-52</inkml:trace>
  <inkml:trace contextRef="#ctx0" brushRef="#br0" timeOffset="67751.0676">6964 5713 14,'0'0'62,"0"0"-7,0 0 0,-79 0-8,55 3-14,6 3 8,0 1-4,-1 4 0,1 2-15,0 6-19,3 4-1,0 6 3,-1 4-3,4 5 10,0 4-10,3 0 5,0 5-6,3-1 4,6-2-1,0-2-2,0-5 0,0-8-2,6-3-2,15-6-7,3-6-8,7-4 8,6-7 9,2-3 1,3 0 6,4 0-7,-4-14 0,4-1 0,-4-3 1,-2-1-1,-1-4 6,-6-1-6,-5-3 4,-4-1 1,-9-1 5,-6-3 12,-3-1 50,-6-2-40,0-1 6,-1-3-4,-13 0-20,1 1-9,-1 4-5,-2 2-4,4 5-10,-6 4-2,0 5-1,-4 7-54,-2 10-73,0 1-47</inkml:trace>
  <inkml:trace contextRef="#ctx0" brushRef="#br0" timeOffset="68881.6845">7588 5889 68,'0'0'206,"0"0"-165,0 0-6,0 0-28,0 0-6,0 0 0,-57 46-1,48-25 9,3 4 6,3 2-9,3 1-5,0-1 4,0 0 0,0-4-5,14-3-6,3-4-4,1-5 10,0-4 5,1-2-2,1-5 6,2 0-3,1 0-3,-4-5 8,-1-5-6,0-5-3,-3-2 6,-6 0-8,3-2 1,-8-4 11,-4 1-11,0 0-1,-1-3-2,-14 1 1,-2 1 1,-3-2 6,-4 1-1,-2 0 2,2-2-6,-1 2-2,4 0 2,5 0-1,1 4 21,7 1 6,5 2-1,2 4-12,1 1-13,0 1-1,3 2-1,9 0-5,9 3 0,1 4 4,5 2-4,-3 0 0,3 20-6,-5 7 7,-3 9-7,-5 3 6,-10 2 6,-4 0 6,0-4-3,0-4-3,-6-4 4,0-3-10,0-5-5,2 0-41,0-5-27,2-3-46</inkml:trace>
  <inkml:trace contextRef="#ctx0" brushRef="#br0" timeOffset="70425.5896">8623 6563 68,'0'0'150,"0"0"-114,0 0-20,0 0-16,0 0 1,0 0 11,3-3 1,-3 2 6,2-1-13,2 2-6,2-2 0,7-2 2,1-2 0,4-3 6,-3-1 10,1-1-6,-4 1-9,-3 0 1,-5 2 5,-1 0 16,-3 0 0,0 3-12,0 1-3,0 3 6,0-1-1,0 2-6,0 0-6,0 0 0,0 0-5,0 0 2,0 5-13,0 10 13,-1 6 0,-1 3 0,1 1 0,1 3-1,0-1 1,0-2 1,0-4-1,0-1 0,0-2-2,4-2-3,7-2 5,2-4-3,1-2 0,0-3 2,0-5-23,4 0 19,-2 0 4,2-5-3,3-10 2,0-3-11,1-4 3,-2-6 9,-2 0-2,-1-4 3,-3-1 4,-3 3-4,-3 5 4,-3 4 28,-4 5 0,2 5 15,-3 7-23,2 3-12,-1 1-12,1 0-2,4 0-16,4 10 2,1 10 11,-1 3 5,2 0 0,-6 1 4,3-1-1,0-2-2,-2-3 7,-1-1-8,-3-4 0,-1 0 0,-2-2-1,0 0-18,-6 1 14,-13-1-6,0-3-17,-3-6-84,0-2-131</inkml:trace>
  <inkml:trace contextRef="#ctx0" brushRef="#br0" timeOffset="70649.5726">8833 6291 208,'0'0'170,"0"0"-144,0 0-26,0 0-41,0 0-108,0 0-23</inkml:trace>
  <inkml:trace contextRef="#ctx0" brushRef="#br0" timeOffset="72065.4837">10649 6569 193,'0'0'23,"0"0"-17,0 0-5,0 0 4,0 0-5,0 0 26,14 22 2,-8-22-10,5 0 16,4 0-12,5-4-8,3-10-3,0 0-8,-1-3-3,-2-1-14,-7 0 2,-5 3 1,-1 1 11,-4 3 3,0 0 6,-3 3 8,0 4 5,0 2-3,0 2-9,0 0 3,0 0-13,0 0-3,0 2-18,0 11 11,0 5 10,0 5-2,-2 4 2,1 0 0,1-1 4,0-2-4,0-4 0,0-4-2,1-1 2,9-3-3,0-3-4,6-4 3,5-5 2,0 0 2,5 0 10,-1-7-9,-1-3 1,-6-2-1,-2 0 1,-4-3 5,-2-2-6,-1 1 1,0-4-2,-1-2 1,2 1-2,-1-2 1,3 0 0,0 2-2,3 5 1,-3 5 1,-5 4-3,-2 5 6,-1 2-6,1 0-7,5 9 1,4 8 9,-1 4 11,1 0 3,-1 0-4,0-2-6,-1 2 5,-1-4-8,-4 0 1,-2-1-3,-5-1 1,0-1 0,0-1 4,-8 1-3,-11-4-1,-3 1-18,-1-5-66,-4-6-141</inkml:trace>
  <inkml:trace contextRef="#ctx0" brushRef="#br0" timeOffset="72281.4694">10919 6315 559,'0'0'0,"0"0"-6,0 0-153,0 0-6,0 0-23</inkml:trace>
  <inkml:trace contextRef="#ctx0" brushRef="#br0" timeOffset="74092.7549">11660 6387 0,'0'0'134,"0"0"-87,0 0 5,0 0-19,0 0-28,0 0 7,-40-11-8,31 17-3,0 6 3,-2 4-1,-3 3 13,3 4-15,-3 2 2,2 4 6,0 1-8,3-1-1,3-3 0,4-4-1,2-3 0,0-4 1,6-1-11,8-4 4,5-3 7,3-4 2,4-3 10,-2 0 0,7-2-11,-2-7 4,-4-1-4,-4 0 3,-6 2-1,-4-3-2,-6 2 10,-2-2-9,0-1 15,-3 2-6,0-4-10,-3-2 13,-8-1 6,0-1-13,-1 0-1,0-1-5,1-1 0,2 2 1,3 3-2,1 3 0,3 3-2,2 1-5,0 2 4,0 3-2,7-3 4,5 2-5,6 0-5,0 0 10,3 2 0,7 2 1,2 0-2,-2 6 2,-5 11-9,-1 4 3,-4 3 6,-4 2 3,0-1-3,-3-1 1,0-1 0,-5 0-1,1-5 0,-4-3 0,0-2 0,0-2 0,-2-2 2,1-3-3,-2 0 2,0-3-2,0-2 2,1 1 7,1-2-8,-1 0 10,1 0-4,1 0 2,4-5 47,4-8-20,4-8-30,6-5-5,1-1 1,2-2-5,-2 4 8,5 2-5,0 5 2,1 5-1,2 0 0,-3 8-4,-3 5-1,-2 0 1,-4 0-5,-3 13 5,-2 7-1,-7 3 7,-3 2-2,-3 2 0,0 0 2,0-3 0,-7 0-2,-4-4 3,1-5 5,-2-2-8,7-7 1,2-3 0,3-3 2,0 0 6,0 0 7,0 0-1,0-7 21,0-11-36,0-5 0,3-4 3,10-4 0,3-3-6,2 5 2,3 3-5,-5 6 2,4 3 0,-3 6 4,1 3-3,3 1 0,0 1 2,0 3-1,0 3-1,0 0 2,-3 1-14,-2 16 7,-4 4 5,-3 2 3,-2 2 3,-4-1-3,-1 0 1,-2-1 1,0-5 1,0-2-4,0-1 1,1-4 0,1-1 5,1-3-5,1-4-15,2-3-33,8 0-36,2 0 22,2-10-77</inkml:trace>
  <inkml:trace contextRef="#ctx0" brushRef="#br0" timeOffset="76300.055">12880 6413 219,'0'0'106,"0"0"-75,0 0-6,0 0-18,0 0 0,0 0 5,-6-5 7,4 5-18,-1 0-1,-3 7 0,-4 12 2,-2 3-1,1 4 4,1-1-5,4-1 0,1 0-1,5-1 0,0-3 0,0-4-2,0-2-3,8-5-10,4-2 12,-2-1 3,4-6 2,2 0 4,6 0 6,1-4 2,4-8-9,-8 0 5,-2-2-9,-4-1 9,-4-3 9,0-3-10,0 0-1,-8-2-7,-1 2-1,0-1 1,-3-1 0,-7 4 0,-2 1-1,-1 3-6,1 4-2,-1 5 3,2 3-16,0 2 8,4 1 13,2 0-5,1 0 5,1 0-5,3 8-6,0 2 7,0 0-2,3-2-3,7-1 2,1-1 6,2-1 2,2-2 0,4-3 1,-1 0-1,5 0 1,2 0 5,2-3-6,1-7 2,-4-1-2,-1-1 0,-6-4-1,-5 0 1,-4-1 5,-2-2 1,-6 1 32,0-2-13,0 2-1,-8 0-8,-5 3 1,0 3-1,-1 2-10,-1 0 1,3 4 3,0 2-9,0 2-1,3 1-5,3 1 1,5 0 2,1 0 0,0 0-6,0 0-4,1 0-21,10 5 24,4 2-12,4 0 21,4 0 0,3-2-4,3 0 4,-3 1 1,0 1 8,1 1-13,-3 0 4,-2-1 0,0 2-1,-4 3-1,-1 0 0,-5 2 2,-3 2 0,-2 1-1,-6 2 1,1 2 5,-2 1-5,0-3 6,0 1-5,0-2-1,0 1 1,0-1-1,0 0 7,4 0-3,1-3-2,1 1 2,2-4-2,0-5-2,0-2-11,1-4 11,4-1 6,2 0 34,6-6-9,6-8-12,0-5-11,-3-1-2,1-4-5,-3 1 3,1-6-2,-5 0-2,-2-1 0,-2 2-1,-7-1 1,-1 3 7,-6 1-7,0 0 10,0 0 3,0 1-2,0-2-11,0 4 3,0 1-1,-2 2-2,-2 6 0,3 4 3,1 5-3,0 2 0,0 2-3,0 0 3,0 0-11,-2 0-1,1 0 0,-2 10 1,-3 8 11,-1 5 2,1 5-2,-5-2 0,2 5 0,0-2 0,-2-1 0,7-1 0,-1-3 5,5-2-3,0 0-2,0-4 2,0-2-2,0-4 2,0-3-1,0-4-1,0-4 0,0 1 0,0-2 21,0 0 8,0 0-4,0 0-14,0 0-2,0 0 15,0 0-11,0 0-8,0 0 2,0 0-7,0 0-4,0 6-10,0 7-2,-1 7 16,-4 2 1,2 2 0,2 1-1,-1 0 4,-2-1-4,1 3 0,-1-1 2,-2 2-5,-2 4 3,-2 0 0,1 4-5,1 0 3,4-2 2,1 3-2,1-4-5,2-3 4,0-1 0,0-7 3,0-2 0,0-4 0,0-1 0,2-1-3,1-1 3,-3 1 4,0-2-4,0 0 0,0-3 0,0 0 2,0-2-3,0 1 1,0 0-1,0-4 1,0 1-1,0-4 1,0-1 2,0 0-2,0 0-6,0 0 5,0 0-17,0-6 11,0-7-34,4-4-15,1 1 5,1-1 6,-2-3-10,2 1-3,-3-4-98</inkml:trace>
  <inkml:trace contextRef="#ctx0" brushRef="#br0" timeOffset="78723.9007">13679 6402 101,'0'0'42,"0"0"-7,0 0-29,0 0-2,0 0 25,0 0 15,0 0-17,79-63 0,-62 58-10,2 3-7,3 2-6,1 0-3,2 0 1,-1 0 6,-3 0-8,-5 5 1,-1 4-6,-3 3 5,-3 5-2,-2 1-3,-4 2 4,-3 1 1,0-2 13,0 1 1,-3-1 10,-7 1-4,-3-4-8,-2 1-5,0-3-6,-3-3 5,1 0 2,1-5-4,4-2 1,-1-4-5,5 0 4,1 0 2,1 0 0,-1-5-6,-1-6 4,2 4-2,0-1-1,1 2-1,4 1 0,-1 4 0,0 1 0,2 0 0,0-1-6,0 1 6,0 0-9,0 0-12,2 0 7,9 0 10,3 0 4,-1 0 0,-1 0 1,-3 0 0,-2 0-1,-4 1 0,-1-1 0,-2 1 0,0-1 0,0 0 7,0 0-1,0 0 10,0 0 19,0 0-11,-3 0-14,-6 0-10,-2 0 0,-1 0-1,-1 0 2,1 0 0,-1 0 1,-1 0-1,2 0-2,0 0-1,3 0-3,5-2 5,1 0 0,1-1 1,2 0-1,0 1-4,0 1 4,0-1 5,0 1-5,0 1-1,0-2-5,0 1 3,0-1 2,3 1-6,2 1 6,-2 0-4,0 0-9,1 0 12,3 0-9,3 0 9,3 0 1,5 0-4,0 3 3,3-3-13,1 0 2,-1 0 10,5 0 1,0 0 0,4 0-7,6-3-8,6-6 11,0-3 2,-2-2-3,3-2-17,-6-3 14,-1 0 9,-3-4 2,0 0 3,-5-3-4,-4-3-1,-2-1 1,-7-3 1,-5-2 0,-3-1 6,-3 0 2,-4 0-4,0 2 5,0 0-10,0 4 5,0 5-1,-6 4 1,-4 3 0,4 5 17,1 6-16,2 4 6,2 2 9,-1 1 1,-1 0-21,2 10-1,-6 17-6,-1 13 3,-1 7 3,-3 5 0,5-1 0,-2 0-1,3-1 1,0-4 0,-2-5 1,5-4 23,0-3-13,3-8-1,0 1-9,0-8 1,0-3-2,0-2 0,0-3 0,0-3 4,0-3-4,0-2 5,0-1-4,0-2 5,0 0 12,0 0 14,0 0 12,0-7 2,3-7-19,8-6-27,4-7-8,7-1-16,5-4 2,-1 3-13,-3 6 10,-4 7 6,-2 5 18,-4 6-4,1 0 4,1 5 1,-2 0-7,3 0 2,-2 1 5,2 11-1,-1 5 0,2 2 0,-5 4-4,0-2 5,-2 0 4,-2-3-2,1 0-2,-1-3 2,1-4-2,-1-1-1,1-4 0,0-2 1,0-3-2,1-1 4,5 0 1,-1 0-1,3-11 0,-3-5 5,5-4-2,-4-2 1,-2 1-3,-2 0 1,-3 1 0,-4 3-3,-3 5 15,-1 2-1,0 1-7,0 1-2,0 3-5,0 3 2,0 2-1,0 0-2,0 0 0,0 0-3,0 10-17,0 8 20,0 2-4,6-1 8,0 1-4,2-2 0,2-1 2,-1-3-4,2-3 2,0-3-14,2-4-32,3-4-74,-3 0-99</inkml:trace>
  <inkml:trace contextRef="#ctx0" brushRef="#br0" timeOffset="78971.8812">14832 6184 391,'0'0'6,"0"0"-6,0 0 4,0 0-4,0 0-24,0 0 21,0 0-27,0 0-12,0 1 20,0 1-98</inkml:trace>
  <inkml:trace contextRef="#ctx0" brushRef="#br0" timeOffset="80231.881">15308 6294 37,'0'0'154,"0"0"-57,0 0-9,0 0-45,0 0-30,0 0-8,0 0 10,0 0 1,0 0 1,0 0 13,0 0-7,0 0-8,0 0 5,-3 0-10,-6 0-10,-4 0 0,-1 0 0,1 0 0,0 4 2,1 2-2,-2 2 0,2 1 0,-2 2 0,1 0 0,2 4-5,0 3 4,1 3-3,-5 5 4,4 3-1,1-1 1,0 4-1,1-5-5,6 0 2,3-2 3,0-3-5,0-4 6,4-5 0,12-2 2,5-4-1,12-4 2,7-3 1,4 0 0,-2-4-4,-2-8-19,-8 3-25,-10-2-14,-6 4 12,-9-1-8,-7-2-109</inkml:trace>
  <inkml:trace contextRef="#ctx0" brushRef="#br0" timeOffset="82312.795">16366 6435 198,'0'0'70,"0"0"-50,0 0-8,0 0-8,0 0-4,0 0 2,0 17 0,0-14 9,0-1 2,2 2 6,6-1 8,5 0-4,1-3-5,3 0-7,2 0-9,-1 0 5,3 0-6,3 0 6,0-5-5,-2-4-1,2 0 3,-3 0-4,-8 0 0,-1-2 9,-4 1-9,-4-1 7,1-4 25,-4-1-5,-1-5-2,0-3-16,0-5 16,0-4-14,0-5-10,0-2 2,0 1 0,0-3 11,0 1-13,0 3 2,0 4 0,-4 2 12,-1 5-15,-1 4 0,2 4 0,0 4 0,0 3 0,0 4 0,-1 4 3,2 0 7,0 3 0,3 1 7,-1 0-17,1 0 2,-3 0-5,-2 11-8,0 10 8,-3 9 0,2 3 3,5 4 0,-1 5-2,2 4-1,0 0 3,0 1 0,0-2 0,2-3-1,5-2 1,1-4 0,2-5-3,-1-4-2,3-3 1,3-4-1,1-5-6,4-6 11,0-3 2,3-4 7,2-2-4,2 0-2,1-3 5,2-9-8,0-4-2,1 2-3,-2-4 0,-3-2-8,0 2-6,-5 0-7,0 0 9,-4 1 10,-3 1 6,-3-1 1,-3 2 0,-2 5 1,-3 4 4,-3 2-4,0 3-1,0 1 0,0 0-8,0 0 5,0 0-34,0 13 11,-4 7 24,-1 2-2,0-1 2,5 2-4,0-3 6,0-2-1,0-3-1,0-3 2,0-2 0,8-2-9,-2-2 7,2-2-3,4-2 5,0-2 0,1 0 1,5 0 6,-3-9-4,0-6-3,-6-2-3,-3-1-2,-4-1-10,-2 1 15,0-2-11,-13 2 11,-4 0 3,0 3 0,1 3 43,4 5-5,6 2 8,4 3-28,1 2-15,1 0-6,0 0-20,0 0-19,6 0 4,10 0 33,5 0 2,4 0 3,2-1-3,3-4-12,0 0 5,1-3-41,-3-1-16,-5-2-68</inkml:trace>
  <inkml:trace contextRef="#ctx0" brushRef="#br0" timeOffset="82843.2836">16287 6146 117,'0'0'91,"0"0"-23,0 0-33,0 0-25,0 0-1,106-3 30,-61-1-17,1 1 8,6-2-9,2 0-15,1 1 4,2 0-3,3-1-6,1-1 2,-2 2-3,-6-1 0,-15 0-1,-9 4-21,-13 1-67,-12 0-77</inkml:trace>
  <inkml:trace contextRef="#ctx0" brushRef="#br0" timeOffset="89243.8695">19836 5776 214,'0'0'52,"0"0"29,0 0-38,0 0 4,0 0-22,0 0-4,0 0 3,-48-75-4,31 66-5,-2-1 2,-4 5-14,-4 2-2,-4 3-2,-8 0 1,-4 7 0,-8 10-3,-4 4 9,-7 1-11,-2 6 5,-1 1 0,4 6 0,7 3 1,3 4-1,6 5 0,4 2-2,3 4 1,9 1-4,6-2 3,11-2-1,9 0-6,3-3-2,0-2 11,20-6-1,10-3-4,11-7 3,9-6 2,11-8 25,9-5-16,7-7-3,5-3-6,2 0-5,-5-10-15,-7-10-27,-5 1-44,-12-4-30,-12 2-77</inkml:trace>
  <inkml:trace contextRef="#ctx0" brushRef="#br0" timeOffset="89811.8327">19162 5945 287,'0'0'101,"0"0"-39,0 0-34,0 0-28,0 0-11,0 0 0,0 36 3,0 1 8,0 7 4,2 4 4,-1 2 4,1-5-6,-1-2-6,-1-3 4,0-6-4,0-2 0,0-5 10,0-3-10,0-6-9,0-3-35,0-6-42,0-4-83</inkml:trace>
  <inkml:trace contextRef="#ctx0" brushRef="#br0" timeOffset="90906.4552">20075 5374 187,'0'0'43,"0"0"-10,0 0-9,0 0 13,0 0 11,0 0-28,61-65-20,-39 61 9,0 4-3,-3 0-4,-1 0 3,0 2-5,-5 11-5,4 5 4,-7 4-1,-1 3-1,-3 0 3,-6 2 4,0 2-3,0-1-1,-12 3 1,-4-1 5,-8 1-5,-4 1-2,-4-5 0,4-3 1,3-4-4,9-8-16,7-3 15,6-5 3,3-1-3,0-1-11,0-2 10,9 1 6,17-1 1,5 0 17,8 0-2,1-3-4,-1-3-5,-3 1-2,-5 1-5,-3 4-7,-3 0-27,-3 0-74</inkml:trace>
  <inkml:trace contextRef="#ctx0" brushRef="#br0" timeOffset="91546.4159">20766 5312 131,'0'0'149,"0"0"-129,0 0-20,0 0-6,0 0-8,0 0 10,-11 53 4,5-35 12,0 0 18,1-3-17,0-3-2,2-1-10,2-4 0,-1-1-1,1-3 1,1-1 0,0-2-1,0 0-1,0 0-7,0 0 2,10 0 6,8 0 15,3 0-2,0-4-9,-2 4-4,-1 0-3,0 0 2,1 0 0,-1 13 0,0-1 0,-1 3-3,-3-2 4,-3 1 3,-1 1-2,-5-2 2,-5 0-3,0 0 6,0-1 7,-13 2 1,-4-4 8,-2 1 7,-2-2-6,3-1-17,-3-3 0,3-3-6,0-2-42,4 0-50,3-3-114</inkml:trace>
  <inkml:trace contextRef="#ctx0" brushRef="#br0" timeOffset="91842.3952">20857 5255 207,'0'0'60,"0"0"-18,0 0-15,0 0-25,0 0-1,0 0-1,99-32 3,-56 29 0,-1 2 7,-5-1-9,-3 2 2,-5 0-3,-3 0 0,0 0 0,-3 0-38,-3 6-83,-11 1 6</inkml:trace>
  <inkml:trace contextRef="#ctx0" brushRef="#br0" timeOffset="92378.3624">21519 5222 16,'0'0'139,"0"0"-38,0 0-44,0 0-57,0 0 4,0 0-4,-107 32 11,71-6-1,2 6 1,1 2-4,6 0 1,5 2 0,7-1-8,6-1 2,5-2 2,4-2-4,0-4 0,0-4 1,8-4 1,3-3 0,1-5 19,3-5-15,0-3-2,4-2 6,2 0 3,-2-6-5,-1-6-3,-3-2 3,-5 1 14,-4-1 13,-3-4-19,-3 0-1,0-3-5,0-2-10,-4 1-5,-8 2-19,2 4-17,-4 2-25,-4 8-49,-2 5-20</inkml:trace>
  <inkml:trace contextRef="#ctx0" brushRef="#br0" timeOffset="93266.3091">21707 6387 421,'0'0'18,"0"0"3,0 0-11,0 0-10,0 0-17,0 0-12,0 3-69,0-3-64</inkml:trace>
  <inkml:trace contextRef="#ctx0" brushRef="#br0" timeOffset="95443.8407">4392 5371 188,'0'0'121,"0"0"-55,0 0-25,0 0-12,0 0-20,0 0-2,0-3 0,0 3-6,0 0 2,1 0-3,1 0-7,1 4 7,0 12 0,1 0 5,-1 5 0,2 5 8,-2 7 11,4 8-15,-4 7-8,3 4 8,-3 1-9,0 1 1,0-3 3,3-2-4,1-3 2,1 1-4,-2-1 5,2 3-8,-5-1 10,1-3-5,-1-1 0,0-5-1,0-1-1,1-1 2,2-2 0,2-1 5,2 1-5,-1-3 0,-1-1-1,0 2 2,0 2-1,-2 3 1,0-1 1,0 3-4,0-3 0,1 4 2,1 4 1,1 8-1,1 4 0,1 4-2,-1-1 2,2 0 0,-6-1 0,-3-2 0,-3-2 2,0-2 8,0-4 4,0-2 7,-9-6-5,4-5 10,0-5-9,3-2-14,1-4 2,1-2-3,0-5 0,-2-4-1,1-5 1,1-3 0,0-3-2,0-1 2,-2 0 0,2 1-2,-1 0 0,-1 3 3,2-1-3,0-1-2,-1 2 0,1-1-7,0-2 3,0 0-12,0-3-24,0 0-49,0-6-61,3-21-123</inkml:trace>
  <inkml:trace contextRef="#ctx0" brushRef="#br0" timeOffset="99246.9693">4474 5315 41,'0'0'81,"0"0"-47,0 0-5,0 0-21,0 0-8,0 0 0,0 0-6,0 0 6,6 0 8,4 0 8,4 0 3,5 0-13,8 0 7,6-4-4,6-4-9,3-1 3,2 2-2,-5 2-1,0 2 4,-1 0-3,-2 3 0,-1-1-1,-1 1 0,5 0 2,-3 0 1,4 0-6,0 0 2,2 0 1,4 0 4,-4 0-1,-2 0-2,-4 0-1,-3 0 0,-2 0 0,2 0 0,1 0 0,2 0-1,3 0-1,4 0 2,2 0-1,3 0 4,1 0-6,8 0 6,4 0-3,10-9 1,1 1 1,-2 1 0,-7 0-4,-8 3 3,-9 2-1,-4 1 2,-5 1-2,1 0 17,3-1-1,0-1-11,6 1 0,1-2-4,1 0-1,2-2 5,0 2-2,1 1-1,-1 1 1,1 1 0,-3 0 1,-4 0 10,1 0 4,-4 0 7,0 0-18,4 0 3,9 0-2,8 0-4,2 0-2,9 0-2,0 0 2,5 0-1,-1 0 1,-5 0-1,0 0 0,-1 3 0,-5 0-1,3 0 5,6-1-5,3-1 0,5-1 1,-1 0 1,1 0-2,2 0-2,1 0 2,1 0 0,-3 0 0,-9 0 1,1 0-2,-9 0 1,-6 0-3,-2 0 6,-6 0-6,3 0 8,1 0-5,4 0 0,4 0 0,4 0 0,-4 0 3,-4 0 0,-5 0-6,-3 0 0,0 0 2,-2 0 1,3 2 0,-1 1 3,4 0-3,0-2 2,5 2-7,-1-2 5,3 2 0,0-1 0,-2 0 7,1-1-7,-3 1 0,-4-1-1,7 2 1,3-1-2,2 0 1,2 1 1,0-1 0,3-2 0,1 2 2,4-2-1,4 0-1,-1 0-3,3 0 3,0 0 0,3 0 0,-2 0 1,-1 0-1,-2 0 1,8 0 4,3 0-5,5 0-3,5 0 1,6 0 4,5 0 1,3 0-3,-1-2-7,0-1 5,-3 0 2,-1 2 0,1-1 9,2 1-9,3 1 0,5-2-1,3-1-3,0 0 4,3 0 0,-1-2 1,-4 3-1,1-1 0,-1 0 4,-1-2-4,0 2 0,0 0-1,-5-1 1,-1 2 0,-5 1-2,-2 1 4,-8 0-2,-6 0 0,-3 0 4,-2 0-6,2 3 2,3-1 0,-2 3-2,1-2 4,-2-1-2,-2-1 0,1 1 0,-4-2-2,-5 1-2,-3 1 4,-5 1 5,-3-1-5,-3 3 1,-1-2-1,1-1 2,1-1-2,3 1-2,3-2 2,-1 0 2,-3 0-1,-3 0-2,-2 0 1,-3 0-6,0-2 6,-3-1 0,-1 1 3,1 1-4,-4-1 2,-2 2-1,-2 0 1,-2 0 2,-3 0-3,1 0-4,-2 0 4,-2 0 3,0 0-3,2 0-1,2 5 0,4 0 1,3-1-1,2 2 0,0-3 1,3 0 2,1-1-2,1-2 0,3 1-1,-1 1 0,4-1 1,-1 2 1,1-2 0,3 2-1,1 2 2,0-2-2,0 0 0,2-1 7,3-1-10,5-1 3,-2 0 0,-3 0-4,-4 0 5,-3 0-1,-1 0 2,-1 0 1,-3 0-3,1 0-6,-3 0 6,-4 0 0,-2 0 3,-4 0-3,-6 0 8,-6 0-8,-3 0 12,-7 0 4,-3 0-15,-5 0 4,2 2-4,-1-2 2,0 0-1,1 0-1,0 0 3,-2 0-1,-1 0 0,0-3-3,-3-2 1,0 1 2,-5-1 16,2 1 0,-1-1-6,2 1-13,2-1 1,4-1 2,2 2-3,1-3-2,1 1 1,-1 2 1,2-2 0,0 1 0,1-1 1,-1 1-2,0-2 2,0 1 0,-1 1-1,1-2 1,5 3-3,-1 1 2,3 0 0,1 0 0,0 2 1,1-1-1,-3 2 0,-2 0-1,-1 0-3,-1 0 4,-3 0 0,1 0 0,0 0 4,1 0-4,1 2 1,-1-2-1,0 1 3,-2-1-5,-1 0 4,-6 0-1,-2 0-1,-4 0 0,-4 0 0,1 0-1,-2 0-1,-2 0 2,0 0 0,-3 0 2,-3 0-2,-2 0 0,-1 0 0,0 0-3,0 0-2,2 0 3,1 0 2,-2 0-1,1 0 1,1 0-1,2 0-3,3 0 5,0 0-1,-4 0 2,2 0-1,-2 0-1,-2 0 4,-1 0-4,-1 0 0,0 0 2,0 0 2,0 0-4,0 0 3,0 0-3,0 0-4,0 0-3,0 0 1,0 1-4,0 2 9,0 2-5,0 4 6,0 1 0,0 5 2,0 2-1,0 6-1,-3 0 1,-5 6 2,0 4 5,1 5-6,-4 4 3,5 5-4,-1 4 3,1 3-4,4 2 1,-1-2-4,0-4 5,3-4-2,0 1 0,0 1 2,0 2-2,0 2 0,6 3 0,2-3-2,-2 0 2,1-1 0,1-1 0,-2-1 2,0 1-2,-3 1 0,-2 0-2,-1 0 2,0-1 1,0-2 0,0 0-1,0-1 1,0 1-2,0 0 1,-1-1 0,-2-2-2,0-3 3,0-5-1,1-5 0,1-4 3,1-4-3,0-5 0,0-4 0,0-3-3,0-3-29,0-9-103,-3 0-164</inkml:trace>
  <inkml:trace contextRef="#ctx0" brushRef="#br0" timeOffset="102436.8906">4641 7629 125,'0'0'67,"0"0"-53,0 0 6,0 0-3,0 0-16,0 0 7,0 0 35,85-24 11,-56 16-19,-1-1-6,8 0-15,-2 2 11,0-1-14,-3 2-11,1 0 2,-1-1 2,2 2-4,3 0 0,1 1 4,5 1-3,3-5-1,2-1 2,3-1-2,-1-1 0,-4 2 0,1 2-2,-3 2 1,3 2 1,2 2 1,6-3 0,2 0-1,4-2 0,7 0 0,5 0 0,8 0 1,1 2 1,-2-1-2,-4 3 0,-2 2-2,-6 0 1,-4 0 0,-2 0 1,-3 7 0,6 0 0,3 2 1,14-3-1,7-3 0,7 0-2,8-2 5,-1 1-5,8-2 4,2 3-2,-6 2 3,0-1-2,-3 2-1,-5 0 0,1 0 0,1-1-1,9-2 3,1-2-2,2-1 0,0 2 0,-5-2-1,4 0 1,-5 0 0,-2 0 1,-7 0 0,0 0-1,-6 0 0,3 1-1,6 1 1,6-2 0,4 0 1,10 0-3,-1 0 2,9-3-1,-4-2 0,-3 2 2,-8 2 3,-5 1-4,1 0-1,-2 0 0,2 0 1,4 0 0,-1 0 2,3 0-2,1-3 0,-5 2 0,-2-3 2,-5-1-4,-5 3 5,-1-3-3,1 2 0,-2 2 2,-2-2-4,1-2 2,2-1 0,5-3-1,2 0 4,2 0 1,-4-1-4,-5-1-5,-4 2 5,-6-2 0,0 4 0,-3 0 4,-1-1-2,1-1-2,-3 0 16,-4 0-16,2-2 0,2 1-1,2-3 1,1 3 3,0-2-3,-3 0 2,0 3-3,-5 0 1,-3 1 0,-4 3 0,0 2 2,0-1 3,-1 1-5,3 2 6,0-2-3,-1 0 0,-1 0-6,3 0 3,0-2-2,3 1 4,-1-1-4,-2 3 5,1-2-5,-1 3 4,0-1-3,-4 0 2,0 2-1,-1 0 5,5 0-5,5 0-2,2 0-1,3-1 3,-1-2 0,1 2 0,-2-1 0,2 2 0,1 0 3,-5 0-3,0 0 0,-4 0 2,-1 0-4,-2 0 2,0 0-3,4 0 3,0 0 2,10 0 1,1 0-3,1 0 1,-2 0-5,-7 0 4,-1 0 0,-3 0 0,-1 0 1,-4 2-1,2 1 3,-2-1-3,2 0 0,-2 0-6,-3-1 6,3-1 3,-2 2 3,1 0-6,3-1 0,-2 0 0,-3 1 1,-1-1-1,-4-1-5,1 0 5,3 0 2,-2 0 0,0 0-2,-1 0 1,-2 0-9,-3 0 15,0 0-10,0 2 6,-2-1-6,-1 2 6,-3-1-7,2-1 6,-1-1-2,-2 2 3,4-2-3,2 2-1,0-2 1,1 0 0,-2 0 0,0 0 1,2 0-1,2 0 0,3 0 0,1-4-4,-2 1 5,0 0-1,-3 2 0,-1-1 2,0-1-2,1 2 0,0 0 1,1 1-1,-4-2 0,-3 2 0,1-2 1,-4 1 0,7-1-1,-2 2-3,4-2 3,-4 1 1,-5 0-1,-5-1 0,-2 1 0,-2 1 0,-1-3-1,1 1 1,-2 1 1,-4-2-1,-4 1-1,-3-1 1,-1 0 0,-2 2 1,0-2-2,0 0 1,-3 1 0,0 1 1,-3-2 0,0-1-1,-2 1 0,0 2 1,0-2-2,4 2 6,2-2-5,6 1 0,2 1 0,5-1 0,3-1 1,4 0-1,-1 0-4,1 2 4,-1-1 4,0 1-4,1 1-1,2 0 1,4 0-1,-3 0 2,2 0-4,-8 0 3,-6 0 0,-5 0 0,-5 0 2,-9 0-4,-7 1-44,-8 1-66,0-2-98</inkml:trace>
  <inkml:trace contextRef="#ctx0" brushRef="#br0" timeOffset="104817.8418">20843 5383 39,'0'0'41,"0"0"10,0 0-7,0 0 6,0 0-14,0 0 12,0 0-7,0-8-3,0 8-12,0-1-12,0 1-12,0 0 3,0 0 1,0 0-6,0 0-1,0-2 0,0 2 2,0 0-2,0-1 1,0 1-7,0-1 7,0-1 0,0 1 3,0 1-2,0-2-1,-1 2-2,-1 0-3,2-1 5,-1 1-2,1 0 4,0-2-2,0 2 0,0 0-12,1 0-9,11 0 21,6 0 0,3 0 0,3 0 0,0 0 6,0 0-6,2 0-7,3 0 6,8 0 2,4 0 6,1 0-7,2-2 1,-5 2-2,-5 0 1,-7 0-2,-6 0 2,-11 0 2,-5 0-2,-5 0 0,0 0-12,0 0-19,0 0 4,-5 2 12,-2 1-25,-1-1-43,1 1-33</inkml:trace>
  <inkml:trace contextRef="#ctx0" brushRef="#br0" timeOffset="111638.4512">8217 2964 64,'0'0'12,"0"0"-10,0 0 24,0 0 21,0 0 10,0 0-41,0 0 2,0 41 4,0-35-15,0 1 40,0 4-42,0 2 11,0 4-4,0 2-8,0 4 1,0 3 11,-1 4-5,-4 2-3,2 2 3,-1 4-11,4 0 15,-3-1-10,1-1 3,1 2-6,1-2 1,0 0 6,0 0-4,0-1-5,0 3 12,0-2 5,0 0-12,0-2 14,1-1-9,4-2-8,2-2-1,1 0 0,-4 0 4,2-2-4,-3 0 1,0-2-1,1 1 2,-4-3-3,3-3 0,2-2 0,-2-2-1,0 0 2,5-1-1,-4 1 2,2-3 0,-2-1-2,1 0-4,1 2 4,-2-2-1,4 1 4,-1 1-5,1-1 4,-1 2 0,-1-1-2,0 1 2,-2 0-2,1 0 2,-2 0-2,3 2 0,-1 0 0,-1 0 1,-4 3-1,3 1 0,-3 2 1,0 1-2,0 3 0,0 1 1,1 4 0,4 1 0,-2 0 0,1-1 0,-1-2 1,0-3-1,0-1 0,2-4-3,-1 0 3,1 0 0,-1 1-3,1-4 3,-2-1 3,0-2-1,-2-2-2,2-2 0,-3 0 0,0 0 2,0 0 0,0 2-4,0-1 4,0 1-2,0-2 0,0 0 2,-4 0-2,-1-2 3,2 1-4,0-2 1,0-1 0,0-1 1,0-1 2,3-1 0,0-4-2,0 1 1,0-2-2,0 0-10,0 0-3,0 0-26,-4 0-17,4 0 4,0 0-41</inkml:trace>
  <inkml:trace contextRef="#ctx0" brushRef="#br0" timeOffset="115366.0737">8377 2913 14,'0'0'28,"0"0"-4,0 0-9,0 0 16,86-24-8,-66 18-3,1 2-13,-1 1-3,-1 1 5,-5 2-9,0 0 1,2 0-2,1 0 1,5 0 0,6 0 3,4 0 4,4-2-3,-2-2 1,4-1 4,-3 2 0,-4 2 3,-3 0-7,-2 1-4,-2 0 0,-2 0 1,-1 0-2,-3 0 2,1 0-1,5 0 0,0 0 1,5 0-2,2 0 0,-3-2-1,4-1 1,-3 0 0,0 1 3,-4 2-1,2 0-4,-2 0 2,-4 0 0,0 0 1,3 0-1,-3 0 0,4 0 1,2 0-1,3 0 2,1 0-2,5 0-1,7 0 1,2 0 0,6-4 14,2-1-2,-2 1-12,0-1 0,-5 2 0,-1 0-2,-3 0 2,1 0 3,-1 2-1,3-2 4,1 1-4,0-3-1,0 3-1,-2-1 3,-3 0-3,1 0 1,-3-1 34,5-2-19,0 2-10,2 1 2,-3-2-8,-1 2 0,-2 0 11,-5 2-1,-4 0 1,-4 1-7,-6 0-1,4 0-3,-1 0 2,4 0-2,4 0 2,2 0 4,5-5-5,5 2 0,0-2 1,0 1-2,-2 1 2,-3 2-2,-1 1 8,0 0-5,-2 0 7,3 0-10,0 0 1,-1 0-1,-3 0 4,-1 0-3,2 0 0,-3-2-1,3 2 0,-2-1 0,6 1 5,0-2-11,5 1 6,4-1 0,8 0 1,0 1 1,1-2-1,-1 0-2,1 0 2,5-1-1,6-1 0,2 0 3,0-1-8,2 0 10,-6 3-5,-1 0 0,-5 3 1,-4 0-1,0 0 0,-6 0 0,1 0-1,0 0 2,-4 0-1,5 1 0,4 6 0,1-4-1,2 3 0,-3-2 1,-2-1 0,0 4 0,-3-5 0,-4 4 0,1-1 0,-2 0 0,-1 0 0,-1 0 2,1 1-4,2 0 4,1 0-2,0 0 0,-1 0-1,2 1 1,0 1 1,2 0 1,3-3-2,0 2 0,3-4 0,2 1 2,4-1-2,-1 2 0,-2 0 0,-4-4 0,-2 2 0,-1-3 0,1 0-3,0 0 3,-1 0 1,0 0-1,-2 0 0,-3 0 0,0 0 2,-2 0-2,0 0 0,-2 1 1,0 1 1,-3 1-4,-2 0 1,-3 0 1,0 0 1,-1 0-1,0 0 0,-1-2 1,1 2-1,0 0-2,2 0 2,1 1-2,4-1 2,-1-1 0,1 0 5,0 1-5,-1 0-2,1-2-3,-1 3 5,1-3 1,3 1-1,2 1 3,3-2-5,2 2 2,1 0-1,2 0 1,-1 0 0,1-1 0,-1-1-2,2 2 4,0 0-1,0 0-1,-1 2 0,4-2 5,0-2-5,5 4-3,6-4 1,3 2 2,1-2 0,-1 1 0,-1-2 0,2 0 0,3 0 0,-4 2 0,1-1 2,-4 4-2,1-1 0,3 2-5,-2 0 12,0 0-7,-3-1 0,2-1 0,3 1 1,2-2-1,5 0-2,-3-2 2,-5-1 0,0 0-4,-3 0 4,-1 0 1,0 0-1,-2 0 5,-4 0-5,-1 0 0,-1 0-5,-4 0 5,0 0 5,-2 0-5,-7-3-3,-4-1 3,-3 1 4,-6-2-3,-3 2-1,-3 0-2,-6-1 1,-1 2 1,-3-1 0,-3 1 2,-1 1-2,-4-1 0,0 2 1,-3-1-1,-3 0 0,0 1 0,1-2-1,1 2 2,4-1-2,0 1-1,0 0 2,-2-2 0,2 2 0,-1 0 0,1 0 0,5 0 1,3 0-2,1 0-1,4 0 2,2 0-3,1 0 7,5-1-4,5-2 2,1 1-2,0-1 1,-3 0-4,-3 1 2,-5 1-1,-2 0 4,-5-1 0,0 1-2,-2-1 0,-4 2 6,-3 0-6,-6-1 1,-3 1-2,-3 0 1,0 0-1,0 0-1,0 0-1,0 0-3,0 0-5,0 0 4,0 0 0,0 0-5,0 0 12,0 8 0,0 3 0,-3 4 2,-2 1 6,-2 4-7,1 3-1,0 3 1,-2 2-1,1 8 4,-2 0-3,0 3 4,0-1-5,-3 0 0,5-2 2,-2-1-2,-1 1 0,0 0-2,3 1 4,-1 2 0,1 2-2,4 2 3,0-1-9,2-2 6,1-1 0,0-1 0,0 0 1,0-1 0,0 0-1,1-2-2,4 0 1,2-1 1,0 0 0,-1-1 1,1 1-1,-1-1 2,-1 1-2,0-1 3,-1-2-7,-1 3 6,2 0-2,-2 2 0,0-1 0,0 1 0,1-1 0,-1 1 3,0 0-3,0-1 0,-1-3 2,-1-1 0,2-3 1,-1-2-2,-1 0-1,2-3 0,-1 2 2,-1-3 0,1 2-1,2 0 3,-3 0 0,2 2 0,-1 0-4,-1-3 2,1 2-2,-2-4 2,1-1-1,-1-2 6,2-4-1,-1 0 3,1-5-3,-1-3-5,-1-1 1,0-3-2,0-2-1,2 0-52,-2 0-3,0 0 41,0 0 11,0 2 2,0-2-4,0 0-15,0 0-71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2:3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7416 12415 95,'0'0'23,"0"0"-18,0 0 3,0 0 27,0 0 18,0 0-10,0 0-4,6 0-13,-6 0-6,0 0-3,0 0 4,0 0-16,0 0-5,0 2-13,0 0-81,-3 0-128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28:47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5517 1438 118,'0'0'118,"0"0"-71,0 0-4,0 0-7,0 0 24,0 0-9,0 0-19,0-15-16,0 15-9,0 0-4,0 0-3,0 0-7,0 1 7,0 14-21,0 13 21,4 6 0,-2 7 4,-2 5-3,0-1 9,0 1-8,0-4-1,0-3-1,3-4 4,4-4-2,-2-5-2,2-6 0,1-4 0,-1-6 0,0 0 0,-2-7 0,1 0-7,5-3 6,6 0 2,7 0 5,6-6 15,7-6-21,-4 2 5,-3 3-5,-5 4-20,-4 3-47,-6 0-91,-6 0-146</inkml:trace>
  <inkml:trace contextRef="#ctx0" brushRef="#br0" timeOffset="1809.7916">6033 1741 0,'0'0'44,"0"0"-22,0 0 25,0 0-11,0 0 0,0 0-1,52 15-11,-37-15 15,3 0-4,-3 0-19,6 0-3,1 0-11,-2-3 6,-1-5-2,1 1-5,-3-1-1,-3 2 1,-2-1 5,-5 0-6,-2 0 1,-2-2 4,-3-2-4,0-1 3,0 2-8,0-1 5,-8 4-1,-4 1 3,-3 2-3,-3 4-5,-4 0-3,0 0-9,-2 7 15,6 6 1,0 5-1,1 3 1,3 4-3,3-3 4,2 1 0,5-4 0,4-2-5,0-2 5,0-3-7,13 0 4,1-3 1,2-1 2,6-4 3,-1-3 15,6-1-2,0 0-8,4 0-4,1 0 7,-4-9-6,0 0-1,-4 2-3,0-2 0,-3-1 6,0-3 4,-6 1 2,1-4-7,-4-2 21,0-2-6,-3-4 7,0-5-13,-1-1-8,0-1 6,1-4-11,-1-1 7,-2 0-5,-2 3-3,-1 3-1,0 2 13,-3 6 9,0 2-7,0 7 12,0 4-7,0 4-14,0 4 2,0 1-1,0 0-7,-3 8-8,-7 20 1,2 8 7,1 9 1,2 0 1,5 1-2,0-4 0,0-5-3,9-1 3,5-6-5,4-4 0,1-3 3,1-5 0,2-5 1,0-1 1,-1-3-7,-3-4-24,3-3-41,-5-2-79,-4 0-98</inkml:trace>
  <inkml:trace contextRef="#ctx0" brushRef="#br0" timeOffset="2105.7697">6409 1605 212,'0'0'75,"0"0"-61,0 0-14,0 0 8,0 0 4,103-27 12,-76 24-4,6 0-3,-2 1-12,2 2-2,4 0 1,0 0-2,2 0-4,-4 0-42,-6 0-82,-6 0-73</inkml:trace>
  <inkml:trace contextRef="#ctx0" brushRef="#br0" timeOffset="3409.6877">7986 1607 313,'0'0'85,"0"0"-25,0 0-17,0 0-16,0 0-17,0 0-4,0-10-6,0 10-13,0 12-5,0 8 7,0 9 11,0 4 6,0 0 1,0-1-3,0-5-4,13-5-4,2-5 4,3-5-6,0-2-5,3-4 11,0 0-6,-3-6-5,0 0-7,-2 0-18,2-6 6,1-8 1,-2-6 11,-1-4 17,-1-2-5,-3-2 6,-3 0 4,-3 4 6,3 2 3,-3 5-7,-5 5 1,-1 7 16,0 4 30,0 1 12,0 0-36,0 4-29,0 16-15,0 4 12,0 2 3,0-2 0,0-2-3,3-4 0,8-2-1,1-4-7,4-5 4,3-3 2,6-4-4,6 0 4,9-5-10,0-13-6,-1-5-25,-6-2 6,-8-1 14,-7 2 26,-7 3 11,-5 1 32,-5 4 0,-1 3 9,0 6 6,0 6-25,0 1 15,0 0-40,3 0-8,6 13-20,3 10 8,4 2 12,-1 1 0,0-3 0,-1-2 3,-2-3-1,-2-2-1,-4-3-2,-3-2-4,-3-1 4,0 0-12,-6 0-4,-13 0 17,-8 0-19,-6-2-63,-3-3-58,-1-5-86</inkml:trace>
  <inkml:trace contextRef="#ctx0" brushRef="#br0" timeOffset="10537.6608">10537 1444 35,'0'0'104,"0"0"-77,0 0-11,0 0-12,0 0-2,0 0 10,0 0 35,0 21-19,0-8 3,0 5-16,0 5 11,0 3-17,0 1-5,0 0-2,0 0 0,0-2-2,0 1 2,0 0-2,0-2 0,-4-2-21,-2-1 10,-6-3-25,7-4-42,2-6-18</inkml:trace>
  <inkml:trace contextRef="#ctx0" brushRef="#br0" timeOffset="11161.6216">10507 1393 154,'0'0'40,"0"0"-15,0 0-8,0 0 11,0 0-4,85-78 6,-59 71-3,2 6 10,0 1-23,-2 0-3,1 8 3,-5 8-14,-1 4 2,-5 1-6,-7 0 4,-3 0-13,-6 0 13,0-2 9,-15 1-8,-6-3 18,-4-2-15,0-4-1,1-1 2,2-4-3,5-2-2,4-2 0,4-2-2,6 0 1,3 0 0,0 0-8,0 0-36,0 0 45,4-2 6,4 2-6,-1 0-2,2 0-11,3 3 5,4 11 8,1 2 3,5 2-2,2 2 4,3 0-4,0-2-1,-3 0-2,1-1 2,-6-4 0,-5 0-30,1 0-13,-8-3-33,-2-1-32</inkml:trace>
  <inkml:trace contextRef="#ctx0" brushRef="#br0" timeOffset="12257.5558">11037 1614 131,'0'0'77,"0"0"-77,0 0 0,0 0 3,0 0 2,0 0 16,43 27 22,-29-25 10,-1-2-15,1 0-18,0 0 11,1 0-11,3 0-10,-1 0 4,-1-8-7,-1 1-4,0-4 3,-3 1-6,-3-4 6,-2 0-1,-7 0 1,0-2-3,0 1 2,-4 3-5,-8 2 12,0 2 3,-6 5-11,-1 3-4,-1 0-4,-5 6-2,0 13 5,-1 7-1,5 8-1,2 2 0,7 1 3,5-2-1,7-4-2,0-5-1,0-5 2,11-5-7,6-2 2,7-5-13,4-1 20,6-5 12,7-3-5,2 0 0,2 0-7,1-16-57,-6 2-97</inkml:trace>
  <inkml:trace contextRef="#ctx0" brushRef="#br0" timeOffset="15510.2497">11565 1536 24,'0'0'193,"0"0"-117,0 0-23,0 0-30,0 0-20,0 0-3,0 0-7,0 4-7,0 11 14,0 3 4,0 3-2,0 0 19,0 1-15,0-3 4,0-1-8,4 0-2,1-3 2,-2 0 1,6-1-1,-1-2-4,0-3 2,1-2-3,-1-2 2,1-2-2,1-3 3,2 0 3,6 0-3,0-13-8,1-3-7,-2-3-9,-4 1 12,-2-2 11,-3 1 1,-3 2 6,-2 2-3,-3 5 7,0 0-3,0 6 5,0 0-2,0 1-7,0 3 22,0 0-21,0 0-4,0 0 0,0 0-11,0 11 8,0 4 3,0 1 0,3-1 0,5-2 0,0-2-6,3-1 3,1-1 3,3 0-2,1-2 1,-1-2 1,-3 0 5,0-2-5,-3-1-1,0-1-2,0-1 3,0 0 5,-2 0-2,-1 0-3,-1 0 0,2 0 20,-3-5-4,4-5 8,1-4-19,1-2 0,-1-4 1,-1 2-1,-2 0-4,-3 0 0,-3 3 2,0-1-3,0-1 2,0 0 1,0 1-3,0-1-5,-9 1 5,0 2 0,-3 0-4,2 3 2,0 1-12,0 3 7,3 2 1,-2 4-4,3-1 9,3 2 0,-3 0-11,6 0 10,0 8-11,0 4 5,7 0 4,8-1-6,1-2 10,3-2-3,0-2-3,-4-1 6,6-2 0,-2-2 1,2 0-1,1 0 0,4 0 12,-3 0-6,0 0-6,-1-5 6,1-1-6,-1 0 2,-4-1 7,-2-1-7,-5-1 19,-4 0-4,-2 0 5,-5-3 3,0 0-23,0 0-2,-9 3-3,-6 0-1,-9 4-1,0 2 3,-1 2 1,8 1 1,4 0 0,4 0 0,3 0-6,1 0 1,2 0-12,3 0 10,0 1-8,0 1-14,0 1 11,8-2 7,3-1 4,2 0 7,-1 0 0,0 0 14,0 0 0,-3 0 6,-2-1 3,-2-2-14,2 1-6,-3 1-2,-2-1-1,1 2 4,-3-1-3,0 1-1,0-2 12,0 1 27,0-4-11,0 1-26,-6-2-2,-4 0-16,-1 4-8,-1 1 19,-1 1-2,1 0-7,4 0 1,1 0-1,4 0 14,3 0-13,-1 1-9,1 2 8,0 2-2,0 0 4,3-1 5,13 0 7,-1-1 3,10 0-3,1-1 2,-1 1-4,3-2 3,-1-1-1,0 0 3,-5 0 0,1 2-2,-3-2-1,0 1 1,-1-1-1,1 3 0,-5 0 0,-3 0 1,-4 2-1,-3-1 0,1 1-5,-4 1 2,-1 2 3,-1 2-4,0 3 4,0 1 6,0 1 11,0 1-9,-1 0-4,1-3-1,0 1 2,0-2-5,0-1-2,1-3-2,5 0-1,4 1 5,-1-2 6,2 0-3,2-2 0,1 0 5,0-4 0,2-1 2,-2 0-4,0 0 6,1 0 3,-3-6 4,-2-4-4,2-3-9,-1-3 7,-2 0 14,-2-4-23,-1 3 0,-2 3-2,-1 2-2,-3 6 0,0 3 2,0 1 0,0 2-2,0 0-4,0 0-12,0 12-24,0 5 40,0 2 0,-1-1-1,1 2 1,0-3 0,0-3 0,0 0-1,1-2 0,7-2-5,2 0 0,-1-3 6,2-2 0,3-2 0,-1-3 4,3 0-3,0 0 5,1-3-4,-1-11-1,0-1-1,-2-4 4,1-5 3,-3-4-7,3-1 2,-3-5 2,0-1-3,-4 1-1,0-1 3,-8 2-3,0 1 12,0 3 16,0-2 3,0 4 8,0 2-9,0 3 8,-3 6-15,1 6-13,1 7-4,1 1-6,-2 2 0,2 0-6,-1 0-7,-3 0-3,2 13-7,-1 16-9,0 10 29,0 6 6,0 5 0,0-2-3,3-2 0,0-4-2,0-5 1,2-2-2,7-5 3,4-6 0,-1-1 0,0-4-3,1-4 1,1-4 2,2-5-4,2-5 4,6-1 4,4 0 3,4-7-7,-1-7 0,-4-3-4,-3 3 4,-5-1-5,-1 1 4,-6 2 1,0 0 4,-5 1 0,-2 1 0,-2-1-4,-2 1 0,-1-1 2,0 2 2,0 0-4,-3 2 4,-4 2-2,-2 4-2,-3 1-9,0 0 6,3 6-6,-3 9 9,5 1-5,2 4-2,2 1 7,3 0-1,0-1-7,0-2-1,3-2 7,9-2 2,4-4 0,1-1-1,2-3-3,2-4 4,-1-2-21,4 0-40,-4 0-46,-3-12-79</inkml:trace>
  <inkml:trace contextRef="#ctx0" brushRef="#br0" timeOffset="15873.6516">12736 1450 381,'0'0'144,"0"0"-96,0 0-22,0 0-23,0 0 3,0 0 6,27-9-11,-4 4 3,5 1-2,3-2-1,4 0 5,2-2-3,4 1-2,4-2-1,1 1-37,-4 1-53,-6-2-45,-10 1-80</inkml:trace>
  <inkml:trace contextRef="#ctx0" brushRef="#br0" timeOffset="16113.6337">12714 1269 340,'0'0'108,"0"0"-3,0 0-47,0 0-37,0 0-21,0 0 0,-6-6-26,6 6-77,0 0-91,-6 11 1</inkml:trace>
  <inkml:trace contextRef="#ctx0" brushRef="#br0" timeOffset="30223.9488">14264 1662 14,'0'0'43,"0"0"7,0 0 9,0 0-12,0 0-15,0 0 5,0 0 0,0 0-19,12 3-4,-12-1-12,1-1 2,7 2-2,1 2-2,0 0 0,6-1 3,-3-1-2,2 0 4,2 0-3,0-2-2,0-1 4,4 0-2,2 0 4,1 0 1,2-3-5,3-6 2,1-1-2,-1-4-1,2-4 4,-2-1-4,0-2-1,-2-5 11,-5 0-9,-5-4 4,-2-1-2,-4-1-2,-6-1 10,-1 1 3,-3 1-5,0-1 0,0 1-5,0 0 3,0 1 25,0 1-29,0 6 11,0 3 5,-4 3 0,-1 5-19,-2 5 2,1 4-3,2 1 0,-3 2 2,0 0-2,-3 3-7,-4 18 7,-1 8-1,2 9 1,1 7 3,6 4-3,5 1 0,1-2 0,0-4 0,16-5 0,5-6-1,9-4-10,7-7 10,3-7-16,5-4 17,4-8 4,0-3 2,1 0 1,-1-12-7,-6-8-6,-1-2-22,-11-7 2,-7-2 26,-4-4 4,-8-1-4,-2-3 2,-6 0-2,-4-1 3,0 3-3,0 1 2,0 4 0,0 6 14,-1 8-16,-2 10 7,1 5 4,1 3-5,1 0-6,-2 8-9,0 18-5,-1 13 13,1 6 2,1 3 0,1 1 5,0-6-1,0-2 0,3-5-2,5-6-3,0-4 1,-1-5 0,-2-5 1,0-5-2,-1-3 0,-4-7 2,1-1-1,-1 0 1,2 0 12,1 0-2,3-6 18,4-12-22,6-6-8,4-3-14,2-2-17,2 5-11,-6 3 3,-4 3 18,-4 4 21,-3 7 2,-2 2 3,-1 5 2,4 0-7,4 0-5,4 12-4,2 8 3,2 3 6,-1-1 2,-1 1 4,1-4-6,-1-1 2,-4-4-2,2-4 2,0-2-2,-2-4 4,-1-2 1,1-2-3,1 0 11,5-7-2,0-9-11,4 0-33,-2-2-88,-4 0-62</inkml:trace>
  <inkml:trace contextRef="#ctx0" brushRef="#br0" timeOffset="31132.6478">15740 1450 87,'0'0'8,"0"0"-5,0 0 29,0 0 5,0 0 9,0 0 2,42 2-10,-29-2-1,3 0-7,2-6-8,0-2-10,0 1-6,-2-3-4,-2 0 6,-4-2-4,0 0 2,-3-3-3,-3 0 0,-4 1-1,0-1-2,0 5-12,-4-3 7,-6 6 5,-4 1 7,0 6-7,-4 0-1,-1 0 1,-4 13-2,1 8 2,2 5-4,1 4 4,5 0 2,5 0-1,6-2 0,3-3 2,0-3-1,10 0-2,11-4 0,6-3 0,6-3 1,5-5 12,5-4-4,2-3-9,-3 0-3,-5 0-85,-8-3-104</inkml:trace>
  <inkml:trace contextRef="#ctx0" brushRef="#br0" timeOffset="31900.605">14409 1402 104,'0'0'110,"0"0"-77,0 0-11,85-33 5,-53 26-11,4 2 6,9-4-6,7 1-8,8-1 5,3 0-12,-1 0 3,0 1 1,-6 1 1,-5 1-6,-6 3 0,-11 0-2,-6 1-1,-10 2-87,-10 0-109</inkml:trace>
  <inkml:trace contextRef="#ctx0" brushRef="#br0" timeOffset="36987.1849">17055 1369 184,'0'0'5,"0"0"-5,0 0-3,0 0 3,0 0 13,0 0 6,0 0 17,41 16-3,-32-14-8,-1-1-11,3-1-3,1 0-4,4 0-4,4 0 1,1 0 3,3 0-5,-1-6 6,1-1-7,-3-2-1,2-2 2,-3-1-2,0 0 1,-4 0 3,-4 1-2,-4 2 2,-4-3 3,-4 3 20,0-1-4,0 1-22,-6 0 5,-3 1 1,-3 4-6,-3 1-1,-4 3-2,-5 0-2,-4 0 4,-4 4-2,1 8 4,1 0-1,3 1-1,5-3 0,5 2-1,1 0 3,6 1-4,1 4-1,2 1 1,2 3 2,3 0 0,2 0-1,0-3-2,0-1 4,8-2-2,5-1-5,2-3 0,2 0 0,-2-3 12,1-1-9,3-1 6,4-3-1,5-3-2,3 0 5,5 0 1,0-4 0,-5-7-3,-2-1 4,-2 0 7,-4-2-1,-3 0 3,-4-1-10,0-2 4,-2-3 6,1-2 9,-2-4-18,2-5-4,2-3-3,-1-3 0,-1-5 3,1-3-2,-2-2-1,-2 2 0,-3 3-5,-3 3 1,-5 5-1,-1 7 5,0 3 0,0 2-5,-1 5 5,-8 3 5,0 5-2,0 5-1,1 3-2,-2 1-3,-5 0-6,-4 21 2,-2 12 7,-3 6 3,0 6-3,4 1 0,4 4 0,7 0-3,6-2 3,3-3-2,0-4 2,9-2 0,9-5 1,2-2-1,3-3-3,6-5-1,1-4-2,1-6 3,-1-3 2,0-5 2,-4-3 8,-1-3-4,0 0-3,0 0 3,-1 0-5,-2-13 3,-1-2 0,-1-5-3,-1-2 0,-4-3-7,-3 0 7,0-2-5,-3 2 5,-3 3 0,1 2 2,-4 7 2,-2 4-2,-1 3 3,0 3 4,0 1 4,0 1 1,0 1-14,0 0 0,0 0-12,0 1-6,0 10 11,5 4 7,6 0 0,2-2 0,3 1-6,2-3 1,-1-3 3,-1-2 2,-2-2 0,-1 0-4,-3-4 3,0 2 1,-3-2-5,2 0 3,1 0 2,2 0 0,0-8 2,0-2 0,-3 0 2,-2 1-3,-4 1 3,2 0 0,-1 3-4,-2 1 1,0 3-2,-1-1 1,-1 2 0,0 0 15,0 0 12,0 0-17,0-2-10,3-1 0,3 0-1,4-1 0,5 0 0,2-3 1,0 1 0,-3 2-4,-3-1 7,-3 2-6,-2 3 3,-6 0-1,0 0-2,0 0-12,0 0-4,3 9 12,2 3 7,-4 0 10,2 1-10,0 0 1,-1-1 4,-1 0-4,-1-2 0,3 0-1,-3-3 6,1 2-6,-1-1 0,0-3-43,0 0-79,0-5-87</inkml:trace>
  <inkml:trace contextRef="#ctx0" brushRef="#br0" timeOffset="37574.0928">17952 1307 208,'0'0'162,"0"0"-112,0 0-17,0 0-33,0 0 0,0 0 5,0 0-4,64-42-1,-53 33 7,0-3 7,0-4 2,-3 0-5,0-3-7,-2-4-1,-3 0-3,-1 1 0,-2 2-1,0 2 2,0 0-1,-9 1 0,-3 2 0,-1 4-6,-1 3-4,-1 3-7,-2 5 12,-2 0-2,-3 14-1,-2 11 5,3 9-2,3 3 4,5 3 1,4-4 0,8-3-2,1-5-5,4-2-20,21-5-46,11-6-46,7-4-17</inkml:trace>
  <inkml:trace contextRef="#ctx0" brushRef="#br0" timeOffset="40072.9427">18297 1259 38,'0'0'123,"0"0"-43,0 0-8,0 0-43,0 0-29,0 0-3,0 25 3,-3-2 1,-2 1 1,1 2 0,1-1 1,1-2 0,1-2 6,-2-3-6,2 0-3,-1-3 2,1-3 0,1-3-2,0-4 0,0-2 0,0-3 0,0 0 0,0 0 13,0 0 27,0-11 23,0-6-51,7-4-5,2-3-7,0-4-1,5-2-1,-1 3-7,0 2 3,2 4 3,-1 3-10,0 5 9,1 1 0,0 3 3,0 1-4,3 4 5,-3 1 0,4 3 0,0 0-4,-2 4 0,1 14-8,-3 5 11,-2 2-5,-2 4 6,-5-2 4,-5 0-1,-1-3-3,0-1 2,0-5 3,-3-3 2,-1-5-6,1 0 0,1-6-1,1-2 0,1-2 0,0 0 5,0 0-3,0-6 14,4-8 14,4-3-27,3-2-1,2-2-1,2-5 0,5-1-1,3 2-3,3-1 3,1 4-3,-1 2-7,-2 5 5,-3 3 5,-5 4 0,0 2 0,-3 6-3,-2 0 0,-2 0-6,0 18-5,1 5 13,-2 3 1,0-1 0,-2-3 2,1 1-1,-3-5 0,2-1-1,3-4 0,3 0-3,3-3 3,1-2 1,3-4-1,1-4 3,3 0 1,1 0-3,4-11 4,0-7 0,-1-3-1,-6-1-4,-6-1-7,-7 5-6,-8 0-14,0 3-7,-2 3 23,-11 1 10,-1 6 2,1 2-2,1 3 0,-1 0-3,2 5-3,0 12 4,0 3-1,3 1 3,4 1 0,2-2-3,2-2 3,0-2-3,11 0 4,3-6 7,0-1 2,2-4 7,-2-4-4,2-1 1,2 0-10,3-1-3,0-13-11,1-1-1,-1-3 3,0-2 9,-2-1 0,4-2 3,0 2-6,-1 5 3,-3 6 0,-5 2 3,-4 6-2,-4 2 0,1 0-1,1 3-7,0 11 5,0 1 1,-2 3 1,-3 0 12,-1 2 11,-2-2 5,0-2-4,0-1-18,-5-1 1,-2-2-3,-3-3 10,5-5-8,2 0-1,3-4-1,0 0 8,0 0 8,0-15 3,4-6-23,10-4-10,2 1-9,2 3-14,0 6 26,-3 3-7,-2 4 9,-1 4-1,-3 3 2,1 1-1,1 0-6,-2 1 4,3 8 6,-2 2 2,1 2-1,0 2 1,0 0 1,-2-1-4,0 0 4,-3-6-2,0-2 3,-2 1-2,4-5-1,1 1-2,1-3 2,4 0 2,4 0 5,1-12-3,1-1 4,-3-5-4,-2 0 3,-3-5 23,-3 1-8,-1-4 1,-4 0 13,-4-4 22,0-1-3,0-5-13,0-2-16,0 0-9,0-1-15,0 2 2,7-1-4,-1 4-3,0 6 1,-1 7 4,-3 6-2,-1 8 5,-1 2-3,0 2-4,0 3 2,0 0-3,0 0-2,0 0-6,0 11-6,0 16-12,0 12 28,-3 11 1,-3 4 1,1 0 2,1 0 0,1-4-3,0-8 0,3-7-2,0-6 1,0-6 0,0-5 1,6-6-4,3-3 1,0-4 3,4-2 3,4-3-3,4 0 1,2 0 2,2-11-1,-2-4 1,0-3 2,-4-1-5,-4-3 0,-3 3 2,-3 3-1,-3 2 1,-3 3-2,0 7 2,0 2-2,-3 2-2,3 0 0,1 0-12,3 6-3,3 8 13,-1 1 2,2 2 2,-2-1 0,2-1 0,-1 0 0,-1 0 3,-3-1-3,-3 1 0,-3-2-4,0 2-21,-18 1 16,-9-2-7,-4-3-47,-2-5-86,2-6-235</inkml:trace>
  <inkml:trace contextRef="#ctx0" brushRef="#br0" timeOffset="40470.0594">19453 1150 445,'0'0'34,"0"0"-26,0 0-8,0 0-2,81-39 2,-55 38 9,7-1 6,10-1 0,5 2-3,6-2-6,6-2 3,1 2-9,-2 0 3,-8 0-3,-9 2 0,-14-1-1,-11 2-40,-11 0-16,-6 0-60,0 0-83</inkml:trace>
  <inkml:trace contextRef="#ctx0" brushRef="#br0" timeOffset="42885.9042">21425 1158 60,'0'0'103,"0"0"-47,0 0-14,0 0 3,0 0-4,0 0 9,0-5-17,0 5-11,-7 0-5,0 0-17,-4 15 0,-5 5-3,2 6 3,-2 2 3,2 3-3,4-3 0,0-3-2,5 0 1,2-4 1,3-2-1,0-2-9,3-4 5,10-1 2,1-3-15,3-1 8,2-4 10,3-2 8,3-2 1,-1 0 1,0-3-6,-2-9 2,-4 0-4,-6-3 2,-6 0-4,-6-2-1,0-1-2,0-2-10,-10 1 13,-3-2 0,-1 0-13,3 0 2,0 3 3,2 4 8,3 5-3,1 5 3,1 1-2,2 3 4,2 0 1,0 0-3,-1 0-6,1 0-3,-2 4 3,2 4 6,0 2-2,0-1-3,0-1 2,12 1-5,0-3-8,3-3 16,1-1 8,2-2-5,3 0 0,2 0 0,-1-11 4,-1-5-7,-2-3-13,-1-3 9,-4-5 3,0-4 1,-3-2 7,1-1 0,0-1-6,-2-1-1,1 1 0,-4 5 4,-4 3-2,-1 6 13,-2 3 14,0 6 2,0 6 14,0 3 13,0 3-17,0 0-23,0 0-18,-3 12-8,-5 18-4,-1 12 9,0 9 3,3 7 1,-1 2 3,4 1-2,0 3 2,0-1 7,1-4 4,2 1 11,0-3-17,0-3-3,0-1-1,8-5 3,2-1-4,-2-5-2,-4-4-2,-2-2 1,-1-5-1,-1-2 4,0-2-3,0-3 0,0-3 3,0-5-4,0-3 0,0-6 1,0-2-3,0-2-3,0-1-6,0-2 8,0 0 1,0 0 2,3 0 9,2-7 3,7-11 5,1-6-9,3-7-3,0-4-5,-2-3-5,-6 1-16,-5-1-7,-3 2-3,0 1-14,-18 4 24,-2 3-5,-2 4-1,-2 5-9,5 2 22,3 4-8,5 2 22,9 2 2,2 3 44,0 0-38,8 2 0,14-1-8,13-1 0,10 0 1,10 0-1,4 0 0,-1 0-5,-6 2-13,-7-3-55,-10 0-96</inkml:trace>
  <inkml:trace contextRef="#ctx0" brushRef="#br0" timeOffset="47690.8401">24197 879 56,'0'0'16,"0"0"0,0 0-1,0 0 37,0 0 5,0 0-15,0 0 10,-33-63-25,19 56-2,-3-2-8,-4 3-7,-5 6-3,-6 0-7,-4 0 3,-3 8-7,-5 9 8,-1 4 2,-4 3-6,-3 5 2,-2 3-2,-3 5 14,-1 7 5,0 1 6,3 6-6,4 4-1,6-3 10,11-2-15,7-4 4,10-3-12,7-4-5,9-3 0,1-5-5,4 0 4,19-4 1,9-2 5,14-4 3,13-4 0,9-5 1,6-8 5,4-4-7,-1 0 0,2-4-5,-2-10-1,-1 1-1,-10-2-20,-12 1-25,-17 2-63,-12 0-10,-13 0-37</inkml:trace>
  <inkml:trace contextRef="#ctx0" brushRef="#br0" timeOffset="48218.8062">23535 1069 313,'0'0'94,"0"0"-66,0 0-28,0 0-19,0 0 19,0 99 7,-1-56 20,-1-3-5,2 0 5,0-6-17,0-1-3,0-4-3,0-2-3,6-2 3,1 0-4,1-4-9,1 0-15,3-5-39,6-4-20,1-7-45</inkml:trace>
  <inkml:trace contextRef="#ctx0" brushRef="#br0" timeOffset="49106.759">24418 673 113,'0'0'71,"0"0"-8,0 0-41,0 0-8,0 0 9,84-47 8,-71 47-18,-1 0-3,1 11-10,-2 9-1,-3 5 1,-1 6-1,-4 0 5,-3-1 4,0 0-8,0-2 2,-3-5 2,-12-2 1,0-4 3,-1-5-1,5-4-1,4-3-6,-1 0 2,5-3 0,3-2-2,0 0 0,0 0-17,20 1 5,9-1 12,9 0 12,5 0 1,6 0-9,2-1-4,-3-4 0,-4 3-27,-12 1-85,-22 1-86</inkml:trace>
  <inkml:trace contextRef="#ctx0" brushRef="#br0" timeOffset="49858.7048">23335 625 63,'0'0'148,"0"0"-107,0 0-29,0 0-8,0 0-1,0 0 32,-84 88 16,56-31-11,0 9-10,-5 8-10,-1 0 7,-1-1-21,2-1 16,7-2-18,6-6-1,11-5-3,9-3 0,0-5-2,24-2-2,20-3-14,15-3 7,10-2-3,1 0-43,-3-4-9,-6-3-35,-1-8 26,-1-10-77</inkml:trace>
  <inkml:trace contextRef="#ctx0" brushRef="#br0" timeOffset="50667.9873">25020 597 347,'0'0'56,"0"0"17,0 0-34,0 0-29,0 0-8,0 0-2,-2-12-8,5 31-16,12 13 24,4 13 12,-1 14-4,0 5 4,0 3-11,-2-2 10,-4-3-11,-1-1 13,-4-1-5,-4-1-6,-3-1-1,0-3 17,0-5-10,-10-1 0,-11-6-4,-6-2-1,-9-5 8,-7-1-10,-3-5 3,-3-6-4,1-4-11,3-7-24,11-5-81,8-7-118</inkml:trace>
  <inkml:trace contextRef="#ctx0" brushRef="#br0" timeOffset="51467.9358">25795 616 175,'0'0'127,"0"0"-64,0 0-24,0 0-8,0 0-24,0 0-4,-4-8-3,-8 24-8,-6 5 8,-3 4 4,-3 4-3,-1 1 0,4 0-1,-3 0 6,6-3-6,3-1-2,-1-4-8,4-2-63,-3-2-31,0-2-47</inkml:trace>
  <inkml:trace contextRef="#ctx0" brushRef="#br0" timeOffset="51851.9173">25549 661 347,'0'0'118,"0"0"-48,0 0-70,0 0-7,0 0-13,0 0 20,7 71 4,1-41-4,1-1 0,3 1-1,0-5 2,4-3 1,1 0-2,5-4 1,3-1-3,2-2-10,-1-3-26,1-2-8,-2-1-19,-3-4-26,-1-2-57</inkml:trace>
  <inkml:trace contextRef="#ctx0" brushRef="#br0" timeOffset="52563.8709">25737 509 172,'0'0'73,"0"0"-4,0 0-33,0 0-27,0 0-9,0 0 1,-100-25 3,79 25-4,-4 7 5,-2 5-5,0 3 7,-1 3 2,0 4-4,2-1-4,-2 4-1,4 2 0,2 0 4,3 3-4,3 3-3,6-1 3,1 3 0,1-2 0,5-3-2,3 0 0,0-1-1,5-3 2,14 2-9,5-1-5,2-3 13,0-2 2,3-4 0,2-4 1,3-5 5,8-4-2,1-4 4,6-1-5,1 0 8,-4-1-10,-3-11 8,-7-4-6,-4 0 9,-7-3 23,-1-4 1,-4-1-3,-3-2-30,-4-3 0,-4-2 12,-4-3-7,-2-8 0,-3-1-8,0 2-11,-2 5 8,-11 9-12,-11 6-19,-7 4-43,-10 2-91</inkml:trace>
  <inkml:trace contextRef="#ctx0" brushRef="#br0" timeOffset="53499.8078">26392 798 110,'0'0'88,"0"0"-22,0 0-6,0 0-22,-82 3 2,64 9-21,-1 7-16,5 3 1,1 0-3,4 1-2,4-2-4,4 0 3,1-1 1,0-2-13,6-3 4,7-1-2,5-2 10,0-2 2,2-4 10,0-1-8,0-5 10,1 0-8,-2 0 1,-2 0 4,-3 0-3,-2-8-1,-1-4 5,-5-1-2,-2-6 6,-2 0-11,-2-4-3,0-1-9,0-4 7,-8-4-8,-7-4 9,0-2-33,-1 2-16,5 3 35,4 3 15,1 3 26,5 1-5,-1 2-15,2 4 2,0 2 15,0 5 22,0 2-42,3 4-3,4 3 0,-1 0 0,2 4 0,3 0 0,2 0-14,3 9 7,2 11-1,0 4 5,-3 2 2,1 2 1,-5 2 1,-2-1-1,-1-4 1,-4 0 9,-1-4-10,-3 0-1,0 0-10,0-2-43,-12-2-44,-6-2-141</inkml:trace>
  <inkml:trace contextRef="#ctx0" brushRef="#br0" timeOffset="56467.8951">27378 1305 64,'0'0'173,"0"0"-99,0 0-13,0 0-16,0 0-27,0 0 12,0 0-8,0-40-8,-1 37-2,-1 0 6,2 3-2,-3-2-9,2 1-7,-2 0 2,-3-1-4,-2 0 2,-1 1-5,-7 1 5,-1 0-2,-2 0-1,0 0 0,-4 0 3,0 7-3,-1 2-14,4 3 2,1 1 0,5-2 5,3 5-8,2-3 3,2 2 4,4 1 2,3 1-5,0 1 3,0 0-2,5-2 11,3-1 1,1-2 1,-1-1 0,0-5-2,4 0-4,0-6 6,1 1 4,2-2 19,-1 0-12,2 0 0,-1-8-3,4-4 8,1-3-9,4-3-6,1-2 4,-1-1-3,-3 0-4,-5 3 0,-7 0 2,-3 6 0,-4 2 4,-2 3-2,0 4 2,0 0 6,0 3-10,0 0-8,-3 0 1,-3 11-3,-1 6 5,1 2 5,2-1-3,4-1-1,0-1 4,0-1-9,1 1 5,15-3 3,4-3-1,7 1-1,6-6 0,3-2 0,1-3-4,-1 0-16,-3 0-8,-6-6 4,-5-7 13,-5 0 14,-1-5 0,-4-3 12,-2-3 8,-1 0 4,-3 0-14,-3 2 26,-1 6-24,-1 4 21,2 3 8,0 6-14,-3 1-20,1 2-7,5 0-12,4 8-6,3 9 16,2 2 1,-3 2 1,1 2-3,-2-2-2,-4 0 5,2-3 0,-6-1 0,-2-2-1,-1-1-6,0-1 1,-3-3 5,-14 1-1,-7 1-2,-2-3-55,-2-2-74</inkml:trace>
  <inkml:trace contextRef="#ctx0" brushRef="#br0" timeOffset="59443.7082">28994 1287 36,'0'0'75,"0"0"-23,0 0-12,0 0 13,0 0 12,0 0-2,0-24-17,-1 21-7,-4 0-2,-1-1-23,-5 1-13,-2 1-2,0 0 0,-5 2 0,3 0-6,-6 0 7,3 9-2,-3 4 0,0 3 1,3 2-2,1 2 0,3 1 1,1 0 2,5 2-9,5-4-1,3-1-3,0 0-11,0-4-1,11-3 10,2-3 3,2-1 0,3-4 4,1-3 8,5 0 1,2 0 6,-1-5-2,-1-7-1,1-2 4,-2-1-3,-4 0 3,-6-1 37,-2-1-23,-1-1 10,-4 2-25,-1 0-1,-2 5-4,0 4 1,-2 3-1,-1 3 20,0 1-5,0 0-17,0 0-5,0 5-24,0 12-11,0 7 34,-1 0 6,-1 0 6,2 0-4,0-3-2,6-1-5,12-3 5,1-2-2,3-5 2,4-2-21,3-4-48,-1-4-78</inkml:trace>
  <inkml:trace contextRef="#ctx0" brushRef="#br0" timeOffset="83556.3585">29864 1186 114,'0'0'140,"0"0"-70,0 0-23,0 0-3,0 0-31,0 0 2,0 0-15,0 0-1,1 0-4,-1 0 0,0 3 2,0 13 3,2 0 0,-1 5 1,2 2-1,2 1 2,-1 3-1,4 0-1,4 1 3,-2-3-3,3-3 1,-2-2-1,-2-5 0,0-4 0,-2-4 0,-1-3-3,-1-4 3,-2 2 5,-2-2 14,4 0 54,3 0-2,5-10-44,4-5-24,0-2 3,1-1 5,-3-3 5,1 0-10,1 0 1,0-2-6,-1 2-1,0 2 0,-6 2-1,-4 2 1,0 2-3,-3 5-22,0 0-36,-1 6-41,-1 1-81</inkml:trace>
  <inkml:trace contextRef="#ctx0" brushRef="#br0" timeOffset="84172.3213">30313 1340 34,'0'0'120,"0"0"-63,0 0-57,0 0 6,0 0-6,0 0 7,33 0 17,-18 0 10,0 1 5,4-1-10,0 0-9,-1 0-5,-2 0-4,-3-4-3,-3-3-4,0-3-2,-4 0 10,-1-1-12,-4 3 4,-1-5-3,0 1-1,0 2 31,-9 0-30,-4 5-1,-7 5-3,-3 0-3,-6 0 6,0 9-3,2 9 3,2 5-4,3-1 4,3 2 2,5-1-2,4-2-3,7 0 2,3-3-5,0 0 1,12-3-4,8-3 9,6-2 1,6-3 1,4-3 3,5-4-5,4 0-7,1 0-44,-2 0-78,-7-9-113</inkml:trace>
  <inkml:trace contextRef="#ctx0" brushRef="#br0" timeOffset="84612.2907">31002 1235 207,'0'0'75,"0"0"-40,0 0-14,0 0-20,-96-3 4,65 22 1,-3 7-4,0 1 1,3 2 5,5-1-8,7-1 5,2-1-5,10-4-4,5-2 2,2-3-5,0-4-4,0-1 6,14-1 5,10-5 19,9-4 15,8-2 3,7 0-11,3 0-21,5-5-5,-2-9-8,-3-2-69,-4-2-31,-11 0-48</inkml:trace>
  <inkml:trace contextRef="#ctx0" brushRef="#br0" timeOffset="85185.9654">31132 874 323,'0'0'53,"0"0"-38,0 0-4,0 0-4,0 0 6,0 0 38,0-10-18,0 10-14,-2 0-10,2 0-9,-1 2-5,1 11 4,0 4 1,0 4 11,0 0-11,0 2 2,0 3-2,0 3 0,0 6 0,0 4 0,0 5 1,0 0 1,0 1-1,0-3 0,0 0 1,0-6-1,0-3-2,0-3 0,3-4 1,1-5 2,2-3-2,1-4-1,1-4 0,3-2-17,1-4 5,9-4 5,4 0-14,9 0-19,5-4-54,4-11-68</inkml:trace>
  <inkml:trace contextRef="#ctx0" brushRef="#br0" timeOffset="85572.0951">30974 1084 81,'0'0'29,"0"0"12,117 5 1,-70-3-23,0 2-14,0-1-3,-3 0 2,-3 0-3,-7 1 0,-5-2-1,-6-1-12,-6-1-60</inkml:trace>
  <inkml:trace contextRef="#ctx0" brushRef="#br0" timeOffset="86668.0251">31509 1291 132,'0'0'103,"0"0"-56,0 0-18,0 0-29,0 0 0,0 0 4,-52 13 0,40 2 0,0 0 1,1 3 5,0-1-1,5-2-6,1 0-3,4-2 1,1 1 0,0-2 3,0 0-3,0-3-1,6-1-14,6-4 14,6 0 10,3-4 7,4 0-4,2 0-4,-2-5 1,-4-11-4,-3 0-6,-6-4 0,-6-2-2,-5 1-8,-1-3 2,0-1 2,0 6-17,-10 3-34,4 3 31,0 8 21,0-2 3,1 6-3,1 1 3,0 0-3,-1 0 2,2 3 1,2 7-1,1 4 1,0-2 2,0 0-3,3-2 3,8 1 0,-1-4 3,3 0 1,2-4 14,2-2 1,2-1 8,1 0-9,3 0 7,1-1-9,-2-12-7,2-2 14,-3-4 6,0-1-5,0-4 3,-6-1-10,-4-1-8,-6 3 4,-3 1 0,-2 4 12,0 0-15,-4 3 0,-4 4-5,-1 4-5,1 2-1,1 3-4,0 2 5,2 0-2,2 0-5,1 2-5,2 10-4,0 4 13,0-3-8,8 0-4,5 3 8,1-4 7,2 1-4,1 1 8,3 1 0,3-2-4,-7 2 6,-1 2-6,-4-1-6,-5 3 6,-2 3 1,-2 2-1,-2 4 2,0-2-2,-8 0 0,-2 0 5,0-2-8,0-3 5,7-3-2,3-2 8,0-4-8,0-1-10,0-4 6,11 1-8,10-4 10,5-2-12,12-2-89,6 0-143</inkml:trace>
  <inkml:trace contextRef="#ctx0" brushRef="#br0" timeOffset="92572.8008">10036 2616 76,'0'0'128,"0"0"-72,0 0 15,0 0-2,0 0-3,0 0 3,0 0-23,1-19-13,-1 17 2,0 2-18,0 0 3,0 0-20,0 0 0,0 0 0,0 0-8,3 11-12,2 14 1,1 10 18,-3 4 1,4 6 3,-1 5 0,-1 0 2,2 1-3,2-3 3,-2-1-4,1-2-1,-2 0 0,-3-1 0,0-2 0,1-6 0,-2-3 5,-1-6-5,1-7 1,-2-5 0,0-5-2,0-3 1,0-6-41,1-1-35,5 0-54,0-17-31</inkml:trace>
  <inkml:trace contextRef="#ctx0" brushRef="#br0" timeOffset="93278.7135">10492 2719 170,'0'0'46,"0"0"20,0 0-31,0 0-8,0 0-11,0 0-14,-64 7 1,52 12-3,0 4 0,1 9 0,0 5-1,2 5 1,4 0 0,2-1 1,3 2-1,0-4 0,0 0-1,5-3 1,9-6-1,5-3-9,2-7-3,4-11-2,4-7 15,2-2 2,2-10 1,0-12 6,-5-5-3,-3-2 1,-7 1 43,-6-3 10,-6 2 3,-1 0-23,-5-1-11,0 1-19,0 1-10,-6-1-7,-7 2 7,-1 3 10,2 3-10,-3 4-32,9 6-28,0 9-49,0 2-37</inkml:trace>
  <inkml:trace contextRef="#ctx0" brushRef="#br0" timeOffset="93784.2807">11141 2752 263,'0'0'50,"0"0"12,0 0-29,0 0-20,0 0-8,-82-20-5,63 45 0,-2 7 1,3 7-1,2 4 0,4-4 0,6-1 0,3-5 2,3-3-3,0-5 1,0-2-11,12-2 3,7-6-6,3-3 3,5-7 11,5-5 11,5 0 2,3-17-7,1-5 3,-4-9-3,-6-1-1,-8-3 2,-7-3-2,-2 1-1,-7 2-1,-7 5-3,0 4-10,-10 3 6,-9 5 4,-1 5 0,-4 5 0,3 7-58,-3 1-66,3 0-114</inkml:trace>
  <inkml:trace contextRef="#ctx0" brushRef="#br0" timeOffset="94288.2457">11610 2732 318,'0'0'82,"0"0"-1,0 0-33,0 0-39,0 0-9,0 0-9,-97 2 4,75 28 3,1 6-1,6 3 3,4 3 0,4-2 0,7-3 0,0-3-4,0-6 2,13-4-2,4-5 4,2-6-3,2-6 3,0-4-4,4-3 4,-1 0 0,6-15 1,-2-6 4,-3-3-4,-2-5 2,-5-4 3,-3-3-3,-5 2 1,-7 3-1,-3 3 1,0 3 12,-7 4 11,-7 3-15,2 7-12,1 3-29,0 8-14,2 0-64,0 0-119</inkml:trace>
  <inkml:trace contextRef="#ctx0" brushRef="#br0" timeOffset="94784.2205">12093 2698 358,'0'0'135,"0"0"-40,0 0-41,0 0-47,0 0-7,0 0-7,-83 16 1,65 17-2,3 6 8,0 5-4,3-2 4,3-4 1,6-4-1,3-3-4,0-7 1,3-3-5,12-6-2,3-5-2,4-3-8,1-6 11,5-1 8,0 0 1,1-17 0,2-4 3,-1-6-3,-2-6 8,-1-1-4,-7-3 10,-7 3-4,-9 2 18,-4 3 11,0 3-14,-13 0-4,-3 3-10,2 3-11,1 4-5,1 6-60,-3 7-58,3 3-90</inkml:trace>
  <inkml:trace contextRef="#ctx0" brushRef="#br0" timeOffset="95988.2996">12997 2659 130,'0'0'71,"0"0"-17,0 0 8,0 0-39,0 0 1,0 0-6,-52-20-10,42 38-7,1 12-1,-3 5 5,0 6 8,4 2 7,0-1-15,6-1-5,2-5 2,2-6-2,17-3 0,5-6-19,4-4 9,3-6 7,4-8 3,1-3 5,2 0 15,2-14-19,-5-7 12,-2-5-4,-10-6 9,-7 1-12,-9-2 23,-7 1 27,0 1-32,-12 2-13,-4 2 2,-4 3-13,-1 1-2,-1 6-78,1 6-49,2 5-20</inkml:trace>
  <inkml:trace contextRef="#ctx0" brushRef="#br0" timeOffset="96468.275">13606 2613 306,'0'0'110,"0"0"-33,0 0-30,0 0-47,0 0-5,0 0-2,-74 46 5,57-9-5,4 4 7,1 0 1,6-4-1,1-4-1,5-4-2,0-4 1,5-4 0,13-5-8,7-6 8,6-4 2,5-6 1,4 0 4,-1-6-2,-3-15-3,-8-5-3,-7 0 2,-9-5 1,-10 3 1,-2-1 1,0 1 5,-14 3-2,-4 3 16,-1 3-10,1 5-11,2 3-21,2 4-70,-2 2-75</inkml:trace>
  <inkml:trace contextRef="#ctx0" brushRef="#br0" timeOffset="96972.2377">14061 2634 307,'0'0'63,"0"0"-32,0 0-4,0 0-18,0 0-9,0 0-3,-58 18-3,37 11 6,3 1 2,3 5-2,3-2-1,2 0 1,5-3 0,4-3-1,1-4-4,0-3 1,4-4-2,10-3-5,-1-3 0,3-4 2,3-5 9,3-1 3,2 0 13,-2-7-7,2-8 1,-5-5 6,-7 1 20,-1-6 5,-5 0 7,-3-2-28,-2-2-20,-1 2-2,0-3-3,0 1-51,-4 2-32,-2 3-67</inkml:trace>
  <inkml:trace contextRef="#ctx0" brushRef="#br0" timeOffset="98492.1421">14422 2623 211,'0'0'57,"0"0"-10,0 0-2,0 0-28,0 0 35,0 0-52,-22-20 14,7 20-2,-2 0-8,-5 15-2,3 8-1,-1 5-2,4 6 1,2-2-1,4 1 1,6-1 0,2-2 0,2-1-2,0-5-1,8-5 3,9-3-3,3-6 6,4-4-2,3-4 36,5-2-10,3 0-13,-1-15-1,2-5-8,-7-1 8,-6-3 12,-4-5-5,-3-1 13,-6 0-23,-7-2 11,-3 4-10,0 1-9,-8-1-2,-7 7-2,-3 5-55,-6 6-44,-5 6-56</inkml:trace>
  <inkml:trace contextRef="#ctx0" brushRef="#br0" timeOffset="99356.0907">14827 2496 199,'0'0'138,"0"0"-12,0 0-28,0 0-42,0 0-43,0 0-4,-3-1-6,3 1-1,0 0 0,0 0-2,0 0 0,1 0-17,15 13-4,11 5 21,6 4 0,4 3 8,2 0-7,1 1 5,-2 0-4,-2-3 0,-1 2-2,-2-1 1,-4-1 3,-3-4-2,-5-2-2,-3-4 0,-3-2 1,-6-4-1,-3-2 0,-3-2 0,-3-3 0,0 0 1,0 1 4,0-1-5,0 2 3,0 1-3,0 3 0,-10 9 0,-16 7 6,-7 9-1,-6 3-1,-3 2 2,0 2-1,0 1-2,0 5-2,5-2 2,2-3-3,4-3 0,4-4-2,2-7-10,7-1-31,0-4-48,6-5-29,4-6-67</inkml:trace>
  <inkml:trace contextRef="#ctx0" brushRef="#br0" timeOffset="100828.2796">10199 3858 255,'0'0'102,"0"0"-35,0 0 2,0 0-33,0 0-26,0 0-10,-14 15-11,5 14 10,2 7 1,2 6 0,2 3-1,3 5 1,0 4 3,0 0 6,0-3-7,0-2 12,6-4-6,-3-5-7,0-2 1,0-3 0,-3-5-1,0-4-1,0-4 0,0-5 7,0-6-5,-3-1 0,2-7-2,1-3 0,0 0-50,0-2-46,0-14-234</inkml:trace>
  <inkml:trace contextRef="#ctx0" brushRef="#br0" timeOffset="101896.2721">10566 3983 101,'0'0'53,"0"0"0,0 0-24,0 0-11,0 0 33,0 0 0,-60-7-16,49 7-29,-2 16-5,-2 10-1,2 5 0,2 5 4,1 5-4,5 2 2,1-3 1,4-2-3,0-5 0,6-3-3,7-5-1,6-5-2,3-5 1,3-6-19,5-6 5,1-3 19,0-1 1,-1-17 5,-3-5 0,-5-1 1,-7-3 5,-4-4 2,-8-1 23,-3-2-3,0 0-17,-3 1-3,-12 3 18,1 1-19,0 5-4,0 4-9,1 7-26,-2 5-64,0 7-35,3 1-40</inkml:trace>
  <inkml:trace contextRef="#ctx0" brushRef="#br0" timeOffset="102400.2394">11161 3989 391,'0'0'36,"0"0"-13,0 0-5,0 0 32,0 0-8,0 0-15,-40-39-24,20 55-3,1 14 0,-4 6 0,7 4 2,3-2-2,5-1-5,8-4 4,0-2 0,6-9-2,12-4-11,3-3-6,3-3 17,1-5-3,2-7 1,6 0 2,1-5 6,2-13 3,-3-4-6,-5-3-6,-10 0 6,-9-4 2,-6 0 6,-3 0 0,0 1-5,-6-1 17,-10 2-18,-1 4-2,-2 1-4,2 9-37,-1 5 8,2 8-60,-2 0-85</inkml:trace>
  <inkml:trace contextRef="#ctx0" brushRef="#br0" timeOffset="102856.2154">11655 3944 345,'0'0'65,"0"0"-16,0 0-13,0 0-30,0 0 2,0 0-8,-81-28-4,59 50-3,-2 6 5,4 7-1,6 1 3,3 1 1,6 0-1,5-2 0,0-5-1,0-6 1,5-6-5,12-3 0,2-4 4,2-5 1,4-5 0,1-1 3,2-1 6,3-15-9,-1-6 0,-2-3-7,-4-4 2,-9-1-1,-6 1 6,-6 2-1,-3 0 1,0 0-26,-6 6-55,-9 3-45</inkml:trace>
  <inkml:trace contextRef="#ctx0" brushRef="#br0" timeOffset="103360.1824">12141 3903 381,'0'0'68,"0"0"-55,0 0-13,0 0-1,0 0-7,0 0-2,-76 27 8,54 9 0,1 7 0,4-1 2,4 0 0,5-4-2,8-7 3,0-3-2,0-9-5,12-5 3,5-8-14,3-5 10,3-1 7,4 0 1,1-14 2,1-8-6,-1-7 4,-4-2-1,-6-3 5,-5 1 0,-7 2-4,-6 2 5,0 5 5,-6 3 3,-9 4 7,-1 4 21,-2 5-7,4 4-35,-2 4-8,1 0-61,-1 0-92</inkml:trace>
  <inkml:trace contextRef="#ctx0" brushRef="#br0" timeOffset="104072.1424">13066 3887 415,'0'0'98,"0"0"-62,0 0-16,0 0 0,0 0-7,0 0 9,-40-29-17,31 29-5,-9 8-4,1 14 1,-2 7-3,3 4 4,4 0 2,3 1 1,7-3-1,2-2-4,0-4 0,9-6-14,9-3 15,0-6-13,6-5 6,3-5 10,4 0 1,3-6-1,-1-12 0,-3-7 0,-6-1 0,-8-2 4,-8-3 1,-5-1 4,-3 2-8,0 1 19,-12 5-4,-3 3 5,0 5-21,0 2-13,2 5-120,4 3-194</inkml:trace>
  <inkml:trace contextRef="#ctx0" brushRef="#br0" timeOffset="104572.3252">13530 3783 315,'0'0'79,"0"0"7,0 0-35,0 0-30,0 0-21,0 0-4,-73 49 1,58-17 2,5 2 1,2-3-3,8-4 2,0-1 0,0-4-11,8-4 12,5-3-5,0-6-3,4-2-10,1-6 11,4-1 7,5 0 4,-2-12-4,1-8-1,-4-2-3,-4-2 4,-6-2 5,-5-1 30,-5 0-9,4-5-19,-3 2-7,0 2-69,-3 4-34,0 9-32,-5 4-88</inkml:trace>
  <inkml:trace contextRef="#ctx0" brushRef="#br0" timeOffset="105316.2857">14107 3778 270,'0'0'146,"0"0"-70,0 0-6,0 0-37,0 0-29,0 0 6,-4-9-10,-7 29-15,-6 7 15,-3 8 0,2 1 1,3-3-1,9-1-2,5-5-2,1-5 0,0-2-7,16-6 10,2-4-6,3-6 7,6-4-13,0 0 13,4-1 0,5-15 0,-2-4-2,-1-5 0,-11 0-18,-8 0 11,-8 0 9,-6 1 6,0 2-6,-17 1 0,-2 4-17,1 3-59,-1 6-119</inkml:trace>
  <inkml:trace contextRef="#ctx0" brushRef="#br0" timeOffset="105740.4981">14731 3598 262,'0'0'115,"0"0"-82,0 0-27,0 0-5,-55 113 17,46-70 2,4-2 1,5-2-2,0-1-16,0-4-1,0 0 5,0-3-3,0-1-4,0-1 1,0 1 6,-3-3 0,-3-1-7,2-5-15,2-8-72,2-8-75</inkml:trace>
  <inkml:trace contextRef="#ctx0" brushRef="#br0" timeOffset="106335.794">15050 3669 392,'0'0'174,"0"0"-137,0 0-37,0 0-24,0 0-41,0 0 60,45 25 5,-18-16 9,0 0-9,-1-1 7,1 2-6,-2 3-1,0 0 2,0 2 2,-3-1-4,-2-1-1,-1 0 1,-4-2 0,-3-1 0,-3-1 1,-3-4 1,0 0-2,-5-2-5,1-2 2,-2 1-2,0-2 5,0 3-1,0 6 3,-7 4 2,-10 7 14,-5 5-16,-7 4 5,-2 1-5,-2 2-1,0-2 3,2 0-4,4-1 0,2-2 3,7-2-1,0-4-2,6-3 0,3-3-5,2-2-34,5-6-40,2-4-31,0-3-66</inkml:trace>
  <inkml:trace contextRef="#ctx0" brushRef="#br0" timeOffset="107543.7226">10221 4938 59,'0'0'189,"0"0"-100,0 0-11,0 0-24,0 0 2,0 0-16,-8-11-19,8 11-6,0 0-15,-3 11-14,1 17 4,-1 14 10,-2 8 9,2 4-8,0 2 1,0-1-2,3-2 0,0 0 0,0-4 1,3 0 4,8-4-3,-1 0-2,-3-4 2,1-1-2,-5-2 1,0-3 1,0-7-2,-3-7-1,0-7-20,0-7-34,4-7-27,2 0-88</inkml:trace>
  <inkml:trace contextRef="#ctx0" brushRef="#br0" timeOffset="108103.6834">10909 5132 403,'0'0'19,"0"0"-17,0 0-2,-81-14-8,56 14 8,-1 15 8,3 8-5,3 10-2,1 8 1,1 5 3,4 2-4,5-4-1,4-5 0,5-6-1,0-7 0,10-7-6,11-3-1,7-9-23,7-4 31,2-3 1,3 0 12,0-17-1,2-5-12,-5-8 9,-5-3-4,-7-4 6,-7-3-8,-5 1 9,-7 3-11,-6 4-1,0 6 0,-13 4 0,-8 5-3,-6 5-28,0 6-46,1 5-36</inkml:trace>
  <inkml:trace contextRef="#ctx0" brushRef="#br0" timeOffset="108568.8262">11459 5050 409,'0'0'91,"0"0"4,0 0-40,0 0-42,-85 12-13,61 20 0,0 6 0,4 4-1,7 1 1,6 1-2,7-2 2,0-4-3,7-7 2,15-7-26,6-7-21,6-6 9,2-7-4,1-4 35,-1 0 5,0 0 3,-5-15 7,-7-6 4,-10-1-11,-6-6 15,-6 0-7,-2-1 4,0 2-9,-7 0 4,-5 1 4,-1 2-11,0 3-61,3 3-57,-1 6-108</inkml:trace>
  <inkml:trace contextRef="#ctx0" brushRef="#br0" timeOffset="109032.7974">11999 5022 475,'0'0'30,"0"0"-6,0 0-24,0 0 0,-89 28-1,65 4-1,5 3 1,5 2-6,8 3 7,3-1 0,3-3-2,0-3 2,6-6 0,8-5-2,3-6-6,-2-8-5,2-3-7,-2-5 20,4 0 10,5-16 1,1-9 3,1-3-8,-2-4-6,-7 1-6,-6 0-4,-8 3 5,-3 2 3,0 4 0,-3 1 0,-6 7-37,-3 4-76,0 5-132</inkml:trace>
  <inkml:trace contextRef="#ctx0" brushRef="#br0" timeOffset="109502.0688">12345 5037 408,'0'0'132,"0"0"-80,0 0-22,0 0-30,0 0-7,0 0 6,-58 80-3,49-44 2,-3 3 2,5 0 0,1-3 0,4-3 0,2-7-2,0-6-12,14-7-34,7-4 0,4-7 4,5-2 44,3 0 1,1-5 1,2-10-2,-6-5 4,-5-3-3,-7-8 2,-2-5 6,-5 0-2,1 0-6,-8 3 21,-4 5-10,0 6 20,-9 2-9,-9 4 14,-1 4-16,1 3-21,0 4-4,2 5-46,-1 0-135</inkml:trace>
  <inkml:trace contextRef="#ctx0" brushRef="#br0" timeOffset="110398.0103">13361 5043 148,'0'0'64,"0"0"-22,0 0 5,0 0 12,0 0 15,0 0-38,-43-41-21,31 40 18,-4 1-7,-4 0-21,0 6-1,-2 12-4,-1 6-2,-1 8 0,5 2 2,7 2-1,7-1-3,5-4 1,0-2-3,9-8-8,7-3-9,1-5 14,-1-4 2,-1-4 7,4-5-1,0 0-5,4-3 6,3-15 0,-1-3 0,2-5 4,-9 1 2,-2 0 4,-8-3 11,-4 3 5,-4-1-10,0 0-12,0 2-4,-4 3 0,-7 2-36,-4 3-18,0 8-47,-1 3-88</inkml:trace>
  <inkml:trace contextRef="#ctx0" brushRef="#br0" timeOffset="110878.6934">13828 4980 374,'0'0'62,"0"0"-49,0 0-2,0 0-9,0 0 5,0 0 23,-22-44-30,8 56-7,-5 13 3,1 9 4,0 3 3,8 0-2,4-4-1,3-4-4,3-1 4,0-5-1,9-5-4,6-5 5,3-2-3,1-7 6,7-4-3,0 0 5,3-4-4,-1-13 0,-3-1-1,-8-3 0,-4 0 3,-8 0-1,-5-2-1,0 1 9,-11 0-8,-10 4 2,-1 1 0,1 3-4,3 1-8,2 3-37,5 4-80</inkml:trace>
  <inkml:trace contextRef="#ctx0" brushRef="#br0" timeOffset="111494.6555">14435 4758 344,'0'0'16,"0"0"26,0 0-36,0 0-6,0 0 0,0 0-23,-13 68 20,9-21 3,-1 1 26,1 1 2,-2 0 1,-1-6-15,2-2 0,3-5-11,1-2-3,1-6 9,0-2-9,0-5-3,8-3-29,3-8-88,0-7-81</inkml:trace>
  <inkml:trace contextRef="#ctx0" brushRef="#br0" timeOffset="112050.5992">14795 4891 321,'0'0'88,"0"0"-12,0 0-21,0 0-39,0 0-16,-92-6 0,77 26-2,3 3-10,1 11 10,2 0 0,5 4 2,2-2 0,2-4 0,0-4-2,0-4 2,9-5 0,2-6-2,-1-4-6,1-6-10,1-3 6,6 0 12,4-2 3,3-14-3,1-4-1,-4-2-9,-3-4 5,-8 3 5,-7-1 10,-4-1 28,0-1 3,0-1-17,0 0-24,-3 1-7,-1 4-48,-1 4-29,-2 6-6,-2 6-60</inkml:trace>
  <inkml:trace contextRef="#ctx0" brushRef="#br0" timeOffset="113266.5195">15220 4895 50,'0'0'173,"0"0"-101,0 0-25,0 0-15,0 0-18,0 0-12,-3-1-2,3 1-18,10 9 10,7 1 8,10 3 0,3-1 10,6-2-10,4 1 15,2-4 15,1 0-23,-4 0 0,-5-1 2,-4-4-6,-8 3-3,-7-2 0,-9 0-8,-4-1 1,-2-1 7,0 1-3,0 1 3,0 3 0,0 4 13,-9 6-6,-6 2-7,-2 3 5,-7 0 1,-1 1-5,-2 2 1,-2 0-2,0 1 1,1-3 0,-2-1 3,3 0-2,0-2-2,2 0 0,4-1-6,6-2-36,2 0-48,4-3-60</inkml:trace>
  <inkml:trace contextRef="#ctx0" brushRef="#br0" timeOffset="114754.4247">10285 6170 167,'0'0'89,"0"0"-11,0 0-17,0 0-22,0 0-19,0 0 2,-3-2-22,1 13-8,1 13 8,-1 10 2,-1 3 28,2 5-22,-2 2 10,-1 1-13,-1 0-2,-1-1 7,2-4-9,-2-1 3,0-4-4,0-3 0,3-7 0,1-4-1,-1-4-1,2-3-12,-1-6-22,2-3-11,0-5-51,0 0-108</inkml:trace>
  <inkml:trace contextRef="#ctx0" brushRef="#br0" timeOffset="115780.3041">11059 6203 289,'0'0'62,"0"0"4,0 0-47,0 0-15,0 0-4,0 0 0,-45-7-3,26 22 0,0 8 2,-1 6 0,3 6-1,0 4 4,2 2-2,3-2 0,-1-1 0,11-4 0,2-4-2,0-4-4,9-3-1,11-4-1,5-4 3,3-6-10,-1-4 10,0-5 5,1 0 10,-5-8 19,4-7-9,-5-5 5,-4-2 0,-5-3-2,-2-4 10,1-2-7,-9-1-16,-2-2-9,-1 3 10,0-1-8,0 2-3,-13 3-10,2 2-11,-2 7-52,-3 4-29,-1 8-9,1 6-167</inkml:trace>
  <inkml:trace contextRef="#ctx0" brushRef="#br0" timeOffset="116324.2697">11566 6193 305,'0'0'73,"0"0"-2,0 0-25,0 0-23,0 0-12,-89-33-11,73 33-4,1 17-1,0 9 3,1 12 0,1 4-3,6 3 5,-1 0 0,3-3 0,5-4 0,0-3 1,0-8-1,16-6-13,10-5 5,4-5-4,0-6 12,4-5 1,-4 0 5,-3-13-1,1-6-1,-8-5 1,-2-4 7,-6-4 7,-4-2-5,-8 0-4,0 1 25,0 3-18,0 1-4,-4 2-13,-3 1-14,1 5-68,0 6-36,-3 5-84</inkml:trace>
  <inkml:trace contextRef="#ctx0" brushRef="#br0" timeOffset="117028.2203">12150 6163 132,'0'0'78,"0"0"-13,0 0 6,0 0-25,0 0 8,0 0-5,0 0-8,-72-8-38,54 35 2,-6 9-7,1 6 2,-1 7-2,7-1 2,4 0-2,6-3-2,2-7 2,5-7 1,0-3-6,19-10-1,4-6 1,4-9 4,1-3 3,3 0 7,5-18 0,0-8 2,1-3-6,-9-2 3,-8-1-6,-7 1 1,-11 0-1,-2 3 7,0 2-1,-16 2-6,-5 6-14,1 3-44,2 3-24,3 6 2,4 5-90</inkml:trace>
  <inkml:trace contextRef="#ctx0" brushRef="#br0" timeOffset="117508.1908">12560 6137 269,'0'0'40,"0"0"-7,0 0-13,0 0-20,0 0 0,0 0-2,-64 79 4,52-43-2,3 4 17,0 0-5,6-6-6,3-3-3,0-3 0,0-7-3,8-6 0,4-3 0,-1-6-5,2-3-12,1-3 17,1 0 4,6-3 9,2-14-3,4-7-2,-2-3-2,-3-5-6,-5 3-6,-7-2 6,-10 6 0,0-1 1,-5 5 44,-14 0-28,-2 1 18,2 4-20,0 1-10,3 4-5,2 4-7,2 4-72,-2 3-37,4 0-111</inkml:trace>
  <inkml:trace contextRef="#ctx0" brushRef="#br0" timeOffset="118400.7694">13441 6139 182,'0'0'98,"0"0"-3,0 0-17,0 0-15,0 0-20,0 0-35,-80-29-2,61 44-6,-5 11-4,2 7 4,-1 6-1,4 1 3,7-1-3,3-1 2,6-3-1,3-5 0,0-7-3,9-5-4,13-7-4,-2-4 11,5-5 0,2-2-7,3-2 7,4-16 4,1-5-3,-4-4 1,-7 0-2,-9-3 2,-8 2 5,-7-2-6,0 4 0,-7 0-1,-8 2-18,-3 1-12,3 5-42,0 3-56,5 6-42</inkml:trace>
  <inkml:trace contextRef="#ctx0" brushRef="#br0" timeOffset="118864.7425">13982 6071 372,'0'0'75,"0"0"-20,0 0 3,0 0-58,0 0-4,-89 15 3,72 12-2,4 6 0,2 2 2,4 1-3,4 0 4,3-3-2,0-1 2,0-5-1,7-6 1,5-5-2,4-4-8,0-4 5,1-5-18,0-3 23,4 0 7,2-8 3,0-11 1,-2-4-8,-3-4 6,-8-1-2,-5-2 3,-4-1-3,-1 3-5,0 1 4,-3 3-6,-6 4-1,-4 5-75,4 5-71,-2 5-48</inkml:trace>
  <inkml:trace contextRef="#ctx0" brushRef="#br0" timeOffset="119408.705">14525 5911 468,'0'0'102,"0"0"-52,0 0-32,0 0-18,0 0-7,0 0-4,-6 65 11,5-24 2,1 3-1,0 2 0,0-1 2,0-1-3,0-5 1,-3-3-1,1-3 0,2-3 0,-1-6 3,1-1-3,0-7-3,0-2-30,0-7-44,4-2-31,5-5-34,2 0-120</inkml:trace>
  <inkml:trace contextRef="#ctx0" brushRef="#br0" timeOffset="119752.6847">14932 5863 249,'0'0'142,"0"0"-74,0 0-58,0 0-9,-20 108 1,12-57 8,5-2 3,0-1-8,3-4 2,0-5-5,0-2 1,0-6-1,0-1 2,-3-6-4,0-3-24,-1-5-36,2-6-62,1-9-112</inkml:trace>
  <inkml:trace contextRef="#ctx0" brushRef="#br0" timeOffset="120532.8653">15370 5928 276,'0'0'71,"0"0"-3,0 0-49,0 0-18,0 0-2,0 0-13,0 0-9,1 20 18,17-1 3,5 4 0,9-2 2,8-3 4,7-2-4,2-2 10,-1-2-9,-5-3 0,-9 0 1,-5-1 6,-7-2-6,-7-2-2,-6 0 0,-3 0-1,-6-1-13,0 3 13,0 1 1,0 4 7,-6 4 7,-9 3-2,-6 3-4,-6 3-2,-1 1-1,-3 3-4,-2-3-1,0 1 0,2-2 0,8-1 1,4-4 0,4-1-2,4-1-37,4-4-84,-2-2-110</inkml:trace>
  <inkml:trace contextRef="#ctx0" brushRef="#br0" timeOffset="121382.8402">12348 7065 267,'0'0'105,"0"0"-82,0 0 8,0 0-23,0 0 0,0 0-8,2 7 3,-2 5-3,0 0-54,0-1-45,1-4-138</inkml:trace>
  <inkml:trace contextRef="#ctx0" brushRef="#br0" timeOffset="121617.2853">12344 7510 428,'0'0'44,"0"0"-40,0 0-4,0 0 7,0 0-3,0 0-4,0 20-28,0-19-63,0-1-30,3 0-34</inkml:trace>
  <inkml:trace contextRef="#ctx0" brushRef="#br0" timeOffset="122361.2411">12399 7969 403,'0'0'156,"0"0"-129,0 0-18,0 0-9,0 0-32,0 0-4,0 0 31,0 0-23,0 0 17,0 0-7,0 0-32,0 0-59,0 0-197</inkml:trace>
  <inkml:trace contextRef="#ctx0" brushRef="#br0" timeOffset="125626.9058">10418 8284 63,'0'0'134,"0"0"-81,0 0 11,0 0 4,0 0-15,0 0-7,0-16 2,0 16-28,0 0-6,0 0-14,0 18-16,0 13 8,0 8 8,0 6 8,0 3 5,0-1-13,3-1 3,6-3 3,-5-3-5,2-5-1,-3-4 0,-3 1 5,0-2-5,0-1 0,-3-1 0,-7-4 2,-2-2-2,4-4 0,4-5-11,2-2-16,2-5-5,0-2 3,0-1-8,0 0-29,8-3-40,1 0-12</inkml:trace>
  <inkml:trace contextRef="#ctx0" brushRef="#br0" timeOffset="126458.8502">10997 8305 113,'0'0'176,"0"0"-68,0 0-5,0 0-31,0 0-44,0 0-24,0-5 3,0 5-4,1 0-3,2 5-3,2 16-1,3 12 4,3 9 6,-2 4 8,1 3-6,-1-3 0,-1-5-5,-2-2 2,-3-4-3,3-2 0,-2-5-1,-2-3 1,1-6 2,0-4-4,0-3 1,0-6-1,0-1-33,1-5-48,3 0-61,-2-3-4</inkml:trace>
  <inkml:trace contextRef="#ctx0" brushRef="#br0" timeOffset="126930.8175">11322 8369 172,'0'0'84,"0"0"-8,0 0 5,0 0-9,0 0-13,0 0-44,0-4-15,0 22-25,0 11 25,0 6 10,3 3 11,0 0-18,1-5-3,2-3 8,-1-3-8,2-2-1,-1 0-30,-1-5 13,1-6 0,0-3-73,4-8-17,-4-3-71</inkml:trace>
  <inkml:trace contextRef="#ctx0" brushRef="#br0" timeOffset="127419.8568">11619 8372 337,'0'0'47,"0"0"-44,0 0-3,0 0 0,0 0-3,0 0 3,0 25 16,0-2 6,3 8 2,-3 3-16,0 1 0,6 1-1,-3-3-6,0 0 1,1-3-1,-1-3 0,-1-4-1,-1-2 0,1-4-37,1-4-19,0-5-30,1-5-89</inkml:trace>
  <inkml:trace contextRef="#ctx0" brushRef="#br0" timeOffset="127803.8311">12002 8324 521,'0'0'104,"0"0"-104,0 0-18,0 0 18,0 78 0,0-46 3,5 1-3,1-1 0,-3-2 0,0-2 3,-2 0-5,2-1 6,-1-2-1,2-1-3,-1-4-1,1-4-62,1-5-39,3-5-29,-1-5-164</inkml:trace>
  <inkml:trace contextRef="#ctx0" brushRef="#br0" timeOffset="128491.788">13015 8284 132,'0'0'258,"0"0"-188,0 0-45,0 0-25,0 0-2,0 0 2,2 43 17,-1-16 4,1 5-14,-2 1 5,1 0-1,-1-2-10,2 0 2,-1-3-3,1 1 3,-2-2-2,3-3-1,0-4-7,1-5-62,6-6-19,1-5-32,3-4-57</inkml:trace>
  <inkml:trace contextRef="#ctx0" brushRef="#br0" timeOffset="128851.7624">13402 8264 97,'0'0'248,"0"0"-177,0 0-34,0 0-22,0 0-8,0 0-7,0 6-6,0 20 6,0 4 55,0 3-38,0 0-6,3-2-3,1 0-3,2-4-5,-2-3 3,1-3-2,1-6-1,0-2 0,0-2-14,3-6-50,1-4-38,4-1-79</inkml:trace>
  <inkml:trace contextRef="#ctx0" brushRef="#br0" timeOffset="129244.0939">13821 8208 321,'0'0'115,"0"0"-31,0 0-42,0 0-39,0 0-3,0 0-17,4 17 8,-1 7 9,-1 5-3,-2-1 3,0 2 0,0-1 3,0 1 0,0-3 0,0 0-2,0-1 0,0-5 4,0-3-10,-2-3-16,2-3-39,0-4-49,0-4-12,0-3-6</inkml:trace>
  <inkml:trace contextRef="#ctx0" brushRef="#br0" timeOffset="129625.1725">14065 8198 193,'0'0'65,"0"0"-15,0 0-25,0 0-25,0 0 0,0 0 43,5 33-3,-2-12 0,-1 3 13,-1 5-13,-1-2-27,0 1-7,2-1-1,-2 2-4,0-4 0,0 1 5,0-1-6,0-4 7,0-2-7,0-4-1,0-3-34,0-3-35,0-7-59,3-2-114</inkml:trace>
  <inkml:trace contextRef="#ctx0" brushRef="#br0" timeOffset="130604.4359">14534 8203 145,'0'0'110,"0"0"-21,0 0-9,0 0-8,0 0-16,0 0-7,-6-16-11,6 16-22,0 0-16,0 0-4,9 0-3,10 3 5,8 8 2,6-1 0,0 0 2,3-3-1,0 0 4,-1 0-5,1-3 5,-3 0-5,-3 2 1,-5 1-1,-4 1-3,0 0 3,-3-1 0,-2 3 2,-2-3-4,-4 0 0,-3 0-4,-4-3 0,-1-1-4,-2 1 4,0 1-2,0 1 8,-5 5 3,-11 1 3,-4 3-5,-2 2 1,-6 1 0,-2 1-2,0 2 1,-1 2-1,0-1 2,2 4-2,3-2 0,0 0 6,5-1-6,0-1-9,5-4-18,4-1-16,3-5-8,2-5-16,4-2-22,1-4-51</inkml:trace>
  <inkml:trace contextRef="#ctx0" brushRef="#br0" timeOffset="134973.8106">9940 2904 344,'0'0'116,"0"0"-83,0 0-27,0 0-5,0 0 6,0 0 15,0 0 18,6-4-2,-6 4 1,0 0 10,0 0-27,0 0-5,0 0-11,0 0-5,-1 0 8,-10-2 1,-8 1-10,-5-1-2,-13 1-1,-11 1 3,-7 0-1,-8 0 1,-7 0-1,-3 3-5,-7 4-9,-3 1-6,1-1 16,5-1 5,7-1-3,7-1 3,5 2 0,8-2-4,4-2 4,9 1 0,7-1 0,8-1 0,8 1-2,5-1 2,4 1-11,3-2-15,2 3-33,0 1-60,0 1-48,0-2-16</inkml:trace>
  <inkml:trace contextRef="#ctx0" brushRef="#br0" timeOffset="136204.3098">9167 2694 230,'0'0'66,"0"0"-63,0 0-3,0 0 3,0 0-3,0 0-2,-83 59 2,56-42 6,-4 1-5,-5 0 10,3-1-8,-1-2-1,1-2-2,0-2 3,6-4-2,2 1 0,4-4 8,6-2 0,5-1 2,4-1 7,4 0 11,2 0-7,0 0 2,0 0-7,0 0-11,0 0-6,-1 3-4,1 5-2,-2 5 1,2 9 1,0 2 2,0 4 0,20 3 0,2-3 2,10 1-1,3-1 1,1-4 0,-3 1 2,-3-6-2,-7-1 1,-4 0-1,-6-3 0,-7 0-9,-5-1-66,-1-6-75</inkml:trace>
  <inkml:trace contextRef="#ctx0" brushRef="#br0" timeOffset="139044.1342">2049 2666 229,'0'0'85,"0"0"-46,0 0-17,0 0-1,0 0 19,0 0-18,0 0-19,-31-36 16,19 36-17,0 0 16,-4 0-18,-4 1-4,-8 13 4,-2 6-1,-6 2 2,1 5 1,-4 4-1,3 0 1,6 3-4,2 1 4,16-1-7,5-3 5,7-2-5,0-6 2,10-3 2,14-5-3,3-4 2,10-5 2,5-5 2,3-1 0,-1 0 4,-3 0-6,-7-5-2,-1-6-42,-5 2-80,-7 0-178</inkml:trace>
  <inkml:trace contextRef="#ctx0" brushRef="#br0" timeOffset="139892.0788">2324 2569 402,'0'0'43,"0"0"-41,0 0-2,0 0-20,0 0 20,-9 76 6,3-37-2,0 1 2,0-1 0,-4-3-1,5 0 2,-2-3-5,-1-4 1,-2-4-3,7-6 1,0-3-1,3-6 0,0-5 0,0-4-17,0-1-27,0 0-11,3-12 28,5-9 22,2-4 3,-1-6 2,-3 0 1,4-4 4,-4 1-4,3-3 3,-1 1 2,0 3 6,-3 2 4,-2 2 6,0 6 24,0 2 4,0 5 17,0 1-32,3 1-35,3 3 1,-3 4-1,-2 4 0,1 3-3,1 0-8,7 2-2,5 17 3,3 11 0,1 6 10,-2 5 4,-4 1 9,-5-3-8,0-4-3,0-2 4,0-8-6,-1-2 2,-3-3 0,-2-2-2,-4-3-19,-1-3-44,0-3-31,0-8-75</inkml:trace>
  <inkml:trace contextRef="#ctx0" brushRef="#br0" timeOffset="140108.0667">2324 2768 142,'0'0'84,"0"0"-80,0 0-3,0 0 4,0 0-5,98-11 0,-78 11 1,1 0-1,-2 0 0,-2 0-70</inkml:trace>
  <inkml:trace contextRef="#ctx0" brushRef="#br0" timeOffset="140492.0424">2723 2580 233,'0'0'30,"0"0"-25,0 0 9,0 0 11,0 0 2,0 0-27,14 5 2,-12 22 37,-2 6-19,0 6 24,0 1-17,0 0-23,0-1 5,-2-5-5,1-5-2,1-6-1,0-5 1,0-6-4,9-3-1,4-4-8,1-5 11,5 0 4,5-2 7,6-13 4,3-3-14,4 0-2,-3 1-26,-3 4-78,-2 4-43</inkml:trace>
  <inkml:trace contextRef="#ctx0" brushRef="#br0" timeOffset="140980.0103">3152 2513 423,'0'0'165,"0"0"-143,0 0-22,0 0-2,0 0-18,0 0 19,18 75 1,-9-39 1,1 2-1,-4-2 1,-4-3-1,-1-4 4,1-5-4,1-5 1,3-4-1,4-3 0,-4-3-1,6-3-13,-1-3 0,2-1-7,-1-2 21,4 0 10,-2 0-6,5 0 3,3-3-2,4-3 2,4-2-5,3 1-2,1-1-26,-3-1-61,-4 0-48,-6-2-121</inkml:trace>
  <inkml:trace contextRef="#ctx0" brushRef="#br0" timeOffset="141339.9863">3788 2502 217,'0'0'170,"0"0"-128,0 0-42,0 0-7,0 0 7,-26 110 0,26-72 19,0-2-7,0-1-11,0-4 1,0-2 2,5-4-1,-2-1 0,1-1-3,-1-5 0,3-3-37,-1-6-43,-1-6-103</inkml:trace>
  <inkml:trace contextRef="#ctx0" brushRef="#br0" timeOffset="141595.9717">3800 2461 201,'0'0'5,"0"0"0,0 0-5,86-64 3,-65 61-3,0 3 10,-2 0 5,2 0-6,0 1 3,-6 10-12,3 1-2,-6 3-9,-5 2-54,-2-1-24</inkml:trace>
  <inkml:trace contextRef="#ctx0" brushRef="#br0" timeOffset="141819.9541">3805 2657 117,'0'0'94,"0"0"-72,0 0-22,0 0 59,0 0-23,80 2-12,-52-4-6,5-1-12,-3 1-5,-5 2-1,-6 0-3,-8 3-77,-10 10-60</inkml:trace>
  <inkml:trace contextRef="#ctx0" brushRef="#br0" timeOffset="142035.9413">3783 2874 317,'0'0'0,"0"0"2,0 0-2,0 0 13,0 0 24,0 0-16,103 2-14,-76-6 2,4-2-7,-4 2-2,-2-4-1,1 2-57,-5-1-68</inkml:trace>
  <inkml:trace contextRef="#ctx0" brushRef="#br0" timeOffset="142376.1582">4314 2489 447,'0'0'79,"0"0"-43,0 0-24,0 0-5,0 0-7,0 0-13,-4 18-2,19 12 15,1 4 0,-5 3 7,-3 0-2,-3-1-2,-4-3 1,-1-4 1,0-4-5,2-4-21,-2-4-46,0-6-66,0-8-85</inkml:trace>
  <inkml:trace contextRef="#ctx0" brushRef="#br0" timeOffset="142744.1343">4222 2457 331,'0'0'21,"0"0"-21,31-86-3,-4 70-1,4 6 2,2 10 2,0 0-3,3 0 3,0 20 0,1 6 0,-6 7-3,0 3 3,-5 3 3,-7 0 8,-7 0 19,-6-4-5,-6 0-4,0-4-8,-3-2-7,-15-2-2,-4-3 11,-5-1-7,-7-2 18,-2-2-4,-1 1-7,-2-3 1,0-3-15,0-2-1,2-1-31,1-4-35,3-4-24,2-1-18,1-2-89</inkml:trace>
  <inkml:trace contextRef="#ctx0" brushRef="#br0" timeOffset="143920.0603">1550 3330 237,'0'0'67,"0"0"-40,0 0-7,0 0-19,0 0 4,0 0-2,-97 26-3,75 6 22,2 7-7,1 12 14,2 6-10,-1 6-16,3 6 2,-1-4-3,7-7-2,9-7 0,0-12 1,6-7 2,19-3-3,5-6-9,6-7 9,6-7 4,4-9 11,-1 0-5,-1-12 13,0-10-10,-8-6 11,-2 0 10,-4-7-6,-3-4 8,-5-6-13,-3-3-20,-8-3 1,-8 0 2,-3 1-1,-2 2-5,-20-1 0,-5 7-5,-7 3-8,-2 7-5,2 11-17,-1 14-74,-2 7-43,-6 4-194</inkml:trace>
  <inkml:trace contextRef="#ctx0" brushRef="#br0" timeOffset="144240.0409">1447 3574 237,'0'0'125,"0"0"-106,0 0-19,0 0 0,0 0 0,80 63 1,-60-25 20,2 1-11,3-3 5,4-4-11,2-4 9,8-2-8,-2-5-2,2-3-2,-5-5 1,-8-3-2,-4-3-7,-6-4-50,-5-3-12,3 0 2,-4 0-75</inkml:trace>
  <inkml:trace contextRef="#ctx0" brushRef="#br0" timeOffset="144712.0096">1961 3392 372,'0'0'100,"0"0"-87,0 0-13,0 0-20,0 0 18,2 105 1,7-57-1,0-1 4,4 1-1,1-4 1,2-2-2,5-7 0,0-7-3,6-7 2,-2-4-4,2-8-1,0-8 2,-3-1 4,3-1 10,-2-19 30,2-4-2,-5-6-20,-4-3 7,-3-3 15,-6 1-22,-3 0 2,-3 4-2,0-1-3,-3 4-15,0 0 0,0 3-8,0 3-30,0 2-53,0 3-23,6 7-120</inkml:trace>
  <inkml:trace contextRef="#ctx0" brushRef="#br0" timeOffset="145112.7984">2615 3370 538,'0'0'90,"0"0"-68,0 0-22,0 0-9,0 0-4,0 0 7,-8 103 6,10-55-1,1-3 3,0 1-1,-3-3-1,0-1 6,0-3-6,0-4 0,0-6 1,3-5-1,0-7-13,3-6-57,3-3-45,0-8-44,0 0-83</inkml:trace>
  <inkml:trace contextRef="#ctx0" brushRef="#br0" timeOffset="145677.3359">2610 3404 397,'0'0'24,"0"0"-15,-4-81-9,7 53 2,9 5-1,6 5 14,0 2-13,6 6 0,1 4 0,0 6 2,-2 0-3,-1 10-1,-1 16-3,-6 7 3,0 4 0,-9 2-4,-6 0-8,0-1 5,-8-3 6,-11-3-2,1-7 2,-6-2 1,5-5 0,2-4 0,1-7 4,10-1-3,3-6 0,3 0 2,0 0 7,0-5 5,0-5-15,12 4-2,1 1-2,1 5 3,2 0-1,2 0-4,3 13 5,-1 5-3,0 3 4,1 3 1,-6-1-1,-2 2-3,-8 0 3,-5 1 2,0-1 3,-5 0 0,-12-1 16,-7-5 2,3-2-1,0-4-6,2-4-11,-1-3 0,4-4 0,1-2-3,-6 0-2,7-2-26,0-9-46,3-6-74</inkml:trace>
  <inkml:trace contextRef="#ctx0" brushRef="#br0" timeOffset="146210.2091">3376 3244 363,'0'0'142,"0"0"-74,0 0-33,0 0-35,0 0-4,0 0 2,-30 79 2,12-40 1,-1 3 2,4 3-2,-3 2 0,0 0 4,-3 2-5,-1-1 0,-1 0 2,4-6-1,5-5 0,3-6-1,5-7-23,1-4-24,2-7-15,0-5-21,3-7-21,0-1-90</inkml:trace>
  <inkml:trace contextRef="#ctx0" brushRef="#br0" timeOffset="146530.1887">3057 3193 180,'0'0'124,"0"0"-77,0 0-47,0 0 7,0 0-1,10 84 28,-1-51-17,0 3-9,3-4-3,-3-2-5,0 0 0,0-4-21,4-4-20,-1-4-87</inkml:trace>
  <inkml:trace contextRef="#ctx0" brushRef="#br0" timeOffset="147066.1538">3540 3187 226,'0'0'161,"0"0"-161,0 0-4,0 0 4,0 0 9,91-6-6,-58 6 11,3 0 5,7 0-15,2-2 4,2 1-6,-3-2 1,-7 3-3,-3 0-3,-10 0-42,-6 0-40,-12 0-27,-3 0-83</inkml:trace>
  <inkml:trace contextRef="#ctx0" brushRef="#br0" timeOffset="147346.1362">3837 3197 226,'0'0'159,"0"0"-159,0 0-4,0 0 4,-2 110 15,0-71-9,2 1 1,0-4-6,0-1 4,0-1-3,0-1 0,-2-1 1,-1-2 2,0 0-5,0-3 3,0-3-3,3-3 0,-3-6-41,3-4-60,0-7-102</inkml:trace>
  <inkml:trace contextRef="#ctx0" brushRef="#br0" timeOffset="147802.1115">4165 3253 488,'0'0'12,"0"0"-9,0 0-6,0 0 1,0 0-2,0 0-11,-3 77 15,8-32 1,-2 2 10,-2-5 1,-1-3-4,3-1-6,-2-5 4,-1-2-5,2-2 0,-2-5 4,0-3-5,0-4-20,0-5-38,1-8-40,2-4-107</inkml:trace>
  <inkml:trace contextRef="#ctx0" brushRef="#br0" timeOffset="148114.0889">4231 3217 168,'0'0'0,"0"0"0,0 0 0,0 0 16,91-81 55,-73 72-14,2-1-7,3 5-28,5 0-18,1 4 5,-1 1-9,-1 0-1,0 3-1,-5 7-17,-7 2-47,1 0-13,-11 2 5,-4-1-20</inkml:trace>
  <inkml:trace contextRef="#ctx0" brushRef="#br0" timeOffset="148378.0707">4214 3465 138,'0'0'258,"0"0"-246,0 0 2,0 0-12,0 0 7,0 0 1,72 3-3,-39-3-3,3-6 4,-3 2-7,-5 3-1,-7 1-2,-5 0-68,-10 5-13,-6 12-22,0 1 22</inkml:trace>
  <inkml:trace contextRef="#ctx0" brushRef="#br0" timeOffset="148602.0571">4261 3676 180,'0'0'8,"0"0"-5,0 0-3,0 0 3,0 0 17,0 0 14,0 47-3,8-43-6,9 1 7,7-5-30,6 0 58,1 0-29,5 0-23,-5-6 2,-1-2-7,0 4-3,-6-1-17,-5 3-64,-4-2-42</inkml:trace>
  <inkml:trace contextRef="#ctx0" brushRef="#br0" timeOffset="150791.8113">5014 3226 101,'0'0'131,"0"0"-89,0 0-12,0 0-17,0 0-5,0 0 4,-46-30 11,38 27 13,-1 0-17,-1-1-8,-2 2-8,1-1-3,-2 3 0,1 0 0,-4 0 0,1 2-2,-3 9 1,1 5 1,1 3-5,4 2 5,3 3-2,2 2-1,7 2-6,0 1 4,7 2 3,14 1-6,6-2 7,4-1-5,5-2 3,3-3-2,-2-1 3,-1-1 2,0 1 0,-5-1 0,-4-1 7,-5-1-6,-7-2 0,-3-4-1,-9-4-2,-3 1 2,0-4-1,-3 2 1,-18 2 4,-7-2 3,-3 0 7,-2-1-11,-2-4 7,1-1-1,4-2-7,0-1 0,5 0-2,1 0-23,8-3-41,-2-8-132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33:29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18272 5141 281,'0'0'46,"0"0"-14,0 0-4,0 0-15,0 0 7,0 0 10,0 0-1,-2 0-19,2 0 0,0 0-7,0 0-3,0 0-8,15 0-19,6 0 23,12 0 4,10 0 4,12 0 1,11 0 4,5 0-9,8 0 13,-1 0-12,2-2-1,-2 2 7,1 0-7,4 0 1,7 0-2,18 0 2,15 0 2,20 0-3,16 0 3,3 0-6,3 0 6,-1 0-4,-9 0 1,1 0 0,-3-4 6,-3-4-6,-1-2 0,-11-3 1,-5 2 4,-12-1 1,-14 1-6,-16 1-7,-23 0 4,-23 6 3,-22 1-44,-23 1-12,0 2-51,-24-4-1,-10-5 14</inkml:trace>
  <inkml:trace contextRef="#ctx0" brushRef="#br0" timeOffset="705.7619">22510 4757 261,'0'0'57,"0"0"-28,0 0-5,0 0-5,0 0-7,0 0 9,0 0-1,-36 12-20,18 18-2,-1 14 2,-2 11 0,3 6 1,8 5 6,7-2 16,3-2-10,10-1 1,22-6-8,12-5-6,12-8 0,9-6-5,2-7 0,-1-5 5,-4-8 0,-6-7-65,-11-9-56,-8 0-62</inkml:trace>
  <inkml:trace contextRef="#ctx0" brushRef="#br0" timeOffset="1105.7366">23181 4716 208,'0'0'274,"0"0"-265,0 0-9,106 55-3,-77-26 1,-3 7-2,0 1 2,-1 2 4,-5-2 4,-4 0-2,-5-3-4,-8 1-1,-3-4 1,0 3 0,-19-3 2,-12-1-1,-12-1-1,-5-2-2,-3-6-47,4-4-34,8-8-34,9-9-19</inkml:trace>
  <inkml:trace contextRef="#ctx0" brushRef="#br0" timeOffset="1569.7081">22709 4797 304,'0'0'74,"0"0"-74,0 0-8,113 0 8,-71 0 0,1 0 1,-4 2 0,-2-2-1,-3 0 0,-5 0 4,-5 0-4,-11 0 2,-6 0-2,-5 0 0,-2 1-3,0 9 2,0 5-15,-6 10 13,-14 11 3,-5 9 1,-6 7 14,-5 4 28,0-4-10,0-1-14,5-6-9,4-4 2,3-3-6,8-4-6,4-2 1,6-5-1,3-1 0,3-8-2,0-7-107,0-6-72</inkml:trace>
  <inkml:trace contextRef="#ctx0" brushRef="#br0" timeOffset="569350.9496">9148 3873 44,'0'0'15,"0"0"-1,0 0-3,0 0 8,0 0 9,0 0-23,0 0-5,-25 8-52</inkml:trace>
  <inkml:trace contextRef="#ctx0" brushRef="#br0" timeOffset="569782.921">8935 3902 104,'0'0'47,"0"0"-1,0 0 8,0 0 0,0 0-13,0 0 4,-25-15 16,23 12-14,1 1-11,1 1-11,0 0-8,0 1-13,0 0-4,0-2-9,13 2 2,6 0 7,8 0 2,0 0 4,0 0-2,1 4-4,3 10 0,4 1-8,4 1 7,7 4-14,2-2-9,7 0-17,3-3 40,2-1-3,-4-2-5,-6-4 3,-3-3-1,-6 0 5,-4-1-12,-7 1 10,-2 0-7,-4-3 3,1 1-10,-4-1-14,0-1-10,-3-1-20,-4 0-12,-7 0-51</inkml:trace>
  <inkml:trace contextRef="#ctx0" brushRef="#br0" timeOffset="570582.8724">8860 3884 12,'0'0'56,"0"0"-18,0 0 19,0 0-23,0 0-21,0 0-1,72 90 4,-60-75-11,4 0 6,-2 0-1,2-2 0,-1-2-8,1-1-2,-2-2 0,1 0-2,-5-3 2,-2-1 2,-3-1 1,-3 0-3,-1-2 0,-1 1 0,0-2-2,0 0-4,0 0-15,0 0 8,-7 0-217</inkml:trace>
  <inkml:trace contextRef="#ctx0" brushRef="#br0" timeOffset="571134.8406">8913 3906 199,'0'0'57,"0"0"-37,0 0 2,0 0-13,0 0-2,0 0 26,-5-37 3,5 34 13,0 0-14,-1 0-19,1 1-5,0 1-9,0-1-2,0 1 0,0-1 0,0 2 5,0 0-5,0 0 1,0 0-1,0-1 0,0-2-3,0 1 3,0-2-5,0-2 4,0 0 1,0-2 5,-2 2-5,2 0 3,0 0 1,0 2 4,0-1-5,0 0 12,0 1-15,0 0-4,0-3-1,0 1 1,0 2 4,0 1 1,8 0-1,6 3-3,7-2-5,5 1 8,5-1 0,2-1 6,1 0-4,-3 2-2,-1-2 0,-3 3 4,-3 0-4,-5 0-4,-8 0 3,-5 0-26,-6 0-47,0 0-51,0 0 11</inkml:trace>
  <inkml:trace contextRef="#ctx0" brushRef="#br0" timeOffset="572206.7712">9044 4635 48,'0'0'165,"0"0"-160,0 0 14,0 0-7,0 0 0,0 0-7,85 57 21,-66-42-4,2 2 7,0 1-16,3 0 5,3 3-10,7 3-2,2 2-5,8 1 27,1 0-4,3 0-16,0-1 25,1-2-17,3-2-2,-4-1-4,0-1 0,-11-1 0,-3-1-10,-7-2 0,-5-1 0,-5-2 2,-4 1 5,-4-4-7,0 1 0,-1-4 0,-1-2 4,-1-2-3,-1-2-2,-2-1-2,-2 0-31,1 0-48,-2 0-21,0-9-41</inkml:trace>
  <inkml:trace contextRef="#ctx0" brushRef="#br0" timeOffset="573279.3337">9044 4536 226,'0'0'56,"0"0"-20,0 0-9,0 0 2,0 0 6,0 0-5,1-5-14,-1 5-16,3 3 0,3 15-2,3 8 2,4 2 13,3 1 0,3-2-5,-1-1-7,1-2 5,-3-3-6,-5-3 0,0-1 4,-7-3-4,0 1 0,-1-1 0,-3-2 0,0-3 0,0-1-5,0-2-5,0-3 9,0-2 1,0-1-1,0 0-1,-5 0-3,-1 0 0,-2 0 1,5 0-12,0 0-12,0-3-10,3-1 7,0-1-14,-2-2 26,1-1 18,-1-1-1,-2-3 2,3-3-2,1-1-6,0-3-29,-2 1 6,-1 2 19,0-3 12,-3 3 22,-1 0 11,-5-2-23,4 1 0,1 1-1,-2-3 4,0 3-6,3-2-5,3 1 9,3 4 19,0 2-20,0 4 15,0 0-17,0 7-1,0-1-7,0 1-1,0 0 1,14 0-7,9 0 7,9 3 0,7 6 1,4 0 2,2-1 1,1-2-2,-9-2 4,0-1-5,-4-1 0,-6-2-1,-6 1 0,-9 2-13,-9 3-88,-3 0-32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28:47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5517 1438 118,'0'0'118,"0"0"-71,0 0-4,0 0-7,0 0 24,0 0-9,0 0-19,0-15-16,0 15-9,0 0-4,0 0-3,0 0-7,0 1 7,0 14-21,0 13 21,4 6 0,-2 7 4,-2 5-3,0-1 9,0 1-8,0-4-1,0-3-1,3-4 4,4-4-2,-2-5-2,2-6 0,1-4 0,-1-6 0,0 0 0,-2-7 0,1 0-7,5-3 6,6 0 2,7 0 5,6-6 15,7-6-21,-4 2 5,-3 3-5,-5 4-20,-4 3-47,-6 0-91,-6 0-146</inkml:trace>
  <inkml:trace contextRef="#ctx0" brushRef="#br0" timeOffset="1809.7916">6033 1741 0,'0'0'44,"0"0"-22,0 0 25,0 0-11,0 0 0,0 0-1,52 15-11,-37-15 15,3 0-4,-3 0-19,6 0-3,1 0-11,-2-3 6,-1-5-2,1 1-5,-3-1-1,-3 2 1,-2-1 5,-5 0-6,-2 0 1,-2-2 4,-3-2-4,0-1 3,0 2-8,0-1 5,-8 4-1,-4 1 3,-3 2-3,-3 4-5,-4 0-3,0 0-9,-2 7 15,6 6 1,0 5-1,1 3 1,3 4-3,3-3 4,2 1 0,5-4 0,4-2-5,0-2 5,0-3-7,13 0 4,1-3 1,2-1 2,6-4 3,-1-3 15,6-1-2,0 0-8,4 0-4,1 0 7,-4-9-6,0 0-1,-4 2-3,0-2 0,-3-1 6,0-3 4,-6 1 2,1-4-7,-4-2 21,0-2-6,-3-4 7,0-5-13,-1-1-8,0-1 6,1-4-11,-1-1 7,-2 0-5,-2 3-3,-1 3-1,0 2 13,-3 6 9,0 2-7,0 7 12,0 4-7,0 4-14,0 4 2,0 1-1,0 0-7,-3 8-8,-7 20 1,2 8 7,1 9 1,2 0 1,5 1-2,0-4 0,0-5-3,9-1 3,5-6-5,4-4 0,1-3 3,1-5 0,2-5 1,0-1 1,-1-3-7,-3-4-24,3-3-41,-5-2-79,-4 0-98</inkml:trace>
  <inkml:trace contextRef="#ctx0" brushRef="#br0" timeOffset="2105.7697">6409 1605 212,'0'0'75,"0"0"-61,0 0-14,0 0 8,0 0 4,103-27 12,-76 24-4,6 0-3,-2 1-12,2 2-2,4 0 1,0 0-2,2 0-4,-4 0-42,-6 0-82,-6 0-73</inkml:trace>
  <inkml:trace contextRef="#ctx0" brushRef="#br0" timeOffset="3409.6877">7986 1607 313,'0'0'85,"0"0"-25,0 0-17,0 0-16,0 0-17,0 0-4,0-10-6,0 10-13,0 12-5,0 8 7,0 9 11,0 4 6,0 0 1,0-1-3,0-5-4,13-5-4,2-5 4,3-5-6,0-2-5,3-4 11,0 0-6,-3-6-5,0 0-7,-2 0-18,2-6 6,1-8 1,-2-6 11,-1-4 17,-1-2-5,-3-2 6,-3 0 4,-3 4 6,3 2 3,-3 5-7,-5 5 1,-1 7 16,0 4 30,0 1 12,0 0-36,0 4-29,0 16-15,0 4 12,0 2 3,0-2 0,0-2-3,3-4 0,8-2-1,1-4-7,4-5 4,3-3 2,6-4-4,6 0 4,9-5-10,0-13-6,-1-5-25,-6-2 6,-8-1 14,-7 2 26,-7 3 11,-5 1 32,-5 4 0,-1 3 9,0 6 6,0 6-25,0 1 15,0 0-40,3 0-8,6 13-20,3 10 8,4 2 12,-1 1 0,0-3 0,-1-2 3,-2-3-1,-2-2-1,-4-3-2,-3-2-4,-3-1 4,0 0-12,-6 0-4,-13 0 17,-8 0-19,-6-2-63,-3-3-58,-1-5-86</inkml:trace>
  <inkml:trace contextRef="#ctx0" brushRef="#br0" timeOffset="10537.6608">10537 1444 35,'0'0'104,"0"0"-77,0 0-11,0 0-12,0 0-2,0 0 10,0 0 35,0 21-19,0-8 3,0 5-16,0 5 11,0 3-17,0 1-5,0 0-2,0 0 0,0-2-2,0 1 2,0 0-2,0-2 0,-4-2-21,-2-1 10,-6-3-25,7-4-42,2-6-18</inkml:trace>
  <inkml:trace contextRef="#ctx0" brushRef="#br0" timeOffset="11161.6216">10507 1393 154,'0'0'40,"0"0"-15,0 0-8,0 0 11,0 0-4,85-78 6,-59 71-3,2 6 10,0 1-23,-2 0-3,1 8 3,-5 8-14,-1 4 2,-5 1-6,-7 0 4,-3 0-13,-6 0 13,0-2 9,-15 1-8,-6-3 18,-4-2-15,0-4-1,1-1 2,2-4-3,5-2-2,4-2 0,4-2-2,6 0 1,3 0 0,0 0-8,0 0-36,0 0 45,4-2 6,4 2-6,-1 0-2,2 0-11,3 3 5,4 11 8,1 2 3,5 2-2,2 2 4,3 0-4,0-2-1,-3 0-2,1-1 2,-6-4 0,-5 0-30,1 0-13,-8-3-33,-2-1-32</inkml:trace>
  <inkml:trace contextRef="#ctx0" brushRef="#br0" timeOffset="12257.5558">11037 1614 131,'0'0'77,"0"0"-77,0 0 0,0 0 3,0 0 2,0 0 16,43 27 22,-29-25 10,-1-2-15,1 0-18,0 0 11,1 0-11,3 0-10,-1 0 4,-1-8-7,-1 1-4,0-4 3,-3 1-6,-3-4 6,-2 0-1,-7 0 1,0-2-3,0 1 2,-4 3-5,-8 2 12,0 2 3,-6 5-11,-1 3-4,-1 0-4,-5 6-2,0 13 5,-1 7-1,5 8-1,2 2 0,7 1 3,5-2-1,7-4-2,0-5-1,0-5 2,11-5-7,6-2 2,7-5-13,4-1 20,6-5 12,7-3-5,2 0 0,2 0-7,1-16-57,-6 2-97</inkml:trace>
  <inkml:trace contextRef="#ctx0" brushRef="#br0" timeOffset="15510.2497">11565 1536 24,'0'0'193,"0"0"-117,0 0-23,0 0-30,0 0-20,0 0-3,0 0-7,0 4-7,0 11 14,0 3 4,0 3-2,0 0 19,0 1-15,0-3 4,0-1-8,4 0-2,1-3 2,-2 0 1,6-1-1,-1-2-4,0-3 2,1-2-3,-1-2 2,1-2-2,1-3 3,2 0 3,6 0-3,0-13-8,1-3-7,-2-3-9,-4 1 12,-2-2 11,-3 1 1,-3 2 6,-2 2-3,-3 5 7,0 0-3,0 6 5,0 0-2,0 1-7,0 3 22,0 0-21,0 0-4,0 0 0,0 0-11,0 11 8,0 4 3,0 1 0,3-1 0,5-2 0,0-2-6,3-1 3,1-1 3,3 0-2,1-2 1,-1-2 1,-3 0 5,0-2-5,-3-1-1,0-1-2,0-1 3,0 0 5,-2 0-2,-1 0-3,-1 0 0,2 0 20,-3-5-4,4-5 8,1-4-19,1-2 0,-1-4 1,-1 2-1,-2 0-4,-3 0 0,-3 3 2,0-1-3,0-1 2,0 0 1,0 1-3,0-1-5,-9 1 5,0 2 0,-3 0-4,2 3 2,0 1-12,0 3 7,3 2 1,-2 4-4,3-1 9,3 2 0,-3 0-11,6 0 10,0 8-11,0 4 5,7 0 4,8-1-6,1-2 10,3-2-3,0-2-3,-4-1 6,6-2 0,-2-2 1,2 0-1,1 0 0,4 0 12,-3 0-6,0 0-6,-1-5 6,1-1-6,-1 0 2,-4-1 7,-2-1-7,-5-1 19,-4 0-4,-2 0 5,-5-3 3,0 0-23,0 0-2,-9 3-3,-6 0-1,-9 4-1,0 2 3,-1 2 1,8 1 1,4 0 0,4 0 0,3 0-6,1 0 1,2 0-12,3 0 10,0 1-8,0 1-14,0 1 11,8-2 7,3-1 4,2 0 7,-1 0 0,0 0 14,0 0 0,-3 0 6,-2-1 3,-2-2-14,2 1-6,-3 1-2,-2-1-1,1 2 4,-3-1-3,0 1-1,0-2 12,0 1 27,0-4-11,0 1-26,-6-2-2,-4 0-16,-1 4-8,-1 1 19,-1 1-2,1 0-7,4 0 1,1 0-1,4 0 14,3 0-13,-1 1-9,1 2 8,0 2-2,0 0 4,3-1 5,13 0 7,-1-1 3,10 0-3,1-1 2,-1 1-4,3-2 3,-1-1-1,0 0 3,-5 0 0,1 2-2,-3-2-1,0 1 1,-1-1-1,1 3 0,-5 0 0,-3 0 1,-4 2-1,-3-1 0,1 1-5,-4 1 2,-1 2 3,-1 2-4,0 3 4,0 1 6,0 1 11,0 1-9,-1 0-4,1-3-1,0 1 2,0-2-5,0-1-2,1-3-2,5 0-1,4 1 5,-1-2 6,2 0-3,2-2 0,1 0 5,0-4 0,2-1 2,-2 0-4,0 0 6,1 0 3,-3-6 4,-2-4-4,2-3-9,-1-3 7,-2 0 14,-2-4-23,-1 3 0,-2 3-2,-1 2-2,-3 6 0,0 3 2,0 1 0,0 2-2,0 0-4,0 0-12,0 12-24,0 5 40,0 2 0,-1-1-1,1 2 1,0-3 0,0-3 0,0 0-1,1-2 0,7-2-5,2 0 0,-1-3 6,2-2 0,3-2 0,-1-3 4,3 0-3,0 0 5,1-3-4,-1-11-1,0-1-1,-2-4 4,1-5 3,-3-4-7,3-1 2,-3-5 2,0-1-3,-4 1-1,0-1 3,-8 2-3,0 1 12,0 3 16,0-2 3,0 4 8,0 2-9,0 3 8,-3 6-15,1 6-13,1 7-4,1 1-6,-2 2 0,2 0-6,-1 0-7,-3 0-3,2 13-7,-1 16-9,0 10 29,0 6 6,0 5 0,0-2-3,3-2 0,0-4-2,0-5 1,2-2-2,7-5 3,4-6 0,-1-1 0,0-4-3,1-4 1,1-4 2,2-5-4,2-5 4,6-1 4,4 0 3,4-7-7,-1-7 0,-4-3-4,-3 3 4,-5-1-5,-1 1 4,-6 2 1,0 0 4,-5 1 0,-2 1 0,-2-1-4,-2 1 0,-1-1 2,0 2 2,0 0-4,-3 2 4,-4 2-2,-2 4-2,-3 1-9,0 0 6,3 6-6,-3 9 9,5 1-5,2 4-2,2 1 7,3 0-1,0-1-7,0-2-1,3-2 7,9-2 2,4-4 0,1-1-1,2-3-3,2-4 4,-1-2-21,4 0-40,-4 0-46,-3-12-79</inkml:trace>
  <inkml:trace contextRef="#ctx0" brushRef="#br0" timeOffset="15873.6516">12736 1450 381,'0'0'144,"0"0"-96,0 0-22,0 0-23,0 0 3,0 0 6,27-9-11,-4 4 3,5 1-2,3-2-1,4 0 5,2-2-3,4 1-2,4-2-1,1 1-37,-4 1-53,-6-2-45,-10 1-80</inkml:trace>
  <inkml:trace contextRef="#ctx0" brushRef="#br0" timeOffset="16113.6337">12714 1269 340,'0'0'108,"0"0"-3,0 0-47,0 0-37,0 0-21,0 0 0,-6-6-26,6 6-77,0 0-91,-6 11 1</inkml:trace>
  <inkml:trace contextRef="#ctx0" brushRef="#br0" timeOffset="30223.9488">14264 1662 14,'0'0'43,"0"0"7,0 0 9,0 0-12,0 0-15,0 0 5,0 0 0,0 0-19,12 3-4,-12-1-12,1-1 2,7 2-2,1 2-2,0 0 0,6-1 3,-3-1-2,2 0 4,2 0-3,0-2-2,0-1 4,4 0-2,2 0 4,1 0 1,2-3-5,3-6 2,1-1-2,-1-4-1,2-4 4,-2-1-4,0-2-1,-2-5 11,-5 0-9,-5-4 4,-2-1-2,-4-1-2,-6-1 10,-1 1 3,-3 1-5,0-1 0,0 1-5,0 0 3,0 1 25,0 1-29,0 6 11,0 3 5,-4 3 0,-1 5-19,-2 5 2,1 4-3,2 1 0,-3 2 2,0 0-2,-3 3-7,-4 18 7,-1 8-1,2 9 1,1 7 3,6 4-3,5 1 0,1-2 0,0-4 0,16-5 0,5-6-1,9-4-10,7-7 10,3-7-16,5-4 17,4-8 4,0-3 2,1 0 1,-1-12-7,-6-8-6,-1-2-22,-11-7 2,-7-2 26,-4-4 4,-8-1-4,-2-3 2,-6 0-2,-4-1 3,0 3-3,0 1 2,0 4 0,0 6 14,-1 8-16,-2 10 7,1 5 4,1 3-5,1 0-6,-2 8-9,0 18-5,-1 13 13,1 6 2,1 3 0,1 1 5,0-6-1,0-2 0,3-5-2,5-6-3,0-4 1,-1-5 0,-2-5 1,0-5-2,-1-3 0,-4-7 2,1-1-1,-1 0 1,2 0 12,1 0-2,3-6 18,4-12-22,6-6-8,4-3-14,2-2-17,2 5-11,-6 3 3,-4 3 18,-4 4 21,-3 7 2,-2 2 3,-1 5 2,4 0-7,4 0-5,4 12-4,2 8 3,2 3 6,-1-1 2,-1 1 4,1-4-6,-1-1 2,-4-4-2,2-4 2,0-2-2,-2-4 4,-1-2 1,1-2-3,1 0 11,5-7-2,0-9-11,4 0-33,-2-2-88,-4 0-62</inkml:trace>
  <inkml:trace contextRef="#ctx0" brushRef="#br0" timeOffset="31132.6478">15740 1450 87,'0'0'8,"0"0"-5,0 0 29,0 0 5,0 0 9,0 0 2,42 2-10,-29-2-1,3 0-7,2-6-8,0-2-10,0 1-6,-2-3-4,-2 0 6,-4-2-4,0 0 2,-3-3-3,-3 0 0,-4 1-1,0-1-2,0 5-12,-4-3 7,-6 6 5,-4 1 7,0 6-7,-4 0-1,-1 0 1,-4 13-2,1 8 2,2 5-4,1 4 4,5 0 2,5 0-1,6-2 0,3-3 2,0-3-1,10 0-2,11-4 0,6-3 0,6-3 1,5-5 12,5-4-4,2-3-9,-3 0-3,-5 0-85,-8-3-104</inkml:trace>
  <inkml:trace contextRef="#ctx0" brushRef="#br0" timeOffset="31900.605">14409 1402 104,'0'0'110,"0"0"-77,0 0-11,85-33 5,-53 26-11,4 2 6,9-4-6,7 1-8,8-1 5,3 0-12,-1 0 3,0 1 1,-6 1 1,-5 1-6,-6 3 0,-11 0-2,-6 1-1,-10 2-87,-10 0-109</inkml:trace>
  <inkml:trace contextRef="#ctx0" brushRef="#br0" timeOffset="36987.1849">17055 1369 184,'0'0'5,"0"0"-5,0 0-3,0 0 3,0 0 13,0 0 6,0 0 17,41 16-3,-32-14-8,-1-1-11,3-1-3,1 0-4,4 0-4,4 0 1,1 0 3,3 0-5,-1-6 6,1-1-7,-3-2-1,2-2 2,-3-1-2,0 0 1,-4 0 3,-4 1-2,-4 2 2,-4-3 3,-4 3 20,0-1-4,0 1-22,-6 0 5,-3 1 1,-3 4-6,-3 1-1,-4 3-2,-5 0-2,-4 0 4,-4 4-2,1 8 4,1 0-1,3 1-1,5-3 0,5 2-1,1 0 3,6 1-4,1 4-1,2 1 1,2 3 2,3 0 0,2 0-1,0-3-2,0-1 4,8-2-2,5-1-5,2-3 0,2 0 0,-2-3 12,1-1-9,3-1 6,4-3-1,5-3-2,3 0 5,5 0 1,0-4 0,-5-7-3,-2-1 4,-2 0 7,-4-2-1,-3 0 3,-4-1-10,0-2 4,-2-3 6,1-2 9,-2-4-18,2-5-4,2-3-3,-1-3 0,-1-5 3,1-3-2,-2-2-1,-2 2 0,-3 3-5,-3 3 1,-5 5-1,-1 7 5,0 3 0,0 2-5,-1 5 5,-8 3 5,0 5-2,0 5-1,1 3-2,-2 1-3,-5 0-6,-4 21 2,-2 12 7,-3 6 3,0 6-3,4 1 0,4 4 0,7 0-3,6-2 3,3-3-2,0-4 2,9-2 0,9-5 1,2-2-1,3-3-3,6-5-1,1-4-2,1-6 3,-1-3 2,0-5 2,-4-3 8,-1-3-4,0 0-3,0 0 3,-1 0-5,-2-13 3,-1-2 0,-1-5-3,-1-2 0,-4-3-7,-3 0 7,0-2-5,-3 2 5,-3 3 0,1 2 2,-4 7 2,-2 4-2,-1 3 3,0 3 4,0 1 4,0 1 1,0 1-14,0 0 0,0 0-12,0 1-6,0 10 11,5 4 7,6 0 0,2-2 0,3 1-6,2-3 1,-1-3 3,-1-2 2,-2-2 0,-1 0-4,-3-4 3,0 2 1,-3-2-5,2 0 3,1 0 2,2 0 0,0-8 2,0-2 0,-3 0 2,-2 1-3,-4 1 3,2 0 0,-1 3-4,-2 1 1,0 3-2,-1-1 1,-1 2 0,0 0 15,0 0 12,0 0-17,0-2-10,3-1 0,3 0-1,4-1 0,5 0 0,2-3 1,0 1 0,-3 2-4,-3-1 7,-3 2-6,-2 3 3,-6 0-1,0 0-2,0 0-12,0 0-4,3 9 12,2 3 7,-4 0 10,2 1-10,0 0 1,-1-1 4,-1 0-4,-1-2 0,3 0-1,-3-3 6,1 2-6,-1-1 0,0-3-43,0 0-79,0-5-87</inkml:trace>
  <inkml:trace contextRef="#ctx0" brushRef="#br0" timeOffset="37574.0928">17952 1307 208,'0'0'162,"0"0"-112,0 0-17,0 0-33,0 0 0,0 0 5,0 0-4,64-42-1,-53 33 7,0-3 7,0-4 2,-3 0-5,0-3-7,-2-4-1,-3 0-3,-1 1 0,-2 2-1,0 2 2,0 0-1,-9 1 0,-3 2 0,-1 4-6,-1 3-4,-1 3-7,-2 5 12,-2 0-2,-3 14-1,-2 11 5,3 9-2,3 3 4,5 3 1,4-4 0,8-3-2,1-5-5,4-2-20,21-5-46,11-6-46,7-4-17</inkml:trace>
  <inkml:trace contextRef="#ctx0" brushRef="#br0" timeOffset="40072.9427">18297 1259 38,'0'0'123,"0"0"-43,0 0-8,0 0-43,0 0-29,0 0-3,0 25 3,-3-2 1,-2 1 1,1 2 0,1-1 1,1-2 0,1-2 6,-2-3-6,2 0-3,-1-3 2,1-3 0,1-3-2,0-4 0,0-2 0,0-3 0,0 0 0,0 0 13,0 0 27,0-11 23,0-6-51,7-4-5,2-3-7,0-4-1,5-2-1,-1 3-7,0 2 3,2 4 3,-1 3-10,0 5 9,1 1 0,0 3 3,0 1-4,3 4 5,-3 1 0,4 3 0,0 0-4,-2 4 0,1 14-8,-3 5 11,-2 2-5,-2 4 6,-5-2 4,-5 0-1,-1-3-3,0-1 2,0-5 3,-3-3 2,-1-5-6,1 0 0,1-6-1,1-2 0,1-2 0,0 0 5,0 0-3,0-6 14,4-8 14,4-3-27,3-2-1,2-2-1,2-5 0,5-1-1,3 2-3,3-1 3,1 4-3,-1 2-7,-2 5 5,-3 3 5,-5 4 0,0 2 0,-3 6-3,-2 0 0,-2 0-6,0 18-5,1 5 13,-2 3 1,0-1 0,-2-3 2,1 1-1,-3-5 0,2-1-1,3-4 0,3 0-3,3-3 3,1-2 1,3-4-1,1-4 3,3 0 1,1 0-3,4-11 4,0-7 0,-1-3-1,-6-1-4,-6-1-7,-7 5-6,-8 0-14,0 3-7,-2 3 23,-11 1 10,-1 6 2,1 2-2,1 3 0,-1 0-3,2 5-3,0 12 4,0 3-1,3 1 3,4 1 0,2-2-3,2-2 3,0-2-3,11 0 4,3-6 7,0-1 2,2-4 7,-2-4-4,2-1 1,2 0-10,3-1-3,0-13-11,1-1-1,-1-3 3,0-2 9,-2-1 0,4-2 3,0 2-6,-1 5 3,-3 6 0,-5 2 3,-4 6-2,-4 2 0,1 0-1,1 3-7,0 11 5,0 1 1,-2 3 1,-3 0 12,-1 2 11,-2-2 5,0-2-4,0-1-18,-5-1 1,-2-2-3,-3-3 10,5-5-8,2 0-1,3-4-1,0 0 8,0 0 8,0-15 3,4-6-23,10-4-10,2 1-9,2 3-14,0 6 26,-3 3-7,-2 4 9,-1 4-1,-3 3 2,1 1-1,1 0-6,-2 1 4,3 8 6,-2 2 2,1 2-1,0 2 1,0 0 1,-2-1-4,0 0 4,-3-6-2,0-2 3,-2 1-2,4-5-1,1 1-2,1-3 2,4 0 2,4 0 5,1-12-3,1-1 4,-3-5-4,-2 0 3,-3-5 23,-3 1-8,-1-4 1,-4 0 13,-4-4 22,0-1-3,0-5-13,0-2-16,0 0-9,0-1-15,0 2 2,7-1-4,-1 4-3,0 6 1,-1 7 4,-3 6-2,-1 8 5,-1 2-3,0 2-4,0 3 2,0 0-3,0 0-2,0 0-6,0 11-6,0 16-12,0 12 28,-3 11 1,-3 4 1,1 0 2,1 0 0,1-4-3,0-8 0,3-7-2,0-6 1,0-6 0,0-5 1,6-6-4,3-3 1,0-4 3,4-2 3,4-3-3,4 0 1,2 0 2,2-11-1,-2-4 1,0-3 2,-4-1-5,-4-3 0,-3 3 2,-3 3-1,-3 2 1,-3 3-2,0 7 2,0 2-2,-3 2-2,3 0 0,1 0-12,3 6-3,3 8 13,-1 1 2,2 2 2,-2-1 0,2-1 0,-1 0 0,-1 0 3,-3-1-3,-3 1 0,-3-2-4,0 2-21,-18 1 16,-9-2-7,-4-3-47,-2-5-86,2-6-235</inkml:trace>
  <inkml:trace contextRef="#ctx0" brushRef="#br0" timeOffset="40470.0594">19453 1150 445,'0'0'34,"0"0"-26,0 0-8,0 0-2,81-39 2,-55 38 9,7-1 6,10-1 0,5 2-3,6-2-6,6-2 3,1 2-9,-2 0 3,-8 0-3,-9 2 0,-14-1-1,-11 2-40,-11 0-16,-6 0-60,0 0-83</inkml:trace>
  <inkml:trace contextRef="#ctx0" brushRef="#br0" timeOffset="42885.9042">21425 1158 60,'0'0'103,"0"0"-47,0 0-14,0 0 3,0 0-4,0 0 9,0-5-17,0 5-11,-7 0-5,0 0-17,-4 15 0,-5 5-3,2 6 3,-2 2 3,2 3-3,4-3 0,0-3-2,5 0 1,2-4 1,3-2-1,0-2-9,3-4 5,10-1 2,1-3-15,3-1 8,2-4 10,3-2 8,3-2 1,-1 0 1,0-3-6,-2-9 2,-4 0-4,-6-3 2,-6 0-4,-6-2-1,0-1-2,0-2-10,-10 1 13,-3-2 0,-1 0-13,3 0 2,0 3 3,2 4 8,3 5-3,1 5 3,1 1-2,2 3 4,2 0 1,0 0-3,-1 0-6,1 0-3,-2 4 3,2 4 6,0 2-2,0-1-3,0-1 2,12 1-5,0-3-8,3-3 16,1-1 8,2-2-5,3 0 0,2 0 0,-1-11 4,-1-5-7,-2-3-13,-1-3 9,-4-5 3,0-4 1,-3-2 7,1-1 0,0-1-6,-2-1-1,1 1 0,-4 5 4,-4 3-2,-1 6 13,-2 3 14,0 6 2,0 6 14,0 3 13,0 3-17,0 0-23,0 0-18,-3 12-8,-5 18-4,-1 12 9,0 9 3,3 7 1,-1 2 3,4 1-2,0 3 2,0-1 7,1-4 4,2 1 11,0-3-17,0-3-3,0-1-1,8-5 3,2-1-4,-2-5-2,-4-4-2,-2-2 1,-1-5-1,-1-2 4,0-2-3,0-3 0,0-3 3,0-5-4,0-3 0,0-6 1,0-2-3,0-2-3,0-1-6,0-2 8,0 0 1,0 0 2,3 0 9,2-7 3,7-11 5,1-6-9,3-7-3,0-4-5,-2-3-5,-6 1-16,-5-1-7,-3 2-3,0 1-14,-18 4 24,-2 3-5,-2 4-1,-2 5-9,5 2 22,3 4-8,5 2 22,9 2 2,2 3 44,0 0-38,8 2 0,14-1-8,13-1 0,10 0 1,10 0-1,4 0 0,-1 0-5,-6 2-13,-7-3-55,-10 0-96</inkml:trace>
  <inkml:trace contextRef="#ctx0" brushRef="#br0" timeOffset="47690.8401">24197 879 56,'0'0'16,"0"0"0,0 0-1,0 0 37,0 0 5,0 0-15,0 0 10,-33-63-25,19 56-2,-3-2-8,-4 3-7,-5 6-3,-6 0-7,-4 0 3,-3 8-7,-5 9 8,-1 4 2,-4 3-6,-3 5 2,-2 3-2,-3 5 14,-1 7 5,0 1 6,3 6-6,4 4-1,6-3 10,11-2-15,7-4 4,10-3-12,7-4-5,9-3 0,1-5-5,4 0 4,19-4 1,9-2 5,14-4 3,13-4 0,9-5 1,6-8 5,4-4-7,-1 0 0,2-4-5,-2-10-1,-1 1-1,-10-2-20,-12 1-25,-17 2-63,-12 0-10,-13 0-37</inkml:trace>
  <inkml:trace contextRef="#ctx0" brushRef="#br0" timeOffset="48218.8062">23535 1069 313,'0'0'94,"0"0"-66,0 0-28,0 0-19,0 0 19,0 99 7,-1-56 20,-1-3-5,2 0 5,0-6-17,0-1-3,0-4-3,0-2-3,6-2 3,1 0-4,1-4-9,1 0-15,3-5-39,6-4-20,1-7-45</inkml:trace>
  <inkml:trace contextRef="#ctx0" brushRef="#br0" timeOffset="49106.759">24418 673 113,'0'0'71,"0"0"-8,0 0-41,0 0-8,0 0 9,84-47 8,-71 47-18,-1 0-3,1 11-10,-2 9-1,-3 5 1,-1 6-1,-4 0 5,-3-1 4,0 0-8,0-2 2,-3-5 2,-12-2 1,0-4 3,-1-5-1,5-4-1,4-3-6,-1 0 2,5-3 0,3-2-2,0 0 0,0 0-17,20 1 5,9-1 12,9 0 12,5 0 1,6 0-9,2-1-4,-3-4 0,-4 3-27,-12 1-85,-22 1-86</inkml:trace>
  <inkml:trace contextRef="#ctx0" brushRef="#br0" timeOffset="49858.7048">23335 625 63,'0'0'148,"0"0"-107,0 0-29,0 0-8,0 0-1,0 0 32,-84 88 16,56-31-11,0 9-10,-5 8-10,-1 0 7,-1-1-21,2-1 16,7-2-18,6-6-1,11-5-3,9-3 0,0-5-2,24-2-2,20-3-14,15-3 7,10-2-3,1 0-43,-3-4-9,-6-3-35,-1-8 26,-1-10-77</inkml:trace>
  <inkml:trace contextRef="#ctx0" brushRef="#br0" timeOffset="50667.9873">25020 597 347,'0'0'56,"0"0"17,0 0-34,0 0-29,0 0-8,0 0-2,-2-12-8,5 31-16,12 13 24,4 13 12,-1 14-4,0 5 4,0 3-11,-2-2 10,-4-3-11,-1-1 13,-4-1-5,-4-1-6,-3-1-1,0-3 17,0-5-10,-10-1 0,-11-6-4,-6-2-1,-9-5 8,-7-1-10,-3-5 3,-3-6-4,1-4-11,3-7-24,11-5-81,8-7-118</inkml:trace>
  <inkml:trace contextRef="#ctx0" brushRef="#br0" timeOffset="51467.9358">25795 616 175,'0'0'127,"0"0"-64,0 0-24,0 0-8,0 0-24,0 0-4,-4-8-3,-8 24-8,-6 5 8,-3 4 4,-3 4-3,-1 1 0,4 0-1,-3 0 6,6-3-6,3-1-2,-1-4-8,4-2-63,-3-2-31,0-2-47</inkml:trace>
  <inkml:trace contextRef="#ctx0" brushRef="#br0" timeOffset="51851.9173">25549 661 347,'0'0'118,"0"0"-48,0 0-70,0 0-7,0 0-13,0 0 20,7 71 4,1-41-4,1-1 0,3 1-1,0-5 2,4-3 1,1 0-2,5-4 1,3-1-3,2-2-10,-1-3-26,1-2-8,-2-1-19,-3-4-26,-1-2-57</inkml:trace>
  <inkml:trace contextRef="#ctx0" brushRef="#br0" timeOffset="52563.8709">25737 509 172,'0'0'73,"0"0"-4,0 0-33,0 0-27,0 0-9,0 0 1,-100-25 3,79 25-4,-4 7 5,-2 5-5,0 3 7,-1 3 2,0 4-4,2-1-4,-2 4-1,4 2 0,2 0 4,3 3-4,3 3-3,6-1 3,1 3 0,1-2 0,5-3-2,3 0 0,0-1-1,5-3 2,14 2-9,5-1-5,2-3 13,0-2 2,3-4 0,2-4 1,3-5 5,8-4-2,1-4 4,6-1-5,1 0 8,-4-1-10,-3-11 8,-7-4-6,-4 0 9,-7-3 23,-1-4 1,-4-1-3,-3-2-30,-4-3 0,-4-2 12,-4-3-7,-2-8 0,-3-1-8,0 2-11,-2 5 8,-11 9-12,-11 6-19,-7 4-43,-10 2-91</inkml:trace>
  <inkml:trace contextRef="#ctx0" brushRef="#br0" timeOffset="53499.8078">26392 798 110,'0'0'88,"0"0"-22,0 0-6,0 0-22,-82 3 2,64 9-21,-1 7-16,5 3 1,1 0-3,4 1-2,4-2-4,4 0 3,1-1 1,0-2-13,6-3 4,7-1-2,5-2 10,0-2 2,2-4 10,0-1-8,0-5 10,1 0-8,-2 0 1,-2 0 4,-3 0-3,-2-8-1,-1-4 5,-5-1-2,-2-6 6,-2 0-11,-2-4-3,0-1-9,0-4 7,-8-4-8,-7-4 9,0-2-33,-1 2-16,5 3 35,4 3 15,1 3 26,5 1-5,-1 2-15,2 4 2,0 2 15,0 5 22,0 2-42,3 4-3,4 3 0,-1 0 0,2 4 0,3 0 0,2 0-14,3 9 7,2 11-1,0 4 5,-3 2 2,1 2 1,-5 2 1,-2-1-1,-1-4 1,-4 0 9,-1-4-10,-3 0-1,0 0-10,0-2-43,-12-2-44,-6-2-141</inkml:trace>
  <inkml:trace contextRef="#ctx0" brushRef="#br0" timeOffset="56467.8951">27378 1305 64,'0'0'173,"0"0"-99,0 0-13,0 0-16,0 0-27,0 0 12,0 0-8,0-40-8,-1 37-2,-1 0 6,2 3-2,-3-2-9,2 1-7,-2 0 2,-3-1-4,-2 0 2,-1 1-5,-7 1 5,-1 0-2,-2 0-1,0 0 0,-4 0 3,0 7-3,-1 2-14,4 3 2,1 1 0,5-2 5,3 5-8,2-3 3,2 2 4,4 1 2,3 1-5,0 1 3,0 0-2,5-2 11,3-1 1,1-2 1,-1-1 0,0-5-2,4 0-4,0-6 6,1 1 4,2-2 19,-1 0-12,2 0 0,-1-8-3,4-4 8,1-3-9,4-3-6,1-2 4,-1-1-3,-3 0-4,-5 3 0,-7 0 2,-3 6 0,-4 2 4,-2 3-2,0 4 2,0 0 6,0 3-10,0 0-8,-3 0 1,-3 11-3,-1 6 5,1 2 5,2-1-3,4-1-1,0-1 4,0-1-9,1 1 5,15-3 3,4-3-1,7 1-1,6-6 0,3-2 0,1-3-4,-1 0-16,-3 0-8,-6-6 4,-5-7 13,-5 0 14,-1-5 0,-4-3 12,-2-3 8,-1 0 4,-3 0-14,-3 2 26,-1 6-24,-1 4 21,2 3 8,0 6-14,-3 1-20,1 2-7,5 0-12,4 8-6,3 9 16,2 2 1,-3 2 1,1 2-3,-2-2-2,-4 0 5,2-3 0,-6-1 0,-2-2-1,-1-1-6,0-1 1,-3-3 5,-14 1-1,-7 1-2,-2-3-55,-2-2-74</inkml:trace>
  <inkml:trace contextRef="#ctx0" brushRef="#br0" timeOffset="59443.7082">28994 1287 36,'0'0'75,"0"0"-23,0 0-12,0 0 13,0 0 12,0 0-2,0-24-17,-1 21-7,-4 0-2,-1-1-23,-5 1-13,-2 1-2,0 0 0,-5 2 0,3 0-6,-6 0 7,3 9-2,-3 4 0,0 3 1,3 2-2,1 2 0,3 1 1,1 0 2,5 2-9,5-4-1,3-1-3,0 0-11,0-4-1,11-3 10,2-3 3,2-1 0,3-4 4,1-3 8,5 0 1,2 0 6,-1-5-2,-1-7-1,1-2 4,-2-1-3,-4 0 3,-6-1 37,-2-1-23,-1-1 10,-4 2-25,-1 0-1,-2 5-4,0 4 1,-2 3-1,-1 3 20,0 1-5,0 0-17,0 0-5,0 5-24,0 12-11,0 7 34,-1 0 6,-1 0 6,2 0-4,0-3-2,6-1-5,12-3 5,1-2-2,3-5 2,4-2-21,3-4-48,-1-4-78</inkml:trace>
  <inkml:trace contextRef="#ctx0" brushRef="#br0" timeOffset="83556.3585">29864 1186 114,'0'0'140,"0"0"-70,0 0-23,0 0-3,0 0-31,0 0 2,0 0-15,0 0-1,1 0-4,-1 0 0,0 3 2,0 13 3,2 0 0,-1 5 1,2 2-1,2 1 2,-1 3-1,4 0-1,4 1 3,-2-3-3,3-3 1,-2-2-1,-2-5 0,0-4 0,-2-4 0,-1-3-3,-1-4 3,-2 2 5,-2-2 14,4 0 54,3 0-2,5-10-44,4-5-24,0-2 3,1-1 5,-3-3 5,1 0-10,1 0 1,0-2-6,-1 2-1,0 2 0,-6 2-1,-4 2 1,0 2-3,-3 5-22,0 0-36,-1 6-41,-1 1-81</inkml:trace>
  <inkml:trace contextRef="#ctx0" brushRef="#br0" timeOffset="84172.3213">30313 1340 34,'0'0'120,"0"0"-63,0 0-57,0 0 6,0 0-6,0 0 7,33 0 17,-18 0 10,0 1 5,4-1-10,0 0-9,-1 0-5,-2 0-4,-3-4-3,-3-3-4,0-3-2,-4 0 10,-1-1-12,-4 3 4,-1-5-3,0 1-1,0 2 31,-9 0-30,-4 5-1,-7 5-3,-3 0-3,-6 0 6,0 9-3,2 9 3,2 5-4,3-1 4,3 2 2,5-1-2,4-2-3,7 0 2,3-3-5,0 0 1,12-3-4,8-3 9,6-2 1,6-3 1,4-3 3,5-4-5,4 0-7,1 0-44,-2 0-78,-7-9-113</inkml:trace>
  <inkml:trace contextRef="#ctx0" brushRef="#br0" timeOffset="84612.2907">31002 1235 207,'0'0'75,"0"0"-40,0 0-14,0 0-20,-96-3 4,65 22 1,-3 7-4,0 1 1,3 2 5,5-1-8,7-1 5,2-1-5,10-4-4,5-2 2,2-3-5,0-4-4,0-1 6,14-1 5,10-5 19,9-4 15,8-2 3,7 0-11,3 0-21,5-5-5,-2-9-8,-3-2-69,-4-2-31,-11 0-48</inkml:trace>
  <inkml:trace contextRef="#ctx0" brushRef="#br0" timeOffset="85185.9654">31132 874 323,'0'0'53,"0"0"-38,0 0-4,0 0-4,0 0 6,0 0 38,0-10-18,0 10-14,-2 0-10,2 0-9,-1 2-5,1 11 4,0 4 1,0 4 11,0 0-11,0 2 2,0 3-2,0 3 0,0 6 0,0 4 0,0 5 1,0 0 1,0 1-1,0-3 0,0 0 1,0-6-1,0-3-2,0-3 0,3-4 1,1-5 2,2-3-2,1-4-1,1-4 0,3-2-17,1-4 5,9-4 5,4 0-14,9 0-19,5-4-54,4-11-68</inkml:trace>
  <inkml:trace contextRef="#ctx0" brushRef="#br0" timeOffset="85572.0951">30974 1084 81,'0'0'29,"0"0"12,117 5 1,-70-3-23,0 2-14,0-1-3,-3 0 2,-3 0-3,-7 1 0,-5-2-1,-6-1-12,-6-1-60</inkml:trace>
  <inkml:trace contextRef="#ctx0" brushRef="#br0" timeOffset="86668.0251">31509 1291 132,'0'0'103,"0"0"-56,0 0-18,0 0-29,0 0 0,0 0 4,-52 13 0,40 2 0,0 0 1,1 3 5,0-1-1,5-2-6,1 0-3,4-2 1,1 1 0,0-2 3,0 0-3,0-3-1,6-1-14,6-4 14,6 0 10,3-4 7,4 0-4,2 0-4,-2-5 1,-4-11-4,-3 0-6,-6-4 0,-6-2-2,-5 1-8,-1-3 2,0-1 2,0 6-17,-10 3-34,4 3 31,0 8 21,0-2 3,1 6-3,1 1 3,0 0-3,-1 0 2,2 3 1,2 7-1,1 4 1,0-2 2,0 0-3,3-2 3,8 1 0,-1-4 3,3 0 1,2-4 14,2-2 1,2-1 8,1 0-9,3 0 7,1-1-9,-2-12-7,2-2 14,-3-4 6,0-1-5,0-4 3,-6-1-10,-4-1-8,-6 3 4,-3 1 0,-2 4 12,0 0-15,-4 3 0,-4 4-5,-1 4-5,1 2-1,1 3-4,0 2 5,2 0-2,2 0-5,1 2-5,2 10-4,0 4 13,0-3-8,8 0-4,5 3 8,1-4 7,2 1-4,1 1 8,3 1 0,3-2-4,-7 2 6,-1 2-6,-4-1-6,-5 3 6,-2 3 1,-2 2-1,-2 4 2,0-2-2,-8 0 0,-2 0 5,0-2-8,0-3 5,7-3-2,3-2 8,0-4-8,0-1-10,0-4 6,11 1-8,10-4 10,5-2-12,12-2-89,6 0-143</inkml:trace>
  <inkml:trace contextRef="#ctx0" brushRef="#br0" timeOffset="92572.8008">10036 2616 76,'0'0'128,"0"0"-72,0 0 15,0 0-2,0 0-3,0 0 3,0 0-23,1-19-13,-1 17 2,0 2-18,0 0 3,0 0-20,0 0 0,0 0 0,0 0-8,3 11-12,2 14 1,1 10 18,-3 4 1,4 6 3,-1 5 0,-1 0 2,2 1-3,2-3 3,-2-1-4,1-2-1,-2 0 0,-3-1 0,0-2 0,1-6 0,-2-3 5,-1-6-5,1-7 1,-2-5 0,0-5-2,0-3 1,0-6-41,1-1-35,5 0-54,0-17-31</inkml:trace>
  <inkml:trace contextRef="#ctx0" brushRef="#br0" timeOffset="93278.7135">10492 2719 170,'0'0'46,"0"0"20,0 0-31,0 0-8,0 0-11,0 0-14,-64 7 1,52 12-3,0 4 0,1 9 0,0 5-1,2 5 1,4 0 0,2-1 1,3 2-1,0-4 0,0 0-1,5-3 1,9-6-1,5-3-9,2-7-3,4-11-2,4-7 15,2-2 2,2-10 1,0-12 6,-5-5-3,-3-2 1,-7 1 43,-6-3 10,-6 2 3,-1 0-23,-5-1-11,0 1-19,0 1-10,-6-1-7,-7 2 7,-1 3 10,2 3-10,-3 4-32,9 6-28,0 9-49,0 2-37</inkml:trace>
  <inkml:trace contextRef="#ctx0" brushRef="#br0" timeOffset="93784.2807">11141 2752 263,'0'0'50,"0"0"12,0 0-29,0 0-20,0 0-8,-82-20-5,63 45 0,-2 7 1,3 7-1,2 4 0,4-4 0,6-1 0,3-5 2,3-3-3,0-5 1,0-2-11,12-2 3,7-6-6,3-3 3,5-7 11,5-5 11,5 0 2,3-17-7,1-5 3,-4-9-3,-6-1-1,-8-3 2,-7-3-2,-2 1-1,-7 2-1,-7 5-3,0 4-10,-10 3 6,-9 5 4,-1 5 0,-4 5 0,3 7-58,-3 1-66,3 0-114</inkml:trace>
  <inkml:trace contextRef="#ctx0" brushRef="#br0" timeOffset="94288.2457">11610 2732 318,'0'0'82,"0"0"-1,0 0-33,0 0-39,0 0-9,0 0-9,-97 2 4,75 28 3,1 6-1,6 3 3,4 3 0,4-2 0,7-3 0,0-3-4,0-6 2,13-4-2,4-5 4,2-6-3,2-6 3,0-4-4,4-3 4,-1 0 0,6-15 1,-2-6 4,-3-3-4,-2-5 2,-5-4 3,-3-3-3,-5 2 1,-7 3-1,-3 3 1,0 3 12,-7 4 11,-7 3-15,2 7-12,1 3-29,0 8-14,2 0-64,0 0-119</inkml:trace>
  <inkml:trace contextRef="#ctx0" brushRef="#br0" timeOffset="94784.2205">12093 2698 358,'0'0'135,"0"0"-40,0 0-41,0 0-47,0 0-7,0 0-7,-83 16 1,65 17-2,3 6 8,0 5-4,3-2 4,3-4 1,6-4-1,3-3-4,0-7 1,3-3-5,12-6-2,3-5-2,4-3-8,1-6 11,5-1 8,0 0 1,1-17 0,2-4 3,-1-6-3,-2-6 8,-1-1-4,-7-3 10,-7 3-4,-9 2 18,-4 3 11,0 3-14,-13 0-4,-3 3-10,2 3-11,1 4-5,1 6-60,-3 7-58,3 3-90</inkml:trace>
  <inkml:trace contextRef="#ctx0" brushRef="#br0" timeOffset="95988.2996">12997 2659 130,'0'0'71,"0"0"-17,0 0 8,0 0-39,0 0 1,0 0-6,-52-20-10,42 38-7,1 12-1,-3 5 5,0 6 8,4 2 7,0-1-15,6-1-5,2-5 2,2-6-2,17-3 0,5-6-19,4-4 9,3-6 7,4-8 3,1-3 5,2 0 15,2-14-19,-5-7 12,-2-5-4,-10-6 9,-7 1-12,-9-2 23,-7 1 27,0 1-32,-12 2-13,-4 2 2,-4 3-13,-1 1-2,-1 6-78,1 6-49,2 5-20</inkml:trace>
  <inkml:trace contextRef="#ctx0" brushRef="#br0" timeOffset="96468.275">13606 2613 306,'0'0'110,"0"0"-33,0 0-30,0 0-47,0 0-5,0 0-2,-74 46 5,57-9-5,4 4 7,1 0 1,6-4-1,1-4-1,5-4-2,0-4 1,5-4 0,13-5-8,7-6 8,6-4 2,5-6 1,4 0 4,-1-6-2,-3-15-3,-8-5-3,-7 0 2,-9-5 1,-10 3 1,-2-1 1,0 1 5,-14 3-2,-4 3 16,-1 3-10,1 5-11,2 3-21,2 4-70,-2 2-75</inkml:trace>
  <inkml:trace contextRef="#ctx0" brushRef="#br0" timeOffset="96972.2377">14061 2634 307,'0'0'63,"0"0"-32,0 0-4,0 0-18,0 0-9,0 0-3,-58 18-3,37 11 6,3 1 2,3 5-2,3-2-1,2 0 1,5-3 0,4-3-1,1-4-4,0-3 1,4-4-2,10-3-5,-1-3 0,3-4 2,3-5 9,3-1 3,2 0 13,-2-7-7,2-8 1,-5-5 6,-7 1 20,-1-6 5,-5 0 7,-3-2-28,-2-2-20,-1 2-2,0-3-3,0 1-51,-4 2-32,-2 3-67</inkml:trace>
  <inkml:trace contextRef="#ctx0" brushRef="#br0" timeOffset="98492.1421">14422 2623 211,'0'0'57,"0"0"-10,0 0-2,0 0-28,0 0 35,0 0-52,-22-20 14,7 20-2,-2 0-8,-5 15-2,3 8-1,-1 5-2,4 6 1,2-2-1,4 1 1,6-1 0,2-2 0,2-1-2,0-5-1,8-5 3,9-3-3,3-6 6,4-4-2,3-4 36,5-2-10,3 0-13,-1-15-1,2-5-8,-7-1 8,-6-3 12,-4-5-5,-3-1 13,-6 0-23,-7-2 11,-3 4-10,0 1-9,-8-1-2,-7 7-2,-3 5-55,-6 6-44,-5 6-56</inkml:trace>
  <inkml:trace contextRef="#ctx0" brushRef="#br0" timeOffset="99356.0907">14827 2496 199,'0'0'138,"0"0"-12,0 0-28,0 0-42,0 0-43,0 0-4,-3-1-6,3 1-1,0 0 0,0 0-2,0 0 0,1 0-17,15 13-4,11 5 21,6 4 0,4 3 8,2 0-7,1 1 5,-2 0-4,-2-3 0,-1 2-2,-2-1 1,-4-1 3,-3-4-2,-5-2-2,-3-4 0,-3-2 1,-6-4-1,-3-2 0,-3-2 0,-3-3 0,0 0 1,0 1 4,0-1-5,0 2 3,0 1-3,0 3 0,-10 9 0,-16 7 6,-7 9-1,-6 3-1,-3 2 2,0 2-1,0 1-2,0 5-2,5-2 2,2-3-3,4-3 0,4-4-2,2-7-10,7-1-31,0-4-48,6-5-29,4-6-67</inkml:trace>
  <inkml:trace contextRef="#ctx0" brushRef="#br0" timeOffset="100828.2796">10199 3858 255,'0'0'102,"0"0"-35,0 0 2,0 0-33,0 0-26,0 0-10,-14 15-11,5 14 10,2 7 1,2 6 0,2 3-1,3 5 1,0 4 3,0 0 6,0-3-7,0-2 12,6-4-6,-3-5-7,0-2 1,0-3 0,-3-5-1,0-4-1,0-4 0,0-5 7,0-6-5,-3-1 0,2-7-2,1-3 0,0 0-50,0-2-46,0-14-234</inkml:trace>
  <inkml:trace contextRef="#ctx0" brushRef="#br0" timeOffset="101896.2721">10566 3983 101,'0'0'53,"0"0"0,0 0-24,0 0-11,0 0 33,0 0 0,-60-7-16,49 7-29,-2 16-5,-2 10-1,2 5 0,2 5 4,1 5-4,5 2 2,1-3 1,4-2-3,0-5 0,6-3-3,7-5-1,6-5-2,3-5 1,3-6-19,5-6 5,1-3 19,0-1 1,-1-17 5,-3-5 0,-5-1 1,-7-3 5,-4-4 2,-8-1 23,-3-2-3,0 0-17,-3 1-3,-12 3 18,1 1-19,0 5-4,0 4-9,1 7-26,-2 5-64,0 7-35,3 1-40</inkml:trace>
  <inkml:trace contextRef="#ctx0" brushRef="#br0" timeOffset="102400.2394">11161 3989 391,'0'0'36,"0"0"-13,0 0-5,0 0 32,0 0-8,0 0-15,-40-39-24,20 55-3,1 14 0,-4 6 0,7 4 2,3-2-2,5-1-5,8-4 4,0-2 0,6-9-2,12-4-11,3-3-6,3-3 17,1-5-3,2-7 1,6 0 2,1-5 6,2-13 3,-3-4-6,-5-3-6,-10 0 6,-9-4 2,-6 0 6,-3 0 0,0 1-5,-6-1 17,-10 2-18,-1 4-2,-2 1-4,2 9-37,-1 5 8,2 8-60,-2 0-85</inkml:trace>
  <inkml:trace contextRef="#ctx0" brushRef="#br0" timeOffset="102856.2154">11655 3944 345,'0'0'65,"0"0"-16,0 0-13,0 0-30,0 0 2,0 0-8,-81-28-4,59 50-3,-2 6 5,4 7-1,6 1 3,3 1 1,6 0-1,5-2 0,0-5-1,0-6 1,5-6-5,12-3 0,2-4 4,2-5 1,4-5 0,1-1 3,2-1 6,3-15-9,-1-6 0,-2-3-7,-4-4 2,-9-1-1,-6 1 6,-6 2-1,-3 0 1,0 0-26,-6 6-55,-9 3-45</inkml:trace>
  <inkml:trace contextRef="#ctx0" brushRef="#br0" timeOffset="103360.1824">12141 3903 381,'0'0'68,"0"0"-55,0 0-13,0 0-1,0 0-7,0 0-2,-76 27 8,54 9 0,1 7 0,4-1 2,4 0 0,5-4-2,8-7 3,0-3-2,0-9-5,12-5 3,5-8-14,3-5 10,3-1 7,4 0 1,1-14 2,1-8-6,-1-7 4,-4-2-1,-6-3 5,-5 1 0,-7 2-4,-6 2 5,0 5 5,-6 3 3,-9 4 7,-1 4 21,-2 5-7,4 4-35,-2 4-8,1 0-61,-1 0-92</inkml:trace>
  <inkml:trace contextRef="#ctx0" brushRef="#br0" timeOffset="104072.1424">13066 3887 415,'0'0'98,"0"0"-62,0 0-16,0 0 0,0 0-7,0 0 9,-40-29-17,31 29-5,-9 8-4,1 14 1,-2 7-3,3 4 4,4 0 2,3 1 1,7-3-1,2-2-4,0-4 0,9-6-14,9-3 15,0-6-13,6-5 6,3-5 10,4 0 1,3-6-1,-1-12 0,-3-7 0,-6-1 0,-8-2 4,-8-3 1,-5-1 4,-3 2-8,0 1 19,-12 5-4,-3 3 5,0 5-21,0 2-13,2 5-120,4 3-194</inkml:trace>
  <inkml:trace contextRef="#ctx0" brushRef="#br0" timeOffset="104572.3252">13530 3783 315,'0'0'79,"0"0"7,0 0-35,0 0-30,0 0-21,0 0-4,-73 49 1,58-17 2,5 2 1,2-3-3,8-4 2,0-1 0,0-4-11,8-4 12,5-3-5,0-6-3,4-2-10,1-6 11,4-1 7,5 0 4,-2-12-4,1-8-1,-4-2-3,-4-2 4,-6-2 5,-5-1 30,-5 0-9,4-5-19,-3 2-7,0 2-69,-3 4-34,0 9-32,-5 4-88</inkml:trace>
  <inkml:trace contextRef="#ctx0" brushRef="#br0" timeOffset="105316.2857">14107 3778 270,'0'0'146,"0"0"-70,0 0-6,0 0-37,0 0-29,0 0 6,-4-9-10,-7 29-15,-6 7 15,-3 8 0,2 1 1,3-3-1,9-1-2,5-5-2,1-5 0,0-2-7,16-6 10,2-4-6,3-6 7,6-4-13,0 0 13,4-1 0,5-15 0,-2-4-2,-1-5 0,-11 0-18,-8 0 11,-8 0 9,-6 1 6,0 2-6,-17 1 0,-2 4-17,1 3-59,-1 6-119</inkml:trace>
  <inkml:trace contextRef="#ctx0" brushRef="#br0" timeOffset="105740.4981">14731 3598 262,'0'0'115,"0"0"-82,0 0-27,0 0-5,-55 113 17,46-70 2,4-2 1,5-2-2,0-1-16,0-4-1,0 0 5,0-3-3,0-1-4,0-1 1,0 1 6,-3-3 0,-3-1-7,2-5-15,2-8-72,2-8-75</inkml:trace>
  <inkml:trace contextRef="#ctx0" brushRef="#br0" timeOffset="106335.794">15050 3669 392,'0'0'174,"0"0"-137,0 0-37,0 0-24,0 0-41,0 0 60,45 25 5,-18-16 9,0 0-9,-1-1 7,1 2-6,-2 3-1,0 0 2,0 2 2,-3-1-4,-2-1-1,-1 0 1,-4-2 0,-3-1 0,-3-1 1,-3-4 1,0 0-2,-5-2-5,1-2 2,-2 1-2,0-2 5,0 3-1,0 6 3,-7 4 2,-10 7 14,-5 5-16,-7 4 5,-2 1-5,-2 2-1,0-2 3,2 0-4,4-1 0,2-2 3,7-2-1,0-4-2,6-3 0,3-3-5,2-2-34,5-6-40,2-4-31,0-3-66</inkml:trace>
  <inkml:trace contextRef="#ctx0" brushRef="#br0" timeOffset="107543.7226">10221 4938 59,'0'0'189,"0"0"-100,0 0-11,0 0-24,0 0 2,0 0-16,-8-11-19,8 11-6,0 0-15,-3 11-14,1 17 4,-1 14 10,-2 8 9,2 4-8,0 2 1,0-1-2,3-2 0,0 0 0,0-4 1,3 0 4,8-4-3,-1 0-2,-3-4 2,1-1-2,-5-2 1,0-3 1,0-7-2,-3-7-1,0-7-20,0-7-34,4-7-27,2 0-88</inkml:trace>
  <inkml:trace contextRef="#ctx0" brushRef="#br0" timeOffset="108103.6834">10909 5132 403,'0'0'19,"0"0"-17,0 0-2,-81-14-8,56 14 8,-1 15 8,3 8-5,3 10-2,1 8 1,1 5 3,4 2-4,5-4-1,4-5 0,5-6-1,0-7 0,10-7-6,11-3-1,7-9-23,7-4 31,2-3 1,3 0 12,0-17-1,2-5-12,-5-8 9,-5-3-4,-7-4 6,-7-3-8,-5 1 9,-7 3-11,-6 4-1,0 6 0,-13 4 0,-8 5-3,-6 5-28,0 6-46,1 5-36</inkml:trace>
  <inkml:trace contextRef="#ctx0" brushRef="#br0" timeOffset="108568.8262">11459 5050 409,'0'0'91,"0"0"4,0 0-40,0 0-42,-85 12-13,61 20 0,0 6 0,4 4-1,7 1 1,6 1-2,7-2 2,0-4-3,7-7 2,15-7-26,6-7-21,6-6 9,2-7-4,1-4 35,-1 0 5,0 0 3,-5-15 7,-7-6 4,-10-1-11,-6-6 15,-6 0-7,-2-1 4,0 2-9,-7 0 4,-5 1 4,-1 2-11,0 3-61,3 3-57,-1 6-108</inkml:trace>
  <inkml:trace contextRef="#ctx0" brushRef="#br0" timeOffset="109032.7974">11999 5022 475,'0'0'30,"0"0"-6,0 0-24,0 0 0,-89 28-1,65 4-1,5 3 1,5 2-6,8 3 7,3-1 0,3-3-2,0-3 2,6-6 0,8-5-2,3-6-6,-2-8-5,2-3-7,-2-5 20,4 0 10,5-16 1,1-9 3,1-3-8,-2-4-6,-7 1-6,-6 0-4,-8 3 5,-3 2 3,0 4 0,-3 1 0,-6 7-37,-3 4-76,0 5-132</inkml:trace>
  <inkml:trace contextRef="#ctx0" brushRef="#br0" timeOffset="109502.0688">12345 5037 408,'0'0'132,"0"0"-80,0 0-22,0 0-30,0 0-7,0 0 6,-58 80-3,49-44 2,-3 3 2,5 0 0,1-3 0,4-3 0,2-7-2,0-6-12,14-7-34,7-4 0,4-7 4,5-2 44,3 0 1,1-5 1,2-10-2,-6-5 4,-5-3-3,-7-8 2,-2-5 6,-5 0-2,1 0-6,-8 3 21,-4 5-10,0 6 20,-9 2-9,-9 4 14,-1 4-16,1 3-21,0 4-4,2 5-46,-1 0-135</inkml:trace>
  <inkml:trace contextRef="#ctx0" brushRef="#br0" timeOffset="110398.0103">13361 5043 148,'0'0'64,"0"0"-22,0 0 5,0 0 12,0 0 15,0 0-38,-43-41-21,31 40 18,-4 1-7,-4 0-21,0 6-1,-2 12-4,-1 6-2,-1 8 0,5 2 2,7 2-1,7-1-3,5-4 1,0-2-3,9-8-8,7-3-9,1-5 14,-1-4 2,-1-4 7,4-5-1,0 0-5,4-3 6,3-15 0,-1-3 0,2-5 4,-9 1 2,-2 0 4,-8-3 11,-4 3 5,-4-1-10,0 0-12,0 2-4,-4 3 0,-7 2-36,-4 3-18,0 8-47,-1 3-88</inkml:trace>
  <inkml:trace contextRef="#ctx0" brushRef="#br0" timeOffset="110878.6934">13828 4980 374,'0'0'62,"0"0"-49,0 0-2,0 0-9,0 0 5,0 0 23,-22-44-30,8 56-7,-5 13 3,1 9 4,0 3 3,8 0-2,4-4-1,3-4-4,3-1 4,0-5-1,9-5-4,6-5 5,3-2-3,1-7 6,7-4-3,0 0 5,3-4-4,-1-13 0,-3-1-1,-8-3 0,-4 0 3,-8 0-1,-5-2-1,0 1 9,-11 0-8,-10 4 2,-1 1 0,1 3-4,3 1-8,2 3-37,5 4-80</inkml:trace>
  <inkml:trace contextRef="#ctx0" brushRef="#br0" timeOffset="111494.6555">14435 4758 344,'0'0'16,"0"0"26,0 0-36,0 0-6,0 0 0,0 0-23,-13 68 20,9-21 3,-1 1 26,1 1 2,-2 0 1,-1-6-15,2-2 0,3-5-11,1-2-3,1-6 9,0-2-9,0-5-3,8-3-29,3-8-88,0-7-81</inkml:trace>
  <inkml:trace contextRef="#ctx0" brushRef="#br0" timeOffset="112050.5992">14795 4891 321,'0'0'88,"0"0"-12,0 0-21,0 0-39,0 0-16,-92-6 0,77 26-2,3 3-10,1 11 10,2 0 0,5 4 2,2-2 0,2-4 0,0-4-2,0-4 2,9-5 0,2-6-2,-1-4-6,1-6-10,1-3 6,6 0 12,4-2 3,3-14-3,1-4-1,-4-2-9,-3-4 5,-8 3 5,-7-1 10,-4-1 28,0-1 3,0-1-17,0 0-24,-3 1-7,-1 4-48,-1 4-29,-2 6-6,-2 6-60</inkml:trace>
  <inkml:trace contextRef="#ctx0" brushRef="#br0" timeOffset="113266.5195">15220 4895 50,'0'0'173,"0"0"-101,0 0-25,0 0-15,0 0-18,0 0-12,-3-1-2,3 1-18,10 9 10,7 1 8,10 3 0,3-1 10,6-2-10,4 1 15,2-4 15,1 0-23,-4 0 0,-5-1 2,-4-4-6,-8 3-3,-7-2 0,-9 0-8,-4-1 1,-2-1 7,0 1-3,0 1 3,0 3 0,0 4 13,-9 6-6,-6 2-7,-2 3 5,-7 0 1,-1 1-5,-2 2 1,-2 0-2,0 1 1,1-3 0,-2-1 3,3 0-2,0-2-2,2 0 0,4-1-6,6-2-36,2 0-48,4-3-60</inkml:trace>
  <inkml:trace contextRef="#ctx0" brushRef="#br0" timeOffset="114754.4247">10285 6170 167,'0'0'89,"0"0"-11,0 0-17,0 0-22,0 0-19,0 0 2,-3-2-22,1 13-8,1 13 8,-1 10 2,-1 3 28,2 5-22,-2 2 10,-1 1-13,-1 0-2,-1-1 7,2-4-9,-2-1 3,0-4-4,0-3 0,3-7 0,1-4-1,-1-4-1,2-3-12,-1-6-22,2-3-11,0-5-51,0 0-108</inkml:trace>
  <inkml:trace contextRef="#ctx0" brushRef="#br0" timeOffset="115780.3041">11059 6203 289,'0'0'62,"0"0"4,0 0-47,0 0-15,0 0-4,0 0 0,-45-7-3,26 22 0,0 8 2,-1 6 0,3 6-1,0 4 4,2 2-2,3-2 0,-1-1 0,11-4 0,2-4-2,0-4-4,9-3-1,11-4-1,5-4 3,3-6-10,-1-4 10,0-5 5,1 0 10,-5-8 19,4-7-9,-5-5 5,-4-2 0,-5-3-2,-2-4 10,1-2-7,-9-1-16,-2-2-9,-1 3 10,0-1-8,0 2-3,-13 3-10,2 2-11,-2 7-52,-3 4-29,-1 8-9,1 6-167</inkml:trace>
  <inkml:trace contextRef="#ctx0" brushRef="#br0" timeOffset="116324.2697">11566 6193 305,'0'0'73,"0"0"-2,0 0-25,0 0-23,0 0-12,-89-33-11,73 33-4,1 17-1,0 9 3,1 12 0,1 4-3,6 3 5,-1 0 0,3-3 0,5-4 0,0-3 1,0-8-1,16-6-13,10-5 5,4-5-4,0-6 12,4-5 1,-4 0 5,-3-13-1,1-6-1,-8-5 1,-2-4 7,-6-4 7,-4-2-5,-8 0-4,0 1 25,0 3-18,0 1-4,-4 2-13,-3 1-14,1 5-68,0 6-36,-3 5-84</inkml:trace>
  <inkml:trace contextRef="#ctx0" brushRef="#br0" timeOffset="117028.2203">12150 6163 132,'0'0'78,"0"0"-13,0 0 6,0 0-25,0 0 8,0 0-5,0 0-8,-72-8-38,54 35 2,-6 9-7,1 6 2,-1 7-2,7-1 2,4 0-2,6-3-2,2-7 2,5-7 1,0-3-6,19-10-1,4-6 1,4-9 4,1-3 3,3 0 7,5-18 0,0-8 2,1-3-6,-9-2 3,-8-1-6,-7 1 1,-11 0-1,-2 3 7,0 2-1,-16 2-6,-5 6-14,1 3-44,2 3-24,3 6 2,4 5-90</inkml:trace>
  <inkml:trace contextRef="#ctx0" brushRef="#br0" timeOffset="117508.1908">12560 6137 269,'0'0'40,"0"0"-7,0 0-13,0 0-20,0 0 0,0 0-2,-64 79 4,52-43-2,3 4 17,0 0-5,6-6-6,3-3-3,0-3 0,0-7-3,8-6 0,4-3 0,-1-6-5,2-3-12,1-3 17,1 0 4,6-3 9,2-14-3,4-7-2,-2-3-2,-3-5-6,-5 3-6,-7-2 6,-10 6 0,0-1 1,-5 5 44,-14 0-28,-2 1 18,2 4-20,0 1-10,3 4-5,2 4-7,2 4-72,-2 3-37,4 0-111</inkml:trace>
  <inkml:trace contextRef="#ctx0" brushRef="#br0" timeOffset="118400.7694">13441 6139 182,'0'0'98,"0"0"-3,0 0-17,0 0-15,0 0-20,0 0-35,-80-29-2,61 44-6,-5 11-4,2 7 4,-1 6-1,4 1 3,7-1-3,3-1 2,6-3-1,3-5 0,0-7-3,9-5-4,13-7-4,-2-4 11,5-5 0,2-2-7,3-2 7,4-16 4,1-5-3,-4-4 1,-7 0-2,-9-3 2,-8 2 5,-7-2-6,0 4 0,-7 0-1,-8 2-18,-3 1-12,3 5-42,0 3-56,5 6-42</inkml:trace>
  <inkml:trace contextRef="#ctx0" brushRef="#br0" timeOffset="118864.7425">13982 6071 372,'0'0'75,"0"0"-20,0 0 3,0 0-58,0 0-4,-89 15 3,72 12-2,4 6 0,2 2 2,4 1-3,4 0 4,3-3-2,0-1 2,0-5-1,7-6 1,5-5-2,4-4-8,0-4 5,1-5-18,0-3 23,4 0 7,2-8 3,0-11 1,-2-4-8,-3-4 6,-8-1-2,-5-2 3,-4-1-3,-1 3-5,0 1 4,-3 3-6,-6 4-1,-4 5-75,4 5-71,-2 5-48</inkml:trace>
  <inkml:trace contextRef="#ctx0" brushRef="#br0" timeOffset="119408.705">14525 5911 468,'0'0'102,"0"0"-52,0 0-32,0 0-18,0 0-7,0 0-4,-6 65 11,5-24 2,1 3-1,0 2 0,0-1 2,0-1-3,0-5 1,-3-3-1,1-3 0,2-3 0,-1-6 3,1-1-3,0-7-3,0-2-30,0-7-44,4-2-31,5-5-34,2 0-120</inkml:trace>
  <inkml:trace contextRef="#ctx0" brushRef="#br0" timeOffset="119752.6847">14932 5863 249,'0'0'142,"0"0"-74,0 0-58,0 0-9,-20 108 1,12-57 8,5-2 3,0-1-8,3-4 2,0-5-5,0-2 1,0-6-1,0-1 2,-3-6-4,0-3-24,-1-5-36,2-6-62,1-9-112</inkml:trace>
  <inkml:trace contextRef="#ctx0" brushRef="#br0" timeOffset="120532.8653">15370 5928 276,'0'0'71,"0"0"-3,0 0-49,0 0-18,0 0-2,0 0-13,0 0-9,1 20 18,17-1 3,5 4 0,9-2 2,8-3 4,7-2-4,2-2 10,-1-2-9,-5-3 0,-9 0 1,-5-1 6,-7-2-6,-7-2-2,-6 0 0,-3 0-1,-6-1-13,0 3 13,0 1 1,0 4 7,-6 4 7,-9 3-2,-6 3-4,-6 3-2,-1 1-1,-3 3-4,-2-3-1,0 1 0,2-2 0,8-1 1,4-4 0,4-1-2,4-1-37,4-4-84,-2-2-110</inkml:trace>
  <inkml:trace contextRef="#ctx0" brushRef="#br0" timeOffset="121382.8402">12348 7065 267,'0'0'105,"0"0"-82,0 0 8,0 0-23,0 0 0,0 0-8,2 7 3,-2 5-3,0 0-54,0-1-45,1-4-138</inkml:trace>
  <inkml:trace contextRef="#ctx0" brushRef="#br0" timeOffset="121617.2853">12344 7510 428,'0'0'44,"0"0"-40,0 0-4,0 0 7,0 0-3,0 0-4,0 20-28,0-19-63,0-1-30,3 0-34</inkml:trace>
  <inkml:trace contextRef="#ctx0" brushRef="#br0" timeOffset="122361.2411">12399 7969 403,'0'0'156,"0"0"-129,0 0-18,0 0-9,0 0-32,0 0-4,0 0 31,0 0-23,0 0 17,0 0-7,0 0-32,0 0-59,0 0-197</inkml:trace>
  <inkml:trace contextRef="#ctx0" brushRef="#br0" timeOffset="125626.9058">10418 8284 63,'0'0'134,"0"0"-81,0 0 11,0 0 4,0 0-15,0 0-7,0-16 2,0 16-28,0 0-6,0 0-14,0 18-16,0 13 8,0 8 8,0 6 8,0 3 5,0-1-13,3-1 3,6-3 3,-5-3-5,2-5-1,-3-4 0,-3 1 5,0-2-5,0-1 0,-3-1 0,-7-4 2,-2-2-2,4-4 0,4-5-11,2-2-16,2-5-5,0-2 3,0-1-8,0 0-29,8-3-40,1 0-12</inkml:trace>
  <inkml:trace contextRef="#ctx0" brushRef="#br0" timeOffset="126458.8502">10997 8305 113,'0'0'176,"0"0"-68,0 0-5,0 0-31,0 0-44,0 0-24,0-5 3,0 5-4,1 0-3,2 5-3,2 16-1,3 12 4,3 9 6,-2 4 8,1 3-6,-1-3 0,-1-5-5,-2-2 2,-3-4-3,3-2 0,-2-5-1,-2-3 1,1-6 2,0-4-4,0-3 1,0-6-1,0-1-33,1-5-48,3 0-61,-2-3-4</inkml:trace>
  <inkml:trace contextRef="#ctx0" brushRef="#br0" timeOffset="126930.8175">11322 8369 172,'0'0'84,"0"0"-8,0 0 5,0 0-9,0 0-13,0 0-44,0-4-15,0 22-25,0 11 25,0 6 10,3 3 11,0 0-18,1-5-3,2-3 8,-1-3-8,2-2-1,-1 0-30,-1-5 13,1-6 0,0-3-73,4-8-17,-4-3-71</inkml:trace>
  <inkml:trace contextRef="#ctx0" brushRef="#br0" timeOffset="127419.8568">11619 8372 337,'0'0'47,"0"0"-44,0 0-3,0 0 0,0 0-3,0 0 3,0 25 16,0-2 6,3 8 2,-3 3-16,0 1 0,6 1-1,-3-3-6,0 0 1,1-3-1,-1-3 0,-1-4-1,-1-2 0,1-4-37,1-4-19,0-5-30,1-5-89</inkml:trace>
  <inkml:trace contextRef="#ctx0" brushRef="#br0" timeOffset="127803.8311">12002 8324 521,'0'0'104,"0"0"-104,0 0-18,0 0 18,0 78 0,0-46 3,5 1-3,1-1 0,-3-2 0,0-2 3,-2 0-5,2-1 6,-1-2-1,2-1-3,-1-4-1,1-4-62,1-5-39,3-5-29,-1-5-164</inkml:trace>
  <inkml:trace contextRef="#ctx0" brushRef="#br0" timeOffset="128491.788">13015 8284 132,'0'0'258,"0"0"-188,0 0-45,0 0-25,0 0-2,0 0 2,2 43 17,-1-16 4,1 5-14,-2 1 5,1 0-1,-1-2-10,2 0 2,-1-3-3,1 1 3,-2-2-2,3-3-1,0-4-7,1-5-62,6-6-19,1-5-32,3-4-57</inkml:trace>
  <inkml:trace contextRef="#ctx0" brushRef="#br0" timeOffset="128851.7624">13402 8264 97,'0'0'248,"0"0"-177,0 0-34,0 0-22,0 0-8,0 0-7,0 6-6,0 20 6,0 4 55,0 3-38,0 0-6,3-2-3,1 0-3,2-4-5,-2-3 3,1-3-2,1-6-1,0-2 0,0-2-14,3-6-50,1-4-38,4-1-79</inkml:trace>
  <inkml:trace contextRef="#ctx0" brushRef="#br0" timeOffset="129244.0939">13821 8208 321,'0'0'115,"0"0"-31,0 0-42,0 0-39,0 0-3,0 0-17,4 17 8,-1 7 9,-1 5-3,-2-1 3,0 2 0,0-1 3,0 1 0,0-3 0,0 0-2,0-1 0,0-5 4,0-3-10,-2-3-16,2-3-39,0-4-49,0-4-12,0-3-6</inkml:trace>
  <inkml:trace contextRef="#ctx0" brushRef="#br0" timeOffset="129625.1725">14065 8198 193,'0'0'65,"0"0"-15,0 0-25,0 0-25,0 0 0,0 0 43,5 33-3,-2-12 0,-1 3 13,-1 5-13,-1-2-27,0 1-7,2-1-1,-2 2-4,0-4 0,0 1 5,0-1-6,0-4 7,0-2-7,0-4-1,0-3-34,0-3-35,0-7-59,3-2-114</inkml:trace>
  <inkml:trace contextRef="#ctx0" brushRef="#br0" timeOffset="130604.4359">14534 8203 145,'0'0'110,"0"0"-21,0 0-9,0 0-8,0 0-16,0 0-7,-6-16-11,6 16-22,0 0-16,0 0-4,9 0-3,10 3 5,8 8 2,6-1 0,0 0 2,3-3-1,0 0 4,-1 0-5,1-3 5,-3 0-5,-3 2 1,-5 1-1,-4 1-3,0 0 3,-3-1 0,-2 3 2,-2-3-4,-4 0 0,-3 0-4,-4-3 0,-1-1-4,-2 1 4,0 1-2,0 1 8,-5 5 3,-11 1 3,-4 3-5,-2 2 1,-6 1 0,-2 1-2,0 2 1,-1 2-1,0-1 2,2 4-2,3-2 0,0 0 6,5-1-6,0-1-9,5-4-18,4-1-16,3-5-8,2-5-16,4-2-22,1-4-51</inkml:trace>
  <inkml:trace contextRef="#ctx0" brushRef="#br0" timeOffset="134973.8106">9940 2904 344,'0'0'116,"0"0"-83,0 0-27,0 0-5,0 0 6,0 0 15,0 0 18,6-4-2,-6 4 1,0 0 10,0 0-27,0 0-5,0 0-11,0 0-5,-1 0 8,-10-2 1,-8 1-10,-5-1-2,-13 1-1,-11 1 3,-7 0-1,-8 0 1,-7 0-1,-3 3-5,-7 4-9,-3 1-6,1-1 16,5-1 5,7-1-3,7-1 3,5 2 0,8-2-4,4-2 4,9 1 0,7-1 0,8-1 0,8 1-2,5-1 2,4 1-11,3-2-15,2 3-33,0 1-60,0 1-48,0-2-16</inkml:trace>
  <inkml:trace contextRef="#ctx0" brushRef="#br0" timeOffset="136204.3098">9167 2694 230,'0'0'66,"0"0"-63,0 0-3,0 0 3,0 0-3,0 0-2,-83 59 2,56-42 6,-4 1-5,-5 0 10,3-1-8,-1-2-1,1-2-2,0-2 3,6-4-2,2 1 0,4-4 8,6-2 0,5-1 2,4-1 7,4 0 11,2 0-7,0 0 2,0 0-7,0 0-11,0 0-6,-1 3-4,1 5-2,-2 5 1,2 9 1,0 2 2,0 4 0,20 3 0,2-3 2,10 1-1,3-1 1,1-4 0,-3 1 2,-3-6-2,-7-1 1,-4 0-1,-6-3 0,-7 0-9,-5-1-66,-1-6-75</inkml:trace>
  <inkml:trace contextRef="#ctx0" brushRef="#br0" timeOffset="139044.1342">2049 2666 229,'0'0'85,"0"0"-46,0 0-17,0 0-1,0 0 19,0 0-18,0 0-19,-31-36 16,19 36-17,0 0 16,-4 0-18,-4 1-4,-8 13 4,-2 6-1,-6 2 2,1 5 1,-4 4-1,3 0 1,6 3-4,2 1 4,16-1-7,5-3 5,7-2-5,0-6 2,10-3 2,14-5-3,3-4 2,10-5 2,5-5 2,3-1 0,-1 0 4,-3 0-6,-7-5-2,-1-6-42,-5 2-80,-7 0-178</inkml:trace>
  <inkml:trace contextRef="#ctx0" brushRef="#br0" timeOffset="139892.0788">2324 2569 402,'0'0'43,"0"0"-41,0 0-2,0 0-20,0 0 20,-9 76 6,3-37-2,0 1 2,0-1 0,-4-3-1,5 0 2,-2-3-5,-1-4 1,-2-4-3,7-6 1,0-3-1,3-6 0,0-5 0,0-4-17,0-1-27,0 0-11,3-12 28,5-9 22,2-4 3,-1-6 2,-3 0 1,4-4 4,-4 1-4,3-3 3,-1 1 2,0 3 6,-3 2 4,-2 2 6,0 6 24,0 2 4,0 5 17,0 1-32,3 1-35,3 3 1,-3 4-1,-2 4 0,1 3-3,1 0-8,7 2-2,5 17 3,3 11 0,1 6 10,-2 5 4,-4 1 9,-5-3-8,0-4-3,0-2 4,0-8-6,-1-2 2,-3-3 0,-2-2-2,-4-3-19,-1-3-44,0-3-31,0-8-75</inkml:trace>
  <inkml:trace contextRef="#ctx0" brushRef="#br0" timeOffset="140108.0667">2324 2768 142,'0'0'84,"0"0"-80,0 0-3,0 0 4,0 0-5,98-11 0,-78 11 1,1 0-1,-2 0 0,-2 0-70</inkml:trace>
  <inkml:trace contextRef="#ctx0" brushRef="#br0" timeOffset="140492.0424">2723 2580 233,'0'0'30,"0"0"-25,0 0 9,0 0 11,0 0 2,0 0-27,14 5 2,-12 22 37,-2 6-19,0 6 24,0 1-17,0 0-23,0-1 5,-2-5-5,1-5-2,1-6-1,0-5 1,0-6-4,9-3-1,4-4-8,1-5 11,5 0 4,5-2 7,6-13 4,3-3-14,4 0-2,-3 1-26,-3 4-78,-2 4-43</inkml:trace>
  <inkml:trace contextRef="#ctx0" brushRef="#br0" timeOffset="140980.0103">3152 2513 423,'0'0'165,"0"0"-143,0 0-22,0 0-2,0 0-18,0 0 19,18 75 1,-9-39 1,1 2-1,-4-2 1,-4-3-1,-1-4 4,1-5-4,1-5 1,3-4-1,4-3 0,-4-3-1,6-3-13,-1-3 0,2-1-7,-1-2 21,4 0 10,-2 0-6,5 0 3,3-3-2,4-3 2,4-2-5,3 1-2,1-1-26,-3-1-61,-4 0-48,-6-2-121</inkml:trace>
  <inkml:trace contextRef="#ctx0" brushRef="#br0" timeOffset="141339.9863">3788 2502 217,'0'0'170,"0"0"-128,0 0-42,0 0-7,0 0 7,-26 110 0,26-72 19,0-2-7,0-1-11,0-4 1,0-2 2,5-4-1,-2-1 0,1-1-3,-1-5 0,3-3-37,-1-6-43,-1-6-103</inkml:trace>
  <inkml:trace contextRef="#ctx0" brushRef="#br0" timeOffset="141595.9717">3800 2461 201,'0'0'5,"0"0"0,0 0-5,86-64 3,-65 61-3,0 3 10,-2 0 5,2 0-6,0 1 3,-6 10-12,3 1-2,-6 3-9,-5 2-54,-2-1-24</inkml:trace>
  <inkml:trace contextRef="#ctx0" brushRef="#br0" timeOffset="141819.9541">3805 2657 117,'0'0'94,"0"0"-72,0 0-22,0 0 59,0 0-23,80 2-12,-52-4-6,5-1-12,-3 1-5,-5 2-1,-6 0-3,-8 3-77,-10 10-60</inkml:trace>
  <inkml:trace contextRef="#ctx0" brushRef="#br0" timeOffset="142035.9413">3783 2874 317,'0'0'0,"0"0"2,0 0-2,0 0 13,0 0 24,0 0-16,103 2-14,-76-6 2,4-2-7,-4 2-2,-2-4-1,1 2-57,-5-1-68</inkml:trace>
  <inkml:trace contextRef="#ctx0" brushRef="#br0" timeOffset="142376.1582">4314 2489 447,'0'0'79,"0"0"-43,0 0-24,0 0-5,0 0-7,0 0-13,-4 18-2,19 12 15,1 4 0,-5 3 7,-3 0-2,-3-1-2,-4-3 1,-1-4 1,0-4-5,2-4-21,-2-4-46,0-6-66,0-8-85</inkml:trace>
  <inkml:trace contextRef="#ctx0" brushRef="#br0" timeOffset="142744.1343">4222 2457 331,'0'0'21,"0"0"-21,31-86-3,-4 70-1,4 6 2,2 10 2,0 0-3,3 0 3,0 20 0,1 6 0,-6 7-3,0 3 3,-5 3 3,-7 0 8,-7 0 19,-6-4-5,-6 0-4,0-4-8,-3-2-7,-15-2-2,-4-3 11,-5-1-7,-7-2 18,-2-2-4,-1 1-7,-2-3 1,0-3-15,0-2-1,2-1-31,1-4-35,3-4-24,2-1-18,1-2-89</inkml:trace>
  <inkml:trace contextRef="#ctx0" brushRef="#br0" timeOffset="143920.0603">1550 3330 237,'0'0'67,"0"0"-40,0 0-7,0 0-19,0 0 4,0 0-2,-97 26-3,75 6 22,2 7-7,1 12 14,2 6-10,-1 6-16,3 6 2,-1-4-3,7-7-2,9-7 0,0-12 1,6-7 2,19-3-3,5-6-9,6-7 9,6-7 4,4-9 11,-1 0-5,-1-12 13,0-10-10,-8-6 11,-2 0 10,-4-7-6,-3-4 8,-5-6-13,-3-3-20,-8-3 1,-8 0 2,-3 1-1,-2 2-5,-20-1 0,-5 7-5,-7 3-8,-2 7-5,2 11-17,-1 14-74,-2 7-43,-6 4-194</inkml:trace>
  <inkml:trace contextRef="#ctx0" brushRef="#br0" timeOffset="144240.0409">1447 3574 237,'0'0'125,"0"0"-106,0 0-19,0 0 0,0 0 0,80 63 1,-60-25 20,2 1-11,3-3 5,4-4-11,2-4 9,8-2-8,-2-5-2,2-3-2,-5-5 1,-8-3-2,-4-3-7,-6-4-50,-5-3-12,3 0 2,-4 0-75</inkml:trace>
  <inkml:trace contextRef="#ctx0" brushRef="#br0" timeOffset="144712.0096">1961 3392 372,'0'0'100,"0"0"-87,0 0-13,0 0-20,0 0 18,2 105 1,7-57-1,0-1 4,4 1-1,1-4 1,2-2-2,5-7 0,0-7-3,6-7 2,-2-4-4,2-8-1,0-8 2,-3-1 4,3-1 10,-2-19 30,2-4-2,-5-6-20,-4-3 7,-3-3 15,-6 1-22,-3 0 2,-3 4-2,0-1-3,-3 4-15,0 0 0,0 3-8,0 3-30,0 2-53,0 3-23,6 7-120</inkml:trace>
  <inkml:trace contextRef="#ctx0" brushRef="#br0" timeOffset="145112.7984">2615 3370 538,'0'0'90,"0"0"-68,0 0-22,0 0-9,0 0-4,0 0 7,-8 103 6,10-55-1,1-3 3,0 1-1,-3-3-1,0-1 6,0-3-6,0-4 0,0-6 1,3-5-1,0-7-13,3-6-57,3-3-45,0-8-44,0 0-83</inkml:trace>
  <inkml:trace contextRef="#ctx0" brushRef="#br0" timeOffset="145677.3359">2610 3404 397,'0'0'24,"0"0"-15,-4-81-9,7 53 2,9 5-1,6 5 14,0 2-13,6 6 0,1 4 0,0 6 2,-2 0-3,-1 10-1,-1 16-3,-6 7 3,0 4 0,-9 2-4,-6 0-8,0-1 5,-8-3 6,-11-3-2,1-7 2,-6-2 1,5-5 0,2-4 0,1-7 4,10-1-3,3-6 0,3 0 2,0 0 7,0-5 5,0-5-15,12 4-2,1 1-2,1 5 3,2 0-1,2 0-4,3 13 5,-1 5-3,0 3 4,1 3 1,-6-1-1,-2 2-3,-8 0 3,-5 1 2,0-1 3,-5 0 0,-12-1 16,-7-5 2,3-2-1,0-4-6,2-4-11,-1-3 0,4-4 0,1-2-3,-6 0-2,7-2-26,0-9-46,3-6-74</inkml:trace>
  <inkml:trace contextRef="#ctx0" brushRef="#br0" timeOffset="146210.2091">3376 3244 363,'0'0'142,"0"0"-74,0 0-33,0 0-35,0 0-4,0 0 2,-30 79 2,12-40 1,-1 3 2,4 3-2,-3 2 0,0 0 4,-3 2-5,-1-1 0,-1 0 2,4-6-1,5-5 0,3-6-1,5-7-23,1-4-24,2-7-15,0-5-21,3-7-21,0-1-90</inkml:trace>
  <inkml:trace contextRef="#ctx0" brushRef="#br0" timeOffset="146530.1887">3057 3193 180,'0'0'124,"0"0"-77,0 0-47,0 0 7,0 0-1,10 84 28,-1-51-17,0 3-9,3-4-3,-3-2-5,0 0 0,0-4-21,4-4-20,-1-4-87</inkml:trace>
  <inkml:trace contextRef="#ctx0" brushRef="#br0" timeOffset="147066.1538">3540 3187 226,'0'0'161,"0"0"-161,0 0-4,0 0 4,0 0 9,91-6-6,-58 6 11,3 0 5,7 0-15,2-2 4,2 1-6,-3-2 1,-7 3-3,-3 0-3,-10 0-42,-6 0-40,-12 0-27,-3 0-83</inkml:trace>
  <inkml:trace contextRef="#ctx0" brushRef="#br0" timeOffset="147346.1362">3837 3197 226,'0'0'159,"0"0"-159,0 0-4,0 0 4,-2 110 15,0-71-9,2 1 1,0-4-6,0-1 4,0-1-3,0-1 0,-2-1 1,-1-2 2,0 0-5,0-3 3,0-3-3,3-3 0,-3-6-41,3-4-60,0-7-102</inkml:trace>
  <inkml:trace contextRef="#ctx0" brushRef="#br0" timeOffset="147802.1115">4165 3253 488,'0'0'12,"0"0"-9,0 0-6,0 0 1,0 0-2,0 0-11,-3 77 15,8-32 1,-2 2 10,-2-5 1,-1-3-4,3-1-6,-2-5 4,-1-2-5,2-2 0,-2-5 4,0-3-5,0-4-20,0-5-38,1-8-40,2-4-107</inkml:trace>
  <inkml:trace contextRef="#ctx0" brushRef="#br0" timeOffset="148114.0889">4231 3217 168,'0'0'0,"0"0"0,0 0 0,0 0 16,91-81 55,-73 72-14,2-1-7,3 5-28,5 0-18,1 4 5,-1 1-9,-1 0-1,0 3-1,-5 7-17,-7 2-47,1 0-13,-11 2 5,-4-1-20</inkml:trace>
  <inkml:trace contextRef="#ctx0" brushRef="#br0" timeOffset="148378.0707">4214 3465 138,'0'0'258,"0"0"-246,0 0 2,0 0-12,0 0 7,0 0 1,72 3-3,-39-3-3,3-6 4,-3 2-7,-5 3-1,-7 1-2,-5 0-68,-10 5-13,-6 12-22,0 1 22</inkml:trace>
  <inkml:trace contextRef="#ctx0" brushRef="#br0" timeOffset="148602.0571">4261 3676 180,'0'0'8,"0"0"-5,0 0-3,0 0 3,0 0 17,0 0 14,0 47-3,8-43-6,9 1 7,7-5-30,6 0 58,1 0-29,5 0-23,-5-6 2,-1-2-7,0 4-3,-6-1-17,-5 3-64,-4-2-42</inkml:trace>
  <inkml:trace contextRef="#ctx0" brushRef="#br0" timeOffset="150791.8113">5014 3226 101,'0'0'131,"0"0"-89,0 0-12,0 0-17,0 0-5,0 0 4,-46-30 11,38 27 13,-1 0-17,-1-1-8,-2 2-8,1-1-3,-2 3 0,1 0 0,-4 0 0,1 2-2,-3 9 1,1 5 1,1 3-5,4 2 5,3 3-2,2 2-1,7 2-6,0 1 4,7 2 3,14 1-6,6-2 7,4-1-5,5-2 3,3-3-2,-2-1 3,-1-1 2,0 1 0,-5-1 0,-4-1 7,-5-1-6,-7-2 0,-3-4-1,-9-4-2,-3 1 2,0-4-1,-3 2 1,-18 2 4,-7-2 3,-3 0 7,-2-1-11,-2-4 7,1-1-1,4-2-7,0-1 0,5 0-2,1 0-23,8-3-41,-2-8-132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1:32:04.3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5272 1746 51,'0'0'106,"0"0"-66,0 0 15,0 0-7,0 0-8,0 0-4,0 0-31,2 0 18,-2 0 5,0 0-19,0 0 2,7 0-9,5 0-2,9-1 0,0-1 0,6-2 0,4-2 0,0 0 2,1 3 2,-1 0-4,-6 0 1,2 0-1,0 0 0,-10-2-1,0 5-6,-5 0-38,-3 0-4,-3 0-65,-6 0-50</inkml:trace>
  <inkml:trace contextRef="#ctx0" brushRef="#br0" timeOffset="407.2729">5424 1810 13,'0'0'104,"0"0"-103,0 0 36,0 0 9,0 93-17,0-64 17,2 4-24,4-6-21,-6 1 30,3 3 1,1-5-26,-4 5 7,3-10-12,-3 0-1,0 0 0,6-5 7,-6 0-7,0 0 0,0-7 0,0 0-2,0 4-20,2 0-13,-2 1-27,0-3-51,0 2-33</inkml:trace>
  <inkml:trace contextRef="#ctx0" brushRef="#br0" timeOffset="703.4847">5299 2342 214,'0'0'38,"0"0"-32,0 0-6,0 0 4,0 0-2,0 0 42,39 11-8,-18-11 2,1 0-22,8-1-8,-6-3 9,8 0-16,-4-2 1,-5 0-2,4-2-3,-3 4-25,0 0-36,-6 0-57</inkml:trace>
  <inkml:trace contextRef="#ctx0" brushRef="#br0" timeOffset="2490.4692">5908 2159 230,'0'0'27,"0"0"-5,0 0-5,0 0 14,0 0-8,0 0-23,16 0 15,-7 0 1,0 0-7,0 0 14,4 0-16,-4 0 3,5 0 21,-2-3-30,1-7 18,3 5 1,-2-7-12,4 4 15,-8 1-19,1-8-2,-1 4 1,-1-8 3,2 1-5,0 1-1,-6-6 4,1 0 2,0-5-5,1-3 0,-1-4 2,0-1 1,0-2-4,-1 2 0,-2 0 2,-3 3-2,0 3 1,0 6 1,0 3-1,0 7 9,0 0-8,0 4-2,-3 7 0,1-3 24,1 6 15,1 0-21,-2-5-9,2 4-3,-1 1-3,-1 0-3,1 6-21,-2 15 20,1 12-3,1 5 4,1 7 0,0 0 5,0 0-5,0-3 0,0 0 2,0-1-2,0 5 0,0-2 0,6 6 0,1 3 2,2-6-2,5 4 0,-5-9 2,-1-1-1,-2 2-1,-1-5 0,1-1 1,0-2 2,1-4-3,-2 1 0,-1-5 0,1-2 0,-2-4 0,-2-5 0,-1-4-1,2-3 2,1-6-2,-3 0 1,0-3 0,3 1 2,-3-1-2,0 0 4,0 0 7,0 0-5,0 0-6,0 0 0,0 0 1,0 0-2,0 0 1,0 0 0,0 0 6,0 0 0,0 0-6,0-1 15,3-5-15,1-5 14,-1 3-14,-3 0 0,3 1 0,-3 4 5,2-2-5,-1 0 0,-1 1 0,0-3-1,0 0 1,0 1 0,0-1 0,0-5 4,0 0-4,0-6 0,0 0 0,0 1-3,0-2 3,-6 1-8,-4 0 3,-1-2-18,-1-1 2,-1 3 2,-1 0-15,3 0 20,0 5-5,-1 2-4,0 1 16,5 3-26,-2 3 22,4-3 5,0 4 6,3 3 2,2-1 5,0-2 0,0 0 9,12-6-12,3-3-5,6 3 1,5-2 0,-2-2-2,2 0 4,4 2-2,-8 0 9,0 4-5,-8 4-4,-4 3 0,-2-2 1,-4 2-9,1 0 8,-4 0-40,1 0-7,1 5-58,0-2-5,-2-3-73</inkml:trace>
  <inkml:trace contextRef="#ctx0" brushRef="#br0" timeOffset="4092.4865">7085 1978 236,'0'0'88,"0"0"-37,0 0 8,0 0 20,0 0-44,0 0-25,0-7-7,0 7 1,0 1-8,3 15-11,1-2 10,1 8 5,2-3 8,-1 1-4,2-7 4,-1-1-4,5 6-4,-3-6 0,2 3 0,-4-5 1,-1-6 2,1 2-3,-1-5 1,3-1 3,-3 0-4,3 0 0,2 0-6,0-6 3,0 1-1,-2-6 4,0 0-7,-3-5 13,0-1-8,0 2 2,0-2 0,1 4-4,-2 1 6,-4 1-2,1 7 4,-2-2 3,0 3-7,0 3 5,0 0 5,0 0 0,0 0-10,0 0-16,0 7 16,3 6-14,1 6 14,1-10 0,2 8 0,0 2-1,1-8 1,-2 7 0,4-8 1,-2-2 3,1-5-4,0-1 0,-2-1 1,-1 2-5,0 1 4,0-2-11,0-2-1,1 0-28,-2 0 18,1 0 7,-3-9 4,0-8 7,0 1 4,-3-5 0,0 4 0,0 3 4,0 1-4,0 1 0,0-2 1,0 7-4,0 1 3,0 5 0,0 1 0,0 0 0,0 0-1,0-2-7,9 2 4,6-6-1,1 4 5,2 1 0,1-1-5,0 2 10,4 0-10,1 0 4,3-1 1,4-2 3,-1-2-3,0 2 0,-6-6-1,-3-2 5,-2 6-4,-8-1 0,-5 4 1,1 2-5,-6-1 8,-1-4-3,0-2 53,0-1-30,0 2 9,0 4-8,-3 1-14,-5 0 9,-1 1-20,-2 0 0,-5 0 0,2 12-4,-5 9 3,7 7-3,5-2 2,1-2-1,6-4 3,0 2 0,0 1-6,11-1 4,3-5 2,7-6 0,0-4-6,3 0-16,1 1-14,-4-5-31,-6-3-35,1 0-100</inkml:trace>
  <inkml:trace contextRef="#ctx0" brushRef="#br0" timeOffset="6532.4802">8705 1939 148,'0'0'112,"0"0"-63,0 0 12,0 0 9,0 0-43,0 0-27,-3-1-1,3 2-12,0 11 13,0 7 0,0-6 0,0 3 1,1-2 8,2 0-11,2 4 2,1-4 0,3 6-7,3-2 13,-2-1-6,1-10 0,-1-2-6,-1-2 0,-1-3-9,-2 0-5,1 0 14,-1 0-7,-3 0 13,5-2 2,2-11 5,-3 3-7,1-1 0,-2-6 0,0 4 1,3-5-1,-3 3 0,-3 4 6,-2-1 0,-1 3-6,0 3 5,0-2 4,0 7 36,0 1-11,0-2-7,0 2-27,0 0-8,0 2-12,0 13 15,3 1 5,3 0-7,1-1 12,1-4-5,1-3 1,-1 1 0,3 2-1,-3-2 0,1-2 3,1-2-4,-2-5 1,-1 0 0,-1 0-3,3 0-10,-3 0 11,5-8 1,0 2 0,-3-1-4,1-4 5,-5 1 0,1-2-5,2-8 11,-7 3-6,0-2 0,0-1 4,0 6-2,0 1-2,0 4 0,0 0 1,-4 3 6,1 3-8,0 0 1,3 3 0,0-1 0,0 1 0,0 0 0,0 0-1,3 0-10,12 0 5,-2 0 6,5 0 0,-3 0 0,3 0 3,7 0-3,0 0 0,5 0 1,-1 0-1,1-5 0,-3 2 1,1 0-1,0-3 0,-4-1 0,0 0 0,-11-2 0,-5 7 0,-1-1-2,-4-5 4,-3 8 10,0-2 33,0 1-23,0 1 20,0 0-21,-10 0-17,-4 0-4,-6 0-7,-6 7-5,-1 13 5,3 3-6,5-2 13,2 4-26,4-4 16,6-3 10,2 2-20,5-6 19,0-6-12,0 3 6,2-7 5,2 2-6,8 2 5,-2-6 1,7-1-1,-2-1-1,3 0 7,0-1-3,-6-10 6,2 1-2,-6-1-4,0-4 7,-2 0-2,2-1 1,-3 2 1,-2 2 14,-3-2-15,0 3-1,0 3-5,0 5 0,0 0 1,0 1-1,0 2 9,0-5-8,0 5-2,0 0-8,0 0-13,3 8 16,6 3 1,0-4 4,3 1 1,2-1 0,-3-2-4,4 0 14,0-4-10,0-1 0,3 1 0,-3-1-3,-2 0 3,-2 0 0,-2 0 11,1 0-5,-1-2-6,0-7 0,1-1 6,1-1-2,1 3-4,-2 2 2,2 2-2,-4 0 0,2 4 0,-3 0-9,2 0 0,2 8 4,-4-2 10,1 4 0,-2-1 13,1 3-11,-3-3-5,-1-3-2,2-3 7,-5-3-5,3 7-2,0-4 0,-3-1 4,3 0-1,-3-2-3,0 0 4,0 0 4,3 0 2,4 0-3,2-11 1,2 1-2,-1-1-3,2 2-3,3 2 0,3 0-2,-3 2-2,-2 2 4,-2 0 0,1 0-6,-2 3 2,4 0 4,-3 0 0,0 6-2,2 0-8,-2-2 7,1-1 3,0 2-4,-3-4 6,0 2-2,-5 3 0,0-6 1,1 0-4,-5 0 3,0 0 0,1 0 4,1 0 0,1 0-4,3-6 0,-1 3 6,-1-4 1,0-2-4,-1-7 13,2-3-7,-2-4 0,0-4-9,1 0 0,-1-1 9,-1-1 5,-2 4-1,0 1 11,-2 1 30,-5 0-21,-2 3 23,0 2-38,5 5-12,-4 1 6,8 6-12,-3 0 0,3 1 1,-3 5-1,3 0-1,0 0-4,0 13-36,0 13-14,0 11 44,0 6 11,0 1-3,0-3 6,3-2-3,6-3 0,-1-6 4,5-3-7,-1-3 3,1-7-6,1 3 5,2-10-37,1 1 2,0-1-20,0-7-45,7 0 0,-4-3-74</inkml:trace>
  <inkml:trace contextRef="#ctx0" brushRef="#br0" timeOffset="7392.4806">9878 1864 292,'0'0'95,"0"0"-48,0 0 8,0 0 3,0 0-20,0 0-37,0 0-1,10-6-1,6 3-4,3 3 1,3-1 4,5-3 0,4 4 6,11-4-6,7 1 0,-1-4-3,1-3-2,-7 3-10,-9-1-56,-5 3-20,-10 5-13,-12 0-114</inkml:trace>
  <inkml:trace contextRef="#ctx0" brushRef="#br0" timeOffset="9283.4807">11792 1996 250,'0'0'77,"0"0"-77,0 0 0,0 0 4,0 0 2,0 0-6,7 14 19,1-11-4,2 0 30,1 0-22,3-3-20,0 0 31,4 0-28,-3 0 10,-3 0-5,4-9-4,-5-2-2,-1-2-4,-4 4-1,2-5 18,-4-1-17,-2-3-1,1-9 0,0-1-7,1-3 7,0-3 0,4-1 2,-2 1-3,-3-7 1,7 5 0,-8 1-3,-1 0 11,-1 6-8,0 0 4,0 3 13,0 7 36,0 2-39,-4 7 4,4 5 7,-2 2-3,-2 1-18,4 2-4,0 11-33,0 19 32,0 12-18,0 7 19,0 3 0,0 1 12,4-3-15,4-7 3,1-4 0,7-7-4,2-7 4,1-1 0,1-4 0,2-6 6,-3-4-6,0-1 0,-2-7 3,3 2-11,-2-4 8,4 0-2,3-2-2,-2-12-12,4-3 12,-5 1 1,-1 2 3,-6-3-7,-2 4 7,-5-3 0,-2 2-1,-3 10 8,-3 2-10,0 2 3,0 0 0,0 0-6,0 0-51,0 10 8,0 2 45,0 7 4,0-6-6,0-1 6,0-1 0,0-4 8,9-4-2,2 2-6,2-4 2,1 1 7,1-2-8,3 0-1,0 0 1,2-3 4,-7-5-3,-1 1-2,-5-3 0,-4 2 11,-1-2-10,-2-3-1,0 5 0,0-4 20,-9-4-16,0 2 20,-1-2-6,2 7-9,0 4-5,1 3-4,3-1 7,1 1-9,1 2 5,2 0 1,0 0-4,0 0-11,0 0 8,0-2 3,0 1-1,2-1-12,6 1 16,8-1-3,0-4 0,5 1 10,1 0-10,-1-1 0,0 2 0,-3 1-10,0-1-4,-2 1-26,-1-1-28,-3-1-40,-3 0-22</inkml:trace>
  <inkml:trace contextRef="#ctx0" brushRef="#br0" timeOffset="9673.4911">11695 1681 160,'0'0'19,"0"0"12,0 0 25,122 0-7,-72 0-15,-6 0 9,3-2-29,2-4-5,-4 3-1,2 1-1,-2-2-7,-3 1 0,-7 0-53,-6 0-64</inkml:trace>
  <inkml:trace contextRef="#ctx0" brushRef="#br0" timeOffset="11801.4831">14371 1526 225,'0'0'86,"0"0"-55,0 0 2,0 0-33,0 0-5,0 0 5,-1 73 7,1-40-2,0-4 8,0-2-8,0 0 5,0-6-3,1 2 0,-1-5-7,0 1 0,0-2 0,0 1-8,0-2-14,-5-5-13,0-1-60,1-5-144</inkml:trace>
  <inkml:trace contextRef="#ctx0" brushRef="#br0" timeOffset="12358.4849">14272 1482 193,'0'0'38,"0"0"-33,0 0 27,56-80 11,-35 66-2,-6 8-9,3 3-28,3 3 14,-6 0-16,7 6 6,-4 12 43,-3 5-32,-3 1 7,-3-1-12,-8-2-6,2 1-3,-3-1-5,0 0 0,-10-1-8,-7-1-2,-2-2-13,-1-3 3,3-2-35,3-5 10,5-4-8,8-2 13,-2-1 40,3 0 0,0 0 1,0 0 28,0-1-24,9-2-1,4 0-4,2 3 0,5 0 0,-3 9 3,1 6 19,6 0 1,3 2-23,3 0 7,3-4-7,-2 0 0,-1 1 3,-2-2 0,-4 4-1,-4-2 1,-3 0-3,-6-2-8,-5-1-44,3-7-59</inkml:trace>
  <inkml:trace contextRef="#ctx0" brushRef="#br0" timeOffset="12705.2738">14858 1528 334,'0'0'68,"0"0"-56,0 0 8,0 0-20,0 0-2,0 0-1,0 56 3,6-28 14,-2 0 4,1-3 2,-2-2-6,1-5-10,1 3 3,2-6-7,-1 2 0,-3-1-4,3-4-20,-4 2-26,2-7-12,-1-2-33,0-5-67</inkml:trace>
  <inkml:trace contextRef="#ctx0" brushRef="#br0" timeOffset="12975.4864">14919 1471 230,'0'0'44,"0"0"-37,0 0-5,0 0 35,0 0-12,67-77-6,-50 73-7,-1-1-6,-1 2 15,-2 2-11,2-4 3,3 5-10,-1 0-2,2 0-1,3 0 0,-4 0-29,0 0-46,-7 0-85</inkml:trace>
  <inkml:trace contextRef="#ctx0" brushRef="#br0" timeOffset="13251.4817">14910 1644 114,'0'0'62,"0"0"-58,0 0 24,0 0 33,0 0-36,83 11 7,-60-11-16,-4 0-13,-1 0 17,-4 0-20,-3 0 5,-3 3-10,-2 1-9,-1 4-67,-5-1-102</inkml:trace>
  <inkml:trace contextRef="#ctx0" brushRef="#br0" timeOffset="13484.4995">14976 1844 24,'0'0'64,"0"0"-41,0 0 11,0 0-16,80 2 8,-58-2-23,0 0-2,1-6 7,4 3-1,-3-3-14,-3 0-28,3 0-131</inkml:trace>
  <inkml:trace contextRef="#ctx0" brushRef="#br0" timeOffset="13812.4842">15359 1542 422,'0'0'53,"0"0"-53,0 0-19,0 0 17,0 0-2,0 0 4,4 77 38,0-46-34,-4 0 22,0-6-24,0 0 3,0-2 8,7-2-11,-7 0 0,3-2-2,0-5-14,-3 1-12,0-5-37,0-2-20,0-2-30,0-4-60</inkml:trace>
  <inkml:trace contextRef="#ctx0" brushRef="#br0" timeOffset="14131.476">15392 1629 191,'0'0'56,"0"0"15,0-81-37,0 50 11,0 3-3,7 3-15,2 0-5,6 9 9,-4 5-24,-2 5 21,6 5-20,-11 1-4,11 0-4,0 0 0,3 6 0,0 7 0,4-4-1,-10 4-5,0-5 6,1 6-8,-13 0 5,0 0-11,0 11 12,-16-4-8,-8-3-16,2 5-17,-4-7-35,7-1-29,-3 0-73</inkml:trace>
  <inkml:trace contextRef="#ctx0" brushRef="#br0" timeOffset="14915.499">15674 1526 247,'0'0'14,"0"0"-14,0 0-13,0 0 13,-5 86 12,5-49-3,-1-3 16,-2-2-13,-3-2 3,2 0 2,1-10-12,0 1-5,3-3 0,0-9-10,0 9-11,1-11-34,1 0-14,-2-2-66</inkml:trace>
  <inkml:trace contextRef="#ctx0" brushRef="#br0" timeOffset="15500.4784">15620 1584 134,'0'0'58,"0"0"-33,12-80-11,-3 54 43,0 1-9,10 3-13,-7 2 1,5 5-3,-4 6-19,-1 0 15,8 4-27,0 1 6,0 4-8,7 0 2,-2 2 1,0 9 4,2-2-6,-6 5-1,-3 1-11,-9 1 8,-2 1-3,-7 3-14,0-1 10,-16 1-6,-14 4 12,-1-2-2,-3-2-18,1-1-3,4-7 3,7 1-6,9-6 9,3-3 13,9 0 6,1-4 0,0 1-47,0 1 29,12 1 1,2 3 19,3-5 4,6 7-4,-2 1 0,0-2 15,5 7-8,1-2 10,0 0-13,3 1 1,-6 0 7,3 0-10,0 2-2,-4 2 6,0-5 0,-8-1-6,-2 2 0,-2-6-8,-2 4 1,-3-5-73,-2-6-46</inkml:trace>
  <inkml:trace contextRef="#ctx0" brushRef="#br0" timeOffset="15935.4854">16224 1431 167,'0'0'195,"0"0"-175,0 0-12,0 0 60,0 0-30,0 0-23,0-21-15,0 31-28,9 16 15,1 1-4,-3 6 17,-1 3 0,-2-3 10,-1 1 0,0-5-3,-3-5-1,3-1-6,2-4 0,-4 4-30,-1-2 13,0-2-22,0-1-42,0-5-5,0-1-122</inkml:trace>
  <inkml:trace contextRef="#ctx0" brushRef="#br0" timeOffset="16282.4998">16285 1402 193,'0'0'19,"0"0"2,0 0 20,0 0 24,0 0-46,0 0-6,83-66 8,-62 61-21,-1-3 22,3 5-20,-2-1 3,3 1 1,-2 3-5,-6-1-1,2 1 0,-3 0-2,0 0-1,-7 0-37,-5 7-42,-3 4-24,0-4-40</inkml:trace>
  <inkml:trace contextRef="#ctx0" brushRef="#br0" timeOffset="16584.4906">16287 1651 218,'0'0'13,"0"0"-13,0 0 4,96-2 5,-71-6-9,3 4 1,-4-1 5,-1 1-1,-3 2-6,-4 2 1,-2 0 0,-2 0-6,1 0-7,-5 2-99</inkml:trace>
  <inkml:trace contextRef="#ctx0" brushRef="#br0" timeOffset="16863.4954">16368 1841 214,'0'0'27,"0"0"-13,0 0-14,0 0 14,0 0 6,0 0 14,71 14-25,-54-14 21,1 0-21,5 0-4,0 0 3,2 0-4,-1-5-4,-3 4 6,-3-1-6,-2 1-18,-4-4-51,-3 1-65</inkml:trace>
  <inkml:trace contextRef="#ctx0" brushRef="#br0" timeOffset="18053.4999">17039 1421 245,'0'0'44,"0"0"20,0 0-23,0 0 24,0 0-32,0 0-18,-17-24 10,7 18-11,3 0-5,-5 0-1,0 2-3,0 1-6,-6 2 1,3 1-1,-4 0-2,2 0 3,4 1 0,-2 5-7,0 3-10,6 1 6,-2 1 3,7 2 1,4-2-4,-7-1 11,4 2-2,0 2 0,0 6-14,3-1 16,9 2 0,13 0-4,3-5 1,-2-2 3,2 0 0,-1-3-7,0-1 11,-2-1-6,-7 3 2,6-1-4,0 1 1,-3-2 6,4-4-1,-8 1-2,0 0 0,-6 0-2,-3-1 2,-4 2-11,-1-4 2,0 4 0,-4-2 9,-9-2 15,-7 3-9,-1-4 25,-2-1-22,-2 0-6,3 1-6,-4-3 1,-3 5-20,0-2-13,-4 3-57,1-2-1,-1-1-56</inkml:trace>
  <inkml:trace contextRef="#ctx0" brushRef="#br0" timeOffset="18959.5014">17298 1462 197,'0'0'154,"0"0"-124,0 0-4,0 0 26,0 0-52,0 0-7,0 9-16,0 12 23,0 4 10,0 0-7,0 0 8,0 1-2,-1 3 4,-5 0-13,2-4 0,-2 0 1,1-5-3,2-2 2,-3 0 0,2-5 0,-2 1-55,0 0-2,0-4-37,3-5-56</inkml:trace>
  <inkml:trace contextRef="#ctx0" brushRef="#br0" timeOffset="19348.8642">17312 1412 189,'0'0'134,"0"0"-108,0 0-11,0 0 28,0 0-33,0 0 2,79-37-12,-52 31 3,-4-1 4,-3-1-7,1 3 3,-7 2 1,3 3-1,0 0-3,-1 0 0,1 0-7,-1 0-3,-5 0-90,-4 0-66</inkml:trace>
  <inkml:trace contextRef="#ctx0" brushRef="#br0" timeOffset="19686.0636">17303 1614 305,'0'0'66,"0"0"-62,0 0-1,0 0 3,0 0 30,0 0-28,93 0 10,-61 0-14,3 0-1,-2 0 3,-2 0-6,-3-3 0,-7 3-1,-6 0-43,-3 0 6,-6 0-72,-5 1-112</inkml:trace>
  <inkml:trace contextRef="#ctx0" brushRef="#br0" timeOffset="19996.4869">17358 1829 14,'0'0'42,"0"0"14,0 0 16,0 0 4,0 0-8,0 0-41,78 12 9,-54-12-19,2 0-10,1 0 6,0 0-9,-1 0-2,1 0-2,-7-1-4,-3 1 3,1-2-26,-8 2-56,2 0-42</inkml:trace>
  <inkml:trace contextRef="#ctx0" brushRef="#br0" timeOffset="23459.4956">17937 1420 151,'0'0'122,"0"0"-112,0 0 31,0 0 5,0 0-6,0 0-9,3-9-31,-3 12-8,0 11-6,0 5 14,3 7 41,-3 2-22,0 1-3,0 1 7,-2-3-20,2 0 7,0 0-10,0-4 0,0-2 5,0-2-5,0-1 0,0 1 3,0-1-2,0-7-2,0 3-12,0-6-19,-4-4 30,0 2-28,2-6 17,2 2 10,0-2-16,0 0 16,0 0 3,0-6-11,0-7-4,0-5 8,0 2 7,0-5 0,0 0 3,0-5-3,3-4 0,6 2 1,-1-4 1,-1 2-1,4 4 5,-1 1 16,0 5 5,-2 2-17,2 0 0,-5 4 9,-2 4 15,-3 4-20,0 3-1,0 3 7,1 0-20,2 0-1,9 10-16,0 13 4,0 6 13,7 2 4,-3-1-2,1 0 8,5-1-9,-5-4-1,4 0 0,-3-6 1,3-1-3,-4-4 4,2 0-2,-3-4 3,-2-2 1,-1-4-4,-9-1 0,1-3 0,-2 0 6,-3 0-5,0 0 7,0 0 24,1-2 3,5-10 4,1-2-24,-2-6 0,-2-1 5,2-5-19,-4 2 4,2 0-5,0 0-4,0-3 4,4 3-1,-2 1-22,-5-1 15,0 4-7,0 2-8,0 2 3,0 5-31,0 4 10,0 1-78,0-2-78</inkml:trace>
  <inkml:trace contextRef="#ctx0" brushRef="#br0" timeOffset="23849.2998">18571 1456 273,'0'0'117,"0"0"-110,0 0 31,0 0 7,0 0-33,0 0-8,54-18-4,-20 15 0,2-1-2,3 2 6,-3-1-3,1 1-1,-3 2 7,1-1-11,-6-1 4,0 1 0,-4-4-8,-4 1-25,-3 4-58,-8-3-60</inkml:trace>
  <inkml:trace contextRef="#ctx0" brushRef="#br0" timeOffset="24136.491">18786 1442 238,'0'0'86,"0"0"-86,0 0 0,0 0 3,0 0 22,-28 98-22,26-73 19,-2-7-20,4 1 8,0-1-15,0-1 9,-3 1-4,0-2 7,1 1 2,-1-1-12,-1 0 3,-2 0-37,1-4-39,-1-1-59</inkml:trace>
  <inkml:trace contextRef="#ctx0" brushRef="#br0" timeOffset="25812.4936">20426 1635 179,'0'0'132,"0"0"-105,0 0 14,0 0 41,0 0-50,0 0-22,0-30-4,-2 29-3,-2-1-3,-2 2 0,-3 0-4,-8 0-4,2 0-7,-4 2 8,-2 8-3,-2 4-37,1-4 32,-1 2 6,2 3 2,4-3-2,1 3-1,4-1 10,3 0-3,5-3-5,1 1 5,3-2 3,0 0-4,0 2-6,0-3 6,1 0 4,8-1 3,0-7-3,0-1-2,4 0 1,-1 0 1,4 0 11,6 0-6,0-6 2,2-3-7,-5 0 8,-1 0-8,-2 0 5,-4 0-3,-4-1 37,-2 0-13,-3 4 0,0 3 13,-2 1-12,-1 2 8,0-2-24,0 2-9,0-1-2,0 1 0,0 0-2,0 0-16,3 0-29,3 8 44,2 3-1,2-2 4,1 2 4,-1-3-3,5-3-1,-3 3 0,3-5-6,1-2 5,3 2-49,-2-3-32,1 1-7,-4 1-158</inkml:trace>
  <inkml:trace contextRef="#ctx0" brushRef="#br0" timeOffset="28791.4802">21560 1683 143,'0'0'2,"0"0"-2,0 0 2,0 0 1,0 0 25,0 0-2,7 5 8,-5-5 9,-1 0-16,5 0 5,-3 0 2,3 0-20,1 0 21,0 0-22,3-3 1,0 0-3,-1-5-7,1-1-4,0-1 3,-4-7 2,3 7 28,-1-10-24,1 0-8,2 1 2,-2-5 3,-2 0-6,-2-2 0,-1 4 3,1-4-2,-4 2 1,1 0-2,-2 1 4,0 2-1,0 5-3,0-4 0,0 5 3,0 2 0,0-1-3,0 8 2,0-2 11,0 7-5,-2-1 17,1 1-25,1 1 12,-3 0-14,3 0 2,0 0 0,-5 7-8,1 10-14,-5 15 22,-3 7 0,4 6-3,2 5 3,5-4 0,1-4 0,0-6-2,0-5-6,0-3 7,7-2 1,6-2-5,0 0 5,2-5 0,1-2 0,2 0 1,3-9 4,1 2-5,2-3 0,-3-3 2,1 1-8,-1-2 7,-6-1-1,2-2 0,-7 0 0,-2 0-2,2-2 2,-4-7 0,-3 3 2,1-5-2,-4 1 3,0-4-8,0 1 3,0 0-30,-4 0-15,-4 3-17,0-1 27,-4 4 7,4 2 27,-2 1-5,4 2-5,3-1 4,1 0 2,2 3 7,0 0-4,0-1 4,0 1 0,0 0-2,0 0 7,0 0-5,0 0 0,6 0 3,6 0-2,-3 0 2,5-3 9,3-2-12,-1 1 7,1-2-8,1 3 1,-3 3 0,-3-2-2,0 1 2,-5 1 0,4 0-1,2 0 4,-2 10-8,2 2 5,-4-1 0,0-2 4,4 1-4,-2 1 0,0-4-1,0 1 2,1-3-1,1-4 1,0 2 4,-1 1 21,1-4-25,1 0 9,-4 0 6,2 0-16,-5 0 17,1 0 14,2-7-16,-4-2 18,3 0-14,-1-2 4,0 4-10,-2 1-6,-3 3-3,-1 3-4,-2 0 5,0 0-16,0 0 11,2 0-14,1 0-4,-2 13 1,1 4 17,-1 2 3,-1 2-1,0 2 18,0 1-10,0 5-2,-3-2-1,-11 1 3,0-1-7,-4 1-3,-3 3 6,0 2 0,0 2-6,3-7 0,3-6 4,5-6-4,1-5-5,3-7 5,4 1 0,1-5 0,1 0 4,0 0 10,-2 0 14,-1-5-23,-1-10 4,3 5-9,-1-13 5,2 5-1,0 3-4,0-3 8,6 7-11,1-3 3,2 1-2,8-1 0,-1 1 2,6 1 0,2-6 0,3 1 0,0-1-3,3-3 8,0 6-7,0-6 2,-2 1-6,0 1 5,2-4 1,-2 2 0,-2 2-10,-2-4 13,-3 3-3,-2-2 0,-5-2 6,0 3-8,-5-2 2,0 1 0,0-1 4,-4 1 2,-1 2-6,1-2 0,-4 0 3,-1 3 0,0-2-2,0 0 1,0 1 12,0-5-9,0 4-3,0 3 4,0 1 0,0 5 17,0 3-20,0 3 0,0 3 20,0 3-18,0 0-1,-1 0-4,-1 0-19,-5 19 15,-4 14-34,-2 7 38,2 5-3,5-3 3,1 0 0,5 3-7,0-9 7,0 1 3,0-7-3,4-5 0,3 2-5,4-4 5,3-2 0,0-1-1,4-9 3,-1 2-2,-1-5 0,0-5 3,2 2-6,2-3 12,4-2-9,-1 0 0,3-3 3,-3-9-1,-1-5-2,0 0 0,-5-1-3,-3-3-8,-5 2 9,-6-1-7,3 1-18,-6 0 26,0 3-20,0 4 2,-7 4-7,1 2-33,-2 5 31,1 1 14,-2 4-33,1 16 37,4 4 5,1-1 5,3 0-7,0-4 7,0-2 0,4-4-1,5-1 1,3-3 5,-1-1-5,3-5 3,0-2 21,8-1-24,-1 0 0,5 0 0,2 0-31,-4-6-24,1-9-100</inkml:trace>
  <inkml:trace contextRef="#ctx0" brushRef="#br0" timeOffset="29286.4991">22197 1498 163,'0'0'15,"0"0"48,100 1 8,-58-1-31,1 0 10,-1 0-23,-1 0 0,4 0-8,3-1-19,4-1 17,5 0-17,-2 0 0,1 2 0,-3 0 0,-4 0-32,-6 0-4,-8 0-6,-8 0 6,-5 0-16,-12 0-29,-2 0-27</inkml:trace>
  <inkml:trace contextRef="#ctx0" brushRef="#br0" timeOffset="33361.4952">23924 1689 175,'0'0'64,"0"0"-29,0 0 0,0 0 21,0 0-5,0 0-41,0 0 1,0 0-2,0 0-9,0 0 21,0 0-19,0 0-2,0 0 0,2 0-6,8 0 6,10 0 0,2 0 2,-2 0-5,-1-3-6,-4-4-14,0-2-10,-3 1-2,-1-1 7,-2-3 17,-1 3-17,-3-1 16,-4 3 2,-1 1 10,0 4 0,0-1-5,0 0 4,0 1 1,0 2 0,0 0-4,0 0-4,0 8 0,-3 7 3,0 1 8,0 1-3,0-4 0,3 4 0,0-3 5,0-3-5,0-1 0,0-3-1,5 1 6,2-2-5,3-1 0,2-3 0,0-2 7,5 0-1,-2 0-6,1 0 0,-1-2-1,-2-5-1,1-2 2,-2-1 0,-2 0 9,2 1-3,0-1-6,0 5 17,1 0-12,-2-2 5,1 7-10,0-3 0,-2 3-4,-1 0 11,-3 0-7,0 0 20,0 5-18,-3 4 21,3-2-22,-4 1 5,-1-2 10,1 0-14,-1-3-2,3-3 0,-4 3 3,0-3-7,0 6 4,0-3 0,0-2 6,0 2-6,0-3 0,0 0 0,0 0 5,0 2-7,0-2 4,0 0 0,0 0 31,0 0-14,0 0 11,0 0 8,0 0-34,0 0 14,0 0-18,0 0 0,0 0-10,0 0 6,0 2 1,0-2 2,0 1 0,0-1-4,0 0 5,0 0 0,0 0 6,0 0-6,0 0 0,0 0-1,0 0 20,0 0-21,0 0 4,0 0 4,0 0 10,0 0-15,0 0-1,0 0 0,0 0-1,0 0-4,0 0 5,0 0 0,0 0-11,0 0-9,-4 3-3,-3 7 21,1 3-1,1-3 0,0-2 3,4-5 0,-1-1-7,2 0 7,0-2 0,-1 3-6,-1-3 13,2 0-7,-2 2 1,2-2-1,0 0 13,0 0-12,0 0-1,0 0 10,0 0-1,0-5 11,2-5-20,7-4 4,2-4-9,5 1 1,4-2 4,2-4 0,3 2-33,1 2 33,-5 2-18,-2 7 9,-7 3 1,-5 4 5,-2 3-3,-1 0 3,0 2-25,0 13 27,2 0-6,0 3 7,1-1 4,2-1 0,6 1-4,3-4 0,1-2 1,7 1 0,-1-4-1,2-2 0,2-5-3,-4-1-87,-4 0-31</inkml:trace>
  <inkml:trace contextRef="#ctx0" brushRef="#br0" timeOffset="33673.5096">24217 1474 336,'0'0'55,"0"0"-45,0 0-9,0 0-2,0 0-16,0 0-59,-31-3-96</inkml:trace>
  <inkml:trace contextRef="#ctx0" brushRef="#br0" timeOffset="35295.4946">26395 1393 132,'0'0'50,"0"0"-47,0 0 75,0 0-41,0 0-5,0 0-1,-31-36-30,23 31 17,-2-1-13,2 4-1,-2-1-7,-3 3 3,-4 0 0,-2 0 0,-2 2 6,-2 4-10,0 3 4,0 4 0,-1 0 2,0 6-2,2 9 0,1-2-3,3 6 3,2-2 0,7 0-2,3 0 3,6-5-10,0-1 9,10-5 0,16-1-1,3 0 6,10-7 15,6-1 5,0-4-16,4-3 24,-4 1-30,-1-3 0,-6-1-3,-5 0-8,-5 0-31,-6 0-40,-8 0-111</inkml:trace>
  <inkml:trace contextRef="#ctx0" brushRef="#br0" timeOffset="36035.4966">26729 1378 225,'0'0'99,"0"0"-70,0 0 13,0 0 15,0 0-41,0 0-12,3-3-4,-3 10-16,0 16 16,0 5 17,0 3-1,0 0 1,0 1-15,0-5 9,0-3-11,0-5 1,0-1 4,0-4-4,0-3-1,0 0 5,3 0-1,8-2-4,5-1 0,9-1 4,10-4 3,5 2-6,6-4 3,-4-1-3,-5 0-1,-5 0-11,-8 0-23,-4 0-26,-9 0 0,-5 0-84,-6 0-50</inkml:trace>
  <inkml:trace contextRef="#ctx0" brushRef="#br0" timeOffset="36695.1146">27383 1358 300,'0'0'37,"0"0"-18,0 0-17,0 0 17,0 0-18,0 0-1,0 29-7,0 4 7,-6-3 0,-2 3 27,0-3-21,1-4 3,0-2-9,1-3 6,1-4-6,0 1 0,2-2 3,-3 0-5,1-3 4,-1-1-2,0-5 1,0 1-1,3 1-6,0-5-8,2 1-38,1-4-11,0-1-40,0 0-26</inkml:trace>
  <inkml:trace contextRef="#ctx0" brushRef="#br0" timeOffset="37099.5018">27416 1352 224,'0'0'40,"0"0"-28,0 0 21,0 0 32,0 0-39,0 0-17,20-21-9,-14 21-1,5 9 1,2 11 0,-1 2 0,3 7 21,-3 1-17,3 2 3,-2-2-5,0-2 8,1-1-12,0-4 2,-3-2 0,-1-3 4,-3-1-3,-2-4-1,2 1 0,-3-2-16,-1-5 1,0-1-34,-3-3-60,0-1-57</inkml:trace>
  <inkml:trace contextRef="#ctx0" brushRef="#br0" timeOffset="37347.3515">27381 1587 163,'0'0'4,"0"0"3,0 0 38,0 0-13,91-6-20,-72 6-11,0-2-1,-3 2 0,-4 0-22,-3 0-61</inkml:trace>
  <inkml:trace contextRef="#ctx0" brushRef="#br0" timeOffset="37864.4992">27939 1488 252,'0'0'50,"0"0"-43,0 0 7,0 0 40,0 0-46,0 0-8,-76-77 2,45 72 1,2 5 15,1 0-17,3 0 5,2 8-6,10 9-8,4-2 2,5 1-4,4 2-2,0-2 10,11 4-5,9 0 5,4-4 2,3 2 0,-2-2-5,2-5 5,-4 6 0,-1-5-1,-2 2 2,-3-1-1,-1-5 0,-5 4 1,-3-2-5,-3-4 4,-5 2-1,0-1 1,0-1-29,0 2 29,-15-1 0,-1-1 6,-5 1 2,-1-2 0,-3 3-4,0-3-4,-3-4-7,1 1-30,0-2-88</inkml:trace>
  <inkml:trace contextRef="#ctx0" brushRef="#br0" timeOffset="38548.5135">28339 1470 219,'0'0'102,"0"0"-77,0 0 8,0 0 10,0 0-38,0 0 11,-55-67-12,44 64 5,1-4 10,0 5-19,-2-1 0,4 3-5,2 0-3,-3 0 5,3 0-3,3 6-15,-1 6 18,4 2-12,0 5 15,0 2 0,0 5 0,12-3-4,1-1 4,4-2 0,0 1-2,0 0 0,-2-7 2,-2-2-3,-1-2-3,-5 1 6,1-4 0,-3 4 0,-2-4-5,-3-2 8,0 1-3,0-5 0,0 4-19,-2 1 14,-12 1 5,-8 2-33,-3-1-26,-6-2-76</inkml:trace>
  <inkml:trace contextRef="#ctx0" brushRef="#br0" timeOffset="39189.5129">28542 1412 239,'0'0'103,"0"0"-74,0 0-22,0 0-8,0 0 1,0 0 0,43 0 4,-16 0-2,1 0 4,1 0 1,-3 0-2,1 0-8,-2 0 3,-3 0-7,-3 0-37,-8 0-86</inkml:trace>
  <inkml:trace contextRef="#ctx0" brushRef="#br0" timeOffset="39431.5041">28679 1426 199,'0'0'7,"0"0"11,0 0-17,-26 78 35,21-51-17,3-3-12,1-3 13,1-1-18,0 1-2,0 0 16,0-3-9,0-3-9,0-3 2,0 4 0,0-2-6,0-2-10,0-4-124</inkml:trace>
  <inkml:trace contextRef="#ctx0" brushRef="#br0" timeOffset="39674.5006">28542 1749 216,'0'0'15,"0"0"-7,0 0 0,82 2 14,-52-2-6,0 0-5,-2 2 10,0-2-18,-2 0-3,-4 0 0,-2 0-5,-4 1-54,-6-1-98</inkml:trace>
  <inkml:trace contextRef="#ctx0" brushRef="#br0" timeOffset="40491.1153">29464 1435 199,'0'0'119,"0"0"-100,0 0 76,0 0-28,0 0-15,0 0-29,-52-36-14,28 34-7,-4 2-2,-2 3 0,0 20-5,0 7-6,3 6 9,0-1-2,8-1 4,5-1-9,4-5 9,9-3 0,1-5-1,0-1 1,1-2-1,14 0 1,6-3 0,7-3 2,7 0-2,5-8-6,2-2 5,4-1-43,0 0-18,0 0-29,-4 0-66</inkml:trace>
  <inkml:trace contextRef="#ctx0" brushRef="#br0" timeOffset="41232.487">29892 1431 368,'0'0'17,"0"0"-10,0 0 17,0 0-24,0 0-20,0 0 16,-12 84 4,0-51 10,1-2-6,1-2-2,1-5 19,3-5-18,-1 0 1,4-6-4,2-2 0,-1-1 4,2-2-3,0-3-1,0-1 2,0-4-2,0 0-2,0 0-2,0 0 4,0 0 0,0 0 0,2-3 9,2-9-3,5-6 1,0-2-7,-2-4 0,4-1 0,1-3 3,-2-1-2,5 1-1,-4-2 0,-2 3 11,-2 2 10,-1 4 12,1 2-19,0 4 11,0 5-12,-1 2 2,-5 5 3,1 3-18,1 0 0,1 5-16,4 13-5,2 9 18,1 4 3,-4 3 1,3 2 5,-4-5 0,3-2-6,-3-4 0,3-2 1,-4-5-1,-1 2 5,-2-2-5,-1-3 0,1-3-4,-2-2 3,1-3-23,-1 1-32,0 2 15,0-7-53,0 1-90</inkml:trace>
  <inkml:trace contextRef="#ctx0" brushRef="#br0" timeOffset="41467.2829">29880 1617 99,'0'0'26,"0"0"-2,0 0 6,90 0-14,-62 0-16,-3 0 3,1-2-6,-5 1-74</inkml:trace>
  <inkml:trace contextRef="#ctx0" brushRef="#br0" timeOffset="41959.528">30387 1428 178,'0'0'121,"0"0"-57,0 0-4,0 0 19,0 0-34,0 0-45,2 4-8,-2 20-16,-12 12 24,0 2 0,-4 1 9,4-3-5,0-1 0,2-7-4,3 1 0,3-5 2,1-4-5,3-1 7,0-4-4,0-3 0,6 0 10,10-6-10,7-3 6,4 2 13,4-5 33,2 0-45,0 0 0,-2 0-4,-1 0 3,-3 0-12,-5-7-2,-3 6-36,-4 0 2,-6 1-35,-3-2-53,-6 1-208</inkml:trace>
  <inkml:trace contextRef="#ctx0" brushRef="#br0" timeOffset="44277.5069">3546 3559 150,'0'0'89,"0"0"-61,0 0 4,0 0 9,0 0 10,0 0-38,0-9 39,-3 6-25,-6-1-10,4 0 29,-5 0-36,-2 2-3,-4 1 2,-2 1-9,-6 0 0,0 1-10,-1 5 0,1 2 10,0 1 0,-1 5 3,1 3-9,0 3 6,1 6 0,4 2-3,-3 4 2,7 4-2,0 0 3,6 0 0,0-3 7,9-1-5,-2-2 0,2-4-2,5-5-2,13-3 0,6-6 2,10-3 0,2-4 7,7-3 0,5-2-7,-3 0 0,0 0-12,-4-2 3,1-6-63,-8-3-51,-5 1-71</inkml:trace>
  <inkml:trace contextRef="#ctx0" brushRef="#br0" timeOffset="44910.6153">3932 3486 184,'0'0'26,"0"0"14,0 0-33,0 0 16,-94 29 31,72-9-19,0 8-9,-2 4-23,6 4 13,0 6 11,6-4-27,6 1 9,3-3-9,3-4 4,0-4-10,3-2 7,12-8-1,4-2 0,8-3 5,0-3-6,-3-2 1,1-5 0,2-3 25,0 0-14,4-5-4,5-11 17,-6-4-16,-2-1-5,-4 1-3,-9-1 1,1-2 16,-8 1-12,-5-5-1,0 3-1,-3-2 5,0 2-5,-9 0-3,-4 3 3,-2 3-11,-6 4 8,0 4-28,-3 2 23,3 7-63,3 1-4,2 0-61,7 0-128</inkml:trace>
  <inkml:trace contextRef="#ctx0" brushRef="#br0" timeOffset="45941.51">4535 3419 299,'0'0'60,"0"0"-55,0 0 1,-1 93 39,1-60-43,1 3 18,8 2-9,-2-2-6,-2 0 5,1-2-6,-3-5-3,-3 2 4,0-6-2,3-3-3,-3-2 0,3-5 6,1-1-9,-1-5 3,-1-3-18,4-4 2,-6-2-29,0 0-12,4 0 22,-4-7 34,0-9-5,0-4 11,0-1-5,2-7 0,-2-1 3,1-2-4,2-3 1,-3 1 0,2 3 0,-2-2 18,0 4 3,0 5 28,0-2-21,3 5 22,1 2-18,2-2-24,5 5 6,-5 2-11,2 2-3,0 8 0,4 3-7,7 0 7,1 17 1,4 5 10,-2 4 21,-1 1-23,-5-1-6,-1-2 6,-1-2-3,-5-4-6,1-1 0,-7-1 1,3 0-4,-3-4 3,0-3 0,-3-4 0,0-1-3,0-4 1,0 0 1,3 0 1,-1 0 0,5-4 0,5-13 0,0-9 7,4-2-4,-4-3-3,-2 3 0,-2 3 2,1 3-2,3 4 1,-2 5-1,-1 1 0,-1 4-3,-1 5-1,4 3-2,-2 0-5,7 11 8,-4 11 6,1 3 0,-4 6 14,0-3-11,-1 1-6,4-1 0,-5 0 2,-1 0 2,0-4-4,-3 1 0,-3-3 0,1-2-22,-1-1 5,0-2-26,0-7-81,0-5 23,2-5-133</inkml:trace>
  <inkml:trace contextRef="#ctx0" brushRef="#br0" timeOffset="46326.5164">5318 3494 365,'0'0'70,"0"0"-58,0 0-12,0 0-1,0 0-18,0 0 19,-1 77 23,1-47 0,0 0 19,0-3-9,0 2-11,0-5 1,0-2-23,0-2 4,0-4 5,0 4-9,0-3 0,-3-2-4,3-2-15,-3-4-6,3-3-27,0-1-37,0-4 10,0-1-22,6-1 27,0-16 34</inkml:trace>
  <inkml:trace contextRef="#ctx0" brushRef="#br0" timeOffset="46632.5181">5330 3623 4,'0'0'114,"0"0"-39,-4-76-29,2 46-15,2-2-9,0-1-5,0 1-9,9 7 25,-4 5-32,2 5 38,-7 11-10,0 4-3,8 0 10,-1 0-36,5 0 0,3 0 0,6 0 8,-6 3-8,4 8 3,-2-1 0,-6 2 13,-3-3-16,-2-2 2,-3 4-6,-3 2 8,0 5-4,-14 5 8,-8 0-7,3-2 1,2 0-2,-2-3-28,7 0-19,0-3-66,2-6-81</inkml:trace>
  <inkml:trace contextRef="#ctx0" brushRef="#br0" timeOffset="47256.3138">5669 3475 199,'0'0'87,"0"0"-21,0 0 9,0 0 6,0 0-24,0 0-6,-28-38-19,28 38-16,0 0-16,0 9-14,0 13-5,0 9 16,0 2 5,0 6-5,0-3 4,0-2-1,6-3 0,-1-7-8,6-2 6,-2-4 2,3-3 0,3-1-4,-3-5 4,1-1 0,-1-4 0,-2-1-3,1-3 3,0 0-3,0 0 3,1-7-4,-1-1 11,1-5-7,-2-2 0,5-4 7,0-6-8,1-5 1,-1-4 0,0-3-8,2 1 8,-3 1-37,-6 4-3,-5 8-19,-3 4 13,0 8 8,-5 3-25,-6 4-43</inkml:trace>
  <inkml:trace contextRef="#ctx0" brushRef="#br0" timeOffset="47734.5217">6151 3406 436,'0'0'85,"0"0"-67,0 0 18,0 0-36,0 0 8,0 0-16,54 0 9,-32 0-1,0 0 0,2-2 1,-4 0-1,2-4 0,0 6 2,-2-3 2,4 3-2,-5 0-1,-1 0-1,-3 0-75,-3 0-6,-6 0-31,1 3-61</inkml:trace>
  <inkml:trace contextRef="#ctx0" brushRef="#br0" timeOffset="47978.5053">6351 3425 320,'0'0'45,"0"0"-44,0 0-2,0 0-6,0 0 7,0 0 0,-6 92 2,6-66-2,0 2 14,0-4 12,-2 0 1,2-2-18,-3 3-8,3-3 4,0 1 7,0-7-24,0 3 4,0-6-48,0-8-62</inkml:trace>
  <inkml:trace contextRef="#ctx0" brushRef="#br0" timeOffset="48621.511">6640 3452 372,'0'0'51,"0"0"0,0 0 31,0 0-43,0 0-37,0 0-2,-7 21-17,7 5 7,3 4 12,4 2-2,-4-1 5,-1-1 4,2-1-7,1-4-2,-1 1 2,-1-2 1,0-2-3,0 1-17,0-2-17,-2-6-59,1-4-5,1-7-59</inkml:trace>
  <inkml:trace contextRef="#ctx0" brushRef="#br0" timeOffset="48910.5106">6727 3346 298,'0'0'19,"0"0"-19,0 0 2,0 0 13,91-60-15,-61 60 0,-2-1 4,-1 1 4,-5 0-9,0 0 1,-2 0 0,4 0 2,0 4-2,-5 2-47,-4 6-56,-9 1-94</inkml:trace>
  <inkml:trace contextRef="#ctx0" brushRef="#br0" timeOffset="49179.2568">6798 3614 175,'0'0'1,"0"0"1,0 0 44,0 0-31,0 0 20,0 0-16,55 11 1,-35-9 3,-1-2-20,-2 3-3,4 0 0,-5-1-1,-4 6-18,0 0-56,-7 0-89</inkml:trace>
  <inkml:trace contextRef="#ctx0" brushRef="#br0" timeOffset="49433.2409">6764 3890 79,'0'0'66,"0"0"5,0 0-44,81 1 23,-59-1-23,5 0 6,3 0 10,-2 0-12,-1 0-22,-3-1-9,4-5 10,2-2-10,0 1 0,1 0 0,-4-1 0,3 0-101,-9-2-56</inkml:trace>
  <inkml:trace contextRef="#ctx0" brushRef="#br0" timeOffset="49789.2182">7367 3390 368,'0'0'46,"0"0"-26,0 0 8,0 0-28,0 0-9,0 0-4,1 68 13,1-33-3,1-1 9,1 0-2,-4 0-4,0-2 3,0-1-3,0-4 0,0 0 4,0-1-10,0-8-7,0 0-41,3-4-41,-3-7-56</inkml:trace>
  <inkml:trace contextRef="#ctx0" brushRef="#br0" timeOffset="50593.1672">7323 3457 147,'0'0'54,"0"0"9,0 0 5,0-83-17,2 71-2,7 1-31,3-1 10,1-2-17,5 5-11,2 3 9,-1 6-8,5 0 3,-3 0-4,0 0 4,1 8-8,-5 2 4,0-2-3,-5 4-3,-4 2 6,-1-2-2,-4 2-9,-3 2-3,0 2 9,-10 4-2,-14 2 5,-6 1-4,2-1-28,-2-5-13,3-2 26,9-7 2,6-2 1,3-7 14,6-1 0,3 0 2,0 0 2,0 0-2,0 2 0,0 2-24,3 1 21,8 3 5,2-1 1,2-1 36,2 4-7,3 3-5,4-3 2,3 1-23,-2 0 5,1-1-9,-2 0 5,-5-1 1,-1 3-6,-5 0 0,-5-3 2,1 2-2,-2-4-15,2 0-19,-1 1-40,-4-3-23</inkml:trace>
  <inkml:trace contextRef="#ctx0" brushRef="#br0" timeOffset="51149.1317">7943 3315 89,'0'0'174,"0"0"-87,0 0-17,0 0-15,0 0 19,0 0-35,-85-69-13,61 69 3,4 0-29,-2 0 8,8 0-8,0 10 0,3 4-8,1 5 4,-1 5 4,10-1-4,1 4-7,0 0 10,0 0-9,12-3 4,6-4 1,1-2 5,-1-6 0,1 0 0,1-1 2,-4-1-2,3 1 0,-5-3 3,1 1-7,-2-1 4,-8-2 0,-2 0-1,-2 2-1,-1-2 1,0 0 1,0 3 0,0 0 8,-7 1-7,-14 5 7,-3 1-8,0-1-17,-4 1-28,1-4-33,-1 1 4,-2-4 3,2 0-22,-4-9-69</inkml:trace>
  <inkml:trace contextRef="#ctx0" brushRef="#br0" timeOffset="51595.1046">8490 3649 462,'0'0'101,"0"0"-78,0 0-19,0 0 27,0 0-31,0 0-4,2 17-6,-4-4-1,-13 8 11,-1 0-3,-8 6 3,-3 2-42,-3 0-18,-4-3-49,1-3-37</inkml:trace>
  <inkml:trace contextRef="#ctx0" brushRef="#br0" timeOffset="54126.5147">9770 3462 281,'0'0'68,"0"0"-35,0 0 9,0 0-32,0 0-4,0 0-6,0 16 0,0 0-11,2 2 19,1 2-8,6-4 0,-6 2 0,-2-1 13,4-1-13,-2-1 0,3-2-1,4-3 8,-1 2-14,-1-3 6,1-3 0,1-1-1,-1-5-22,3 1 12,3-1-7,-2 0-35,2 0 49,-4-7-6,3-7-1,-2 0 9,-1-4-10,4 0-2,-3 2-5,1-4-15,-4 2 23,-1 3 9,-7 5 3,2 4 11,-3 4 4,0-1 37,0 3 10,0 0-22,0 0 13,0-2-30,0 2-23,0 0-4,0 8-29,0 10 33,0-6 0,2 4 0,3-2 0,0 0 0,1-2 1,-2 0 2,1-2-3,1 1 0,0 0 0,0-1 7,1-1-9,1-1 2,2-3-9,-1-1 5,-1-1-26,2-2 7,-3-1 4,-1 0-22,5 0 39,-4 0 0,1-12 2,-1 0-6,-2-1 6,-1-7-5,2 2-1,-5 0-20,2-2 25,0 5-10,2 0-7,-2 2 8,2 4-26,2 1 24,0 7 8,-4-3 1,3 4-2,-1 0 5,4 0 0,6 0-2,1 0 4,-1 0-2,6 4 0,0-3 0,0-1 0,5 0 0,-2 0 0,2 0 16,5 0-16,-2 0 2,2-6-2,-1 0 5,1 0-1,-6 0 36,-7-2-25,-4 7 3,-7-2-13,0 0-5,-1 0 22,2-5-16,0 1 18,-1-1-19,0-2 1,-4-1 3,0 1 1,-1-5-9,-2 6 39,0-2-33,0 4 35,-14 5-38,-5 0 6,1 2-10,-10 0 0,2 17-1,-4 9-8,2 4 9,6 3-2,7 0 2,5-4 0,10-6-6,0 0-5,1-5 11,15 0 0,1-3 0,4-4 0,7-3 2,-4-4-1,0-4 9,4 0-4,-1 0-4,4 0-2,-2 0-24,-1-6-23,-6-1-70,-5 0-140</inkml:trace>
  <inkml:trace contextRef="#ctx0" brushRef="#br0" timeOffset="56674.5182">11828 3331 262,'0'0'53,"0"0"-38,0 0-15,0 0-6,0 0 2,0 0 8,-9 73 0,9-48 0,6-4 2,4 1-6,-3-1 6,2-5-8,-1 0 2,1-2 0,4-3 5,1-1-5,1-2 3,-6-2-4,4-2 7,-1-2-6,0-2 0,3 0-2,-8 0-4,4 0 6,-1-8 0,-4-1-4,2-2 12,-4-5-12,-1 0 4,-1-4 0,-1 2 4,-1 1-2,0 2 0,2 5-2,-2 4 7,2 4 13,-2 1 18,0 1-28,0 0 1,0 0-11,0 0-20,0 3-4,0 7 17,0 3 7,2 3 0,5-6 5,4 3-5,1-5 0,1-1 0,-2 0-1,7-3 8,-3-2-7,-2 1 1,2-3 0,-5 0 20,1 0-15,-4 0-1,4-5 16,-1 0-18,-1-1 5,-1-5-3,2 1-3,-7-7 15,5 1-17,-4 0 0,-2 0 14,-2 2-8,0 1-9,0-4 3,-9 1-3,-2-1-9,-5-1 12,2 4-6,-1 1 2,3 1-21,-1 2 17,3-4 5,2 5-2,0 1 0,3 4 5,2 1 0,-2 3 3,4 0-2,1 0-1,0 0-1,0 0-11,0 0 10,0 1-3,4 5 5,6 3 0,6-3 5,0-4-5,5-1 0,6-1 0,-2 0 4,2 0-4,-3 0 6,-2-4-5,4-7 4,-4 4-5,-1-3 0,-3 3 4,-4 1 0,-6-2-1,1 3 2,-4-3 28,-2 2-22,-2-3 31,2-3-6,-3 3-14,0-5 4,0 2-26,-3-1 0,-6 1 0,-3 0-11,-3 3 7,3 1 0,2 2 3,-2 2-1,3 4 2,3 0 0,1 0 1,5 0 2,0 0-6,0 0 3,0 0-19,0 0 16,0 0-10,6 0 13,5 2-4,4 6 8,-2 1-6,1 0 2,2 0 0,2 2 6,0-4-3,3 5-2,-3-1-1,0 1 2,-2 1-2,-4-1 0,0 4 1,1 5-9,-4-2 8,-1 5 0,-4 0 0,2-3-1,-5 2 1,-1 4 0,2-3 0,-1 0-7,1-2 7,-2-6 0,3 2 2,2-5-2,1-2 0,0-2-1,-2-6 2,0-3 3,4 0-4,-4 0 0,10 0 30,-2-7-19,-2-4-5,8-5-4,-3-2-1,3 0 14,-3-4-14,3 3 3,-8-2-2,0 3-2,-5 4 0,-2 6-1,0 7 2,-3 1 19,0 0 4,0 0-9,0 0-15,0 0-8,0 3 5,0 9-9,0 6 12,0 0-3,0 0 7,2-3-2,1 2-2,3-4-4,-1-1 2,3-3 2,-1-2-3,2-4-1,6-2 4,-4 0 0,3-1-2,0 0 5,-5-2-6,6-9 1,-3-1 2,3-7 2,-2-3 1,2-8-3,0-3 1,1-3 5,-1-3-8,-4-2 2,2 2 0,-8 3 0,-5 3 2,0 2-2,0 3 14,-3 4-10,-3 4 30,-9 2-8,1 8-20,10 1 6,2 5-12,-1 4 0,3 0-2,0 0-14,0 14-19,0 15 7,0 7 28,0 1-1,0 0 1,3 0 0,6 2-1,3-2 5,-1 2-5,-1-6 1,-2-3 0,-1-6-7,5-3 8,3 0-1,1-4 0,4-1-3,2-4 3,2-7 0,0 0 2,-6-4-1,3-1 3,-5 0-4,1 0 4,0-3 5,0-9-9,-1-5 0,-5-1 9,-5-1-3,-3-4-5,-2 2 2,-1 5 3,0 2 4,0 7-18,0-1 8,-6 3 0,-1 5 3,1 0-3,-2 2-4,-1 13-4,3 0-5,3 5 9,3-1 1,0-1-4,0 2 4,0-3 3,6-4 0,5-3-1,-1-5 5,2-1-5,1-2 1,3 0-1,3-2-5,-4 0-10,4 0-19,0 0-21,-5 0-65,-2-8-29,-3-4-47</inkml:trace>
  <inkml:trace contextRef="#ctx0" brushRef="#br0" timeOffset="57119.7735">12736 3306 302,'0'0'57,"0"0"-37,0 0 1,0 0-21,0 0 0,0 0 1,75-27 1,-42 24-2,-2-5 5,3 5-3,-4-4 12,3-4-12,3 7 1,5-3 2,-3-3 1,-2 6-6,-8-7 0,-3 2-14,-1 3-46,-10 1-90</inkml:trace>
  <inkml:trace contextRef="#ctx0" brushRef="#br0" timeOffset="57388.0393">12684 3151 264,'0'0'113,"0"0"-106,0 0 5,0 0-12,0 0-36,0 0-101,-6-9 21</inkml:trace>
  <inkml:trace contextRef="#ctx0" brushRef="#br0" timeOffset="58789.5189">14346 3461 237,'0'0'31,"0"0"-26,0 0-2,0 0 1,0 0 24,0 0-15,27 14 25,-9-14 11,1-3-44,2-4 1,-4 3-6,0-2 1,-3-3-5,2 1 4,-4-3-26,-3 3 21,0-1-9,-8 4 14,2-4 0,-3 5 5,0 0-2,0 3 8,0 1 1,0 0-10,0 0-2,0 0-3,0 9-3,0 5 0,0 1 1,0 1 10,2 2-4,3-1-1,-1-5 1,4 0-1,-1-5 0,5 0-2,-2 1 2,7-6 0,5 1 7,-1 0-5,6-3 6,-2 0-8,-1 0 0,0-10-6,-6-1 6,0-2 1,-5 2 0,-2-6-1,-3-4 5,-1-3-5,0-4 0,-1-8 3,4-2 22,-1-4-25,0-1 0,-4 3 19,-2 1-17,-3 6 15,0-2 25,0 5-19,0 5 24,-8 1-2,1 8-6,4 9 17,-2 2-32,4 4-1,-2 1-23,1 0-15,2 25 3,0 13-4,0 9 16,0 4 3,0 1 1,0 0-4,0-9 0,8-4-2,2-7-5,2-6 7,5-6 0,2-3-1,-1-4 4,4-3-6,-5-4-4,-1-1-41,5-4 13,-3-1-36,3 0-57,-3 0-29</inkml:trace>
  <inkml:trace contextRef="#ctx0" brushRef="#br0" timeOffset="59149.522">14568 3283 260,'0'0'114,"0"0"-111,0 0-3,0 0 38,0 0-20,0 0 10,118-16-10,-76 7-4,3 2 21,-3 0-27,-4 4 0,1-5-5,-5 0 2,-2 3-5,-4-4 0,-5 8-3,-4-2-22,-4 0-73,-9 3-39</inkml:trace>
  <inkml:trace contextRef="#ctx0" brushRef="#br0" timeOffset="59372.5223">14488 3133 321,'0'0'60,"0"0"-57,0 0-6,0 0-21,0 0-60,0 0-95</inkml:trace>
  <inkml:trace contextRef="#ctx0" brushRef="#br0" timeOffset="60593.0329">15971 3281 231,'0'0'33,"0"0"-2,0 0-3,0 0 19,0 0-16,-93-37-16,75 37 19,-1 0-34,1 2 0,2 14 0,-2 7-3,1 4-2,-1 2 0,5 0 5,1 0-3,2-2 4,4-4-1,3-5 0,3-6-11,0-1 10,0-1-1,6-6 2,2 1 3,6-2-3,7-3 3,0 0-3,4 0-1,2-9 1,0-1-3,0-3 4,-4-2-3,-1-1 4,-6 1-2,-3-5 17,1 7-17,-5 0 9,-2 2-3,-2 4-4,-2 3 23,-3 4-8,0 0 10,0 0-27,2 0-13,1 9-18,3 4 30,1 3 1,-1 0 1,1 0-1,5-3 0,0-1 12,1-5-6,1 0-1,0-4-5,2-3 1,0 0 12,2 0-13,0 0 7,-3-6-3,2-5 5,0-3-9,1-2 0,0-4 4,-3-4 7,-3-3-8,1 0-1,-2 4-2,-4 5 1,2 3-1,-3 9 0,-3 3 0,3 3-7,0 0-3,4 3 5,2 14-6,1 2 3,1-1 8,-3 1 0,0 0 5,-2-4 12,0 0-14,-1-3 3,-4-3-5,-1 0-1,0 0-1,-3 0-6,0 2-38,-1 1 16,-17-1-26,-3 0-47,-6-3-108</inkml:trace>
  <inkml:trace contextRef="#ctx0" brushRef="#br0" timeOffset="63433.5327">11517 4902 136,'0'0'51,"0"0"-34,0 0 31,0 0-2,0 0-21,0 0 20,0 0-32,-22-13 8,22 13 3,0 0-18,-3 0 11,-3 0-17,-2 0 0,-2 0-1,0 2 3,-2 7-4,-2 1 2,-4 8 0,2 1 0,-3 3 0,1 2 0,0 1-1,7-2 3,-1 4-2,4 1 0,5-2-1,0 2-6,3-3 7,0-4 0,3-1-2,8-3 0,0-2 2,1-6 0,4-2-2,4-2-3,2-5 5,0 0 0,1 0 2,-2 0 3,3-8-5,-2-7 5,-4-1-1,1-1 9,-7-4-11,0 2 11,-4-3 8,-4-2-9,-4 1 0,0 1 7,0-2-18,-6-2 13,0-1-14,-3 3 0,-1 2-2,-2 4-42,-3 4 7,3 5-1,-3 6-20,0 3-4,3 0-95</inkml:trace>
  <inkml:trace contextRef="#ctx0" brushRef="#br0" timeOffset="64035.0065">12043 4945 182,'0'0'57,"0"0"-14,0 0-29,0 0 4,0 0-18,-59 86-2,53-56 2,3 0 0,3 0 2,0 0-4,8-6-5,10-3 2,0-2 4,4-4 2,-3-5-6,2-2 9,3-4-4,-2-4 12,2 0-8,-3-3 5,0-10-5,0-1 2,-3-3 10,-2 1-4,-5-2 18,-2-3 18,-3 0-21,-3-4 26,-3 2-42,0-5-6,0 1 7,-2 2-12,-10-1 0,0 7 0,-1 2-43,-4 5-26,-2 8 20,1 4-21,-4 0-34,4 5-75</inkml:trace>
  <inkml:trace contextRef="#ctx0" brushRef="#br0" timeOffset="64640.526">12650 4871 262,'0'0'39,"0"0"-23,0 0-15,0 0 7,0 0-7,0 0 3,-90 83-4,83-59-3,1 3 3,3-1-4,3-2 5,0 0-5,0-4-3,13-2 7,1-2-2,-3-2 5,0-1-4,3 0 1,2-5 0,-1-2-1,0-4 2,1-2-1,4 0 5,2 0-5,-1-8-2,0-4 0,-7-1 2,-3-2 6,0-1-4,-1 2 17,-4-4 27,-2-2-25,1-3 33,-5 1-25,0-4-10,0-1 2,0 0-12,-6 0-4,-7 4-5,2 4-11,-1 7-35,-3 1 4,6 7-8,-3 4 15,0 0-56,5 0-57</inkml:trace>
  <inkml:trace contextRef="#ctx0" brushRef="#br0" timeOffset="65228.5164">13344 4828 219,'0'0'43,"0"0"-42,0 0 10,0 0-11,0 0 3,0 0 19,-91 39-19,77-15 6,8 5-9,-3-1 2,2 4 6,2-1-6,-2-3 1,7-2 1,0-5 0,0-1-8,0-2 2,9-4 2,0-2 3,2-3-3,5-5 0,-2-3 11,3-1-1,4 0 22,2-4-19,4-11-2,3-1 8,-4-2-17,-2 0 2,-7 0 8,-5-2-9,-4-1 24,-1-2-15,-7-1-8,0 2 3,0-2-4,-1 1-5,-13 2 2,2 1-52,-4 4 13,4 1-30,-1 4-6,-1 4-76</inkml:trace>
  <inkml:trace contextRef="#ctx0" brushRef="#br0" timeOffset="66620.481">14627 4853 74,'0'0'75,"0"0"-30,0 0 12,0 0-32,0 0 20,0 0-2,-15-10-16,10 10 18,2 0-36,-4 0 7,-1 1-16,0 11 1,0 6-10,-3 5 9,0 3 0,5 2-6,-5-1 6,8-1 0,1-2 0,2-3 1,0-3-10,0-2 9,2-2 0,10-4-3,1 0 7,-2-2-4,5-1 0,-1-3 6,1-1-13,6-3 7,-2 0 0,4 0 1,-1 0 4,1-4-5,-2-6 0,-1 3 5,-2-4-5,-1 3 3,-3-3 0,-2-2 27,-4-4-2,-1-2 11,-2-4 3,0-3-22,-5-2 1,-1-3-19,0 2-2,-7 1 0,-5 3 4,-6 2-4,-3 5 0,-6 4-31,-4 12 20,-5 2-43,2 0-26,4 13-7,8 0-25,9 0-83</inkml:trace>
  <inkml:trace contextRef="#ctx0" brushRef="#br0" timeOffset="67303.4819">15256 4793 191,'0'0'14,"0"0"-12,0 0 16,0 0-2,0 0-12,0 0-4,-34-6 7,25 12-7,-2 5 35,-2 2-18,4 3-7,0 5-1,0 4-9,3 2 0,0 1 0,0 3 2,3-1-3,2 0 1,1-6 0,0-3 0,1-3 2,10-3-2,-4-1 0,5-4 2,0-4 4,6-1 5,1-5 33,7 0 1,4 0-29,1-14 6,-1 2-14,-2-3-3,-6 0 5,-4 0 4,-3-2 9,-4-1 26,-2 0-34,-6-1 12,-3-3-8,0 1-15,0 2 22,-6-1-26,-5 2 3,-7 0-8,3 3-14,-1 2-12,1 2-48,0 4-52,3-1-49</inkml:trace>
  <inkml:trace contextRef="#ctx0" brushRef="#br0" timeOffset="68338.5263">15843 4678 263,'0'0'62,"0"0"-24,0 0 27,0 0 21,0 0-60,0 0-26,0 0-16,0 23-12,0 9 27,0 3 1,0 2 0,4-1 10,-1-1-10,0-2 0,-3-1 2,1-4-1,4-1-1,-2 0 0,0-4 4,-3-2-8,0 1 8,0-2-4,0 0 1,0-4-1,0-4-10,0-5-11,0 0-19,0-5 1,1-2-62,6 0-69</inkml:trace>
  <inkml:trace contextRef="#ctx0" brushRef="#br0" timeOffset="68714.5309">16254 4667 370,'0'0'17,"0"0"-17,0 0 0,0 0 0,9 83 1,-7-52 6,-1 0-7,-1 1 7,0-2 0,0 3 21,0-2-20,0-3 0,0-1-8,0-2 8,0-3-9,0-2 1,0-1-2,0-1-2,0-3-21,0-2-12,0-3-24,0-6-106</inkml:trace>
  <inkml:trace contextRef="#ctx0" brushRef="#br0" timeOffset="78718.1865">17472 5016 126,'0'0'48,"0"0"-35,0 0-11,0 0-4,0 0 0,0 0 2,0 0 18,41 9 5,-24-9-2,-2 0 28,-6 0-26,1 0 10,-1 0-20,2 0-10,2 0 10,3 0-13,0-2 0,4 2 0,4 0 7,6 0-7,7-1 0,9-1 0,2 0-3,9 0 5,1-1-2,2 1 1,7-1 3,3 2-5,6-1 1,8-1 0,8 0-7,9 0 14,7 0-7,8 0 0,5 0 6,5-1-6,7-2 0,10-2 7,6-1-1,12 0-3,8 3-3,-1-1 2,6 3 7,-8 1 3,3 2 2,4-2-4,4-1 19,7-3-12,-2-2 5,-9-1-2,-12-1-13,-16-1-1,-13 0-6,-16 2 6,-14-2 3,-11 3-6,-20 1 4,-22 3-7,-19 2 4,-15 2-4,-12-1 0,-3 2-9,0 0-10,-18 0-62,-6 0-68,-6 0-146</inkml:trace>
  <inkml:trace contextRef="#ctx0" brushRef="#br0" timeOffset="79637.1121">22960 4649 79,'0'0'19,"0"0"-13,0 0-3,0 0 27,0 0-29,0 0 15,-10 52 19,6-23-12,-2 2 21,3 4-18,0-3-21,3-4 12,0 0-17,0-3 0,12 0-3,5-2 13,9-2-10,10-1 0,1-4 2,6-2-10,3-5-22,-7-3 4,-3-3 0,-4-2-61,-6-1-49</inkml:trace>
  <inkml:trace contextRef="#ctx0" brushRef="#br0" timeOffset="80228.8454">23794 4673 244,'0'0'56,"0"0"-56,0 0 12,0 0 15,0 0 6,0 0-17,5-11-16,-5 11-10,1 12 10,2 8 11,2 1-10,0 4 22,-1 3-22,3-3 1,-1 4 4,-1-1 1,1-2-8,-3-2 1,-2-1-5,-1-4-3,0-2-7,-3-1-10,-12-3 24,-6 0-48,-2-5 3,-1-1-61,-2-4-6</inkml:trace>
  <inkml:trace contextRef="#ctx0" brushRef="#br0" timeOffset="80697.5374">23383 4635 249,'0'0'155,"0"0"-149,0 0 19,0 0-25,0 0 1,0 0-3,3 24-18,0 3 20,-1 3 14,-2 1-6,2-2-7,-2-1-1,0-4 5,0 0-2,0 0-3,0-3-31,0-2 18,0-1-81,0-5-54</inkml:trace>
  <inkml:trace contextRef="#ctx0" brushRef="#br0" timeOffset="87215.5554">4432 6436 88,'0'0'91,"0"0"-52,0 0 31,0 0-40,0 0 10,0 0-20,0 0-11,0-25 18,0 22-8,0-1 15,0 0-1,0 1-31,0-1 14,0 0-16,0-1 9,0 0 6,-3 2-12,-6-1-3,5 0 8,1-3-1,-2 1-7,1 2 0,-4-1 9,0 1-6,-6-1-3,3 1 0,1 1-11,-3-2 8,2-1-4,-5 0 2,1 2 5,-3 1-14,-4 3 14,-2 0-10,3 0-4,-6 0-25,8 9 31,-1 0-3,5-1 2,0 2 5,2-1 4,1 4 0,6 4-5,0-1 9,2 4-4,4-2 0,-2 0 0,2 2-1,0-4 1,0 0 0,0-3 0,6-1 2,3-1-5,3-3 3,-3 3 0,6-5-4,-3 1 4,9 1 0,2-3 2,3-1 3,1 1-8,7-1 3,-7 4 0,-3 1-2,1 1 4,-6 3-2,1 0 0,-1 0 0,-8 4 0,5 0 0,-5-2 2,-2-1-4,1 2 4,-10-3-2,0 4 18,0-2-10,0-2 11,-12 0 8,0-2-13,-7-1 22,1-2-21,-3 2 6,3-5-1,-6 0-11,8-3-1,-4-2-4,1 0-3,-2 0 21,0-9-22,2 1 1,-2-3-2,3-1-7,-1 2-13,5-5-47,4-2-27,4 6-15,6-2-91</inkml:trace>
  <inkml:trace contextRef="#ctx0" brushRef="#br0" timeOffset="88602.5193">4668 6741 176,'0'0'85,"0"0"-82,0 0 0,0 0-6,0 0 0,0 0 3,0 0 10,27 0 17,-15 0 1,-2 0 9,2 0-25,-3-5 9,6-1-11,-2-1-10,2-2 14,0-1-11,-6 0-3,0 2 1,-2 1 9,-2-4-10,1 3 1,0-2 4,-3 3-2,-3 1 0,0 4 3,0 1 21,0 1-26,0 0 37,0 0-14,0 0-19,0 0-5,0 0-8,0 6-6,0 7 2,5 4 18,-2-2-6,4 0 0,-3-3 1,1 0-1,-2-3 4,0-3-4,-2 0 0,4 0 3,-2-2-6,1-3 3,2 0 0,-6-1 3,3 0 1,0 2-4,-1-2 0,4 0 5,-2 0-5,6 0 0,-2 0 2,3-6-2,-1-3 7,2-3-7,0 0 4,-2-4-2,4 6-2,-5 2 0,-4 3 3,-2 3-3,-1 2 4,-2 0-4,0 0 0,3 0-10,0 0 10,3 0-2,2 0 5,-3 9-8,1-1 5,0 0 0,0 2 0,-1-3 1,-2 2-2,1 0 1,-4 0 0,3 2-6,-3-4 6,0 1 0,0-2-3,0-3 2,0 0-1,0-3-2,0 0 4,0 0-3,0 0-1,0 0 4,0 0 10,0 0-9,3-10-2,2-6-5,-1 0 6,5 0-12,3 5 12,-3-2-11,2 5 8,-1 1 0,-1 3-2,-2 2 5,5 1 0,-3 1-10,2 0 8,-3 0 2,3 0-7,1 1 5,-2 7-7,2 1 2,-4 0 7,5 0-9,-4-2 5,-3 0 4,0 0-1,0-1-19,-2 0 13,1-1-10,1-1-17,-3-1-9,3-3-60,-3 0-71</inkml:trace>
  <inkml:trace contextRef="#ctx0" brushRef="#br0" timeOffset="88932.5431">4835 6528 356,'0'0'34,"0"0"-29,0 0 3,0 0-16,0 0-11,0 0-38,14 0 39,-6 0-54,0 0-12</inkml:trace>
  <inkml:trace contextRef="#ctx0" brushRef="#br0" timeOffset="89802.5468">5587 6568 150,'0'0'151,"0"0"-97,0 0-6,0 0 35,0 0-60,0 0-10,-21-20-3,8 20-10,-2 0 0,0 0-1,-5 3 10,4 8-10,-2 0 1,-3 6 0,2 1-4,5 3 5,8-1-2,3-1 1,3 1-8,0-1 1,8-2 7,4 1 0,-3-3-4,6-1 3,0 1 1,4-4 0,6-4 1,-1 1-9,-1-4 8,4-1 0,-1-2-1,7-1 5,2 0-4,-1 0 0,-3-8 1,-1-2-1,-5 2 1,-8-5-1,-4 1 14,-1-2-10,-3-2 19,0-3-21,-1-4 7,-3 1 1,0-3-6,-5 3-4,0 1 6,0 0 5,-2 5-10,-8 5 15,1 4-6,0 4 48,6 3-44,-2 0-12,-3 0-4,0 14-4,2 7 4,3 6 1,3-1-6,0-3 0,0-2 7,6-2 0,5-4-7,5-3 12,2-3-5,4-1 0,-1-2-3,0-3-2,3-1-32,0-2-20,1 0 0,5 0-82,-3-5 5</inkml:trace>
  <inkml:trace contextRef="#ctx0" brushRef="#br0" timeOffset="92274.5456">7043 6632 356,'0'0'31,"0"0"-26,0 0-10,0 0 10,0 0-5,0 0 0,23 33 0,-12-30 17,4-1-9,0-2 30,2 0 12,-1 0-41,2 0 19,0-2-9,6-8-19,-5-4 24,5-1-23,0-4 3,-9-2 9,7-2-2,-6-2-9,-5-4-2,4 1 0,-8-1 6,-1-1-1,-1 1-2,-4-1 2,-1 1 8,0 3-10,0-1 2,-3 6-5,-4 5 30,-5 3-24,3 6 29,3 3-14,1 2-19,5 2-4,-4 0 2,1 10-12,-6 17-1,3 12 17,2 4-4,1-1 0,3-4-2,0-3 2,6-3 0,10-7-4,-1-4-5,3-2 11,1-2-2,1-2 0,0-4 4,-3-2-4,4-3 0,-6-5-12,0-1 0,-2 0 8,3 0-1,0-10-2,0-7 3,0-5 2,1-4 2,-4-1-3,2-5 3,-6 1 0,0-2 0,-4-1-7,-1 1 4,-3 5 1,-1-1-4,0 5 6,0 6 4,0 5-4,-1 6 0,-5 4 35,5 3-26,-1 0 11,2 0-20,0 13-27,-3 13 27,3 11-2,-3 2 2,3-2-1,0 0 5,0-6-5,0-4 1,3-1 0,2-5-6,-2-2 9,1-4-3,-3-2 0,2-3 5,0 1-5,0-2 0,-3-5 5,2 1-14,-1-5 15,-1 0-6,3 0 0,-1 0 10,-1 0-10,1-11 0,-2-4 4,6-4-8,1-1 4,4-1-7,-2 1 5,4 6-24,-4 1 22,0 8-3,0 0 7,-2 5-9,2 0 3,3 0 6,6 1-6,-2 11 1,3 1 2,-2 2 3,0-2 0,2 2-6,2-3 10,-6-3-4,4 0 0,-2-1 6,2-3-9,5 0 3,-4-2 0,-3-3-5,-3 0 7,2 0-2,-4 0 0,0 0 12,-3-6-14,-1-6 2,-4 0 0,2-3 19,-3-2-15,-3 1-4,0 0 0,0 0 2,0 2-10,-12 6-5,3 2-7,1 1 13,0 3-7,5 2 14,0 0-8,-2 0-11,-4 13 9,6 4-10,0 1 20,3 0-16,0-2 15,0-1 1,12-3 0,-1-2 1,5-3-1,-5-3 0,-1-1 2,5-3-5,1 0 13,1 0-10,5-4 3,0-7 9,-5 1-13,4-4 1,-6-1 0,-2-3 9,-1-3-2,-3-3-7,0 0 0,-5 0 12,-4-1-16,0 6 4,0 1 0,-10 3-4,1 4 7,-3 2-3,2 3 22,-1 3-22,4 2 30,-1 1-28,5 0-2,-1-2 16,4 2-13,0 0-6,0 0 2,0 0-9,0 0 4,0 0-5,0 0 11,12 0 5,0 2-2,7 1-3,1 3 0,-1 0 6,3 0-9,-4 3 3,3 0 0,4 1 0,-4 1 4,-3 0-5,-2-1 1,-5 4 0,1-1-9,1-1 11,-5 3-2,-2-3 0,0 0 0,3-1 0,0-2 0,-3-1 4,1-3-4,2 1 0,-3-3 0,0-1 2,3 0-1,3-2-1,-2 0 0,7 0 7,1-5 5,1-7-11,-2-3 5,0-3 3,-3-3-1,2-3-11,-4 1 3,-3 0-2,-5 4-12,-2 4 14,-2 1 0,0 5-6,0 3 24,-12 2-10,5 2 13,-1 2-17,-4 0-8,5 10 4,-2 10 0,3 1-8,3 5 4,3-2 2,0-2 0,4-1-1,10-5 3,4-1 0,-2-5 1,5 0 0,1-3 0,4-4-2,0 0-6,2-3-73,-5 0 19,-2 0-130</inkml:trace>
  <inkml:trace contextRef="#ctx0" brushRef="#br0" timeOffset="93028.664">7025 6435 195,'0'0'120,"0"0"-69,0 0 9,0 0 10,0 0-32,0 0-33,13 0-8,13 0 8,11-1-4,11-10 3,6 1 6,2-3-10,2 2 3,-2-3 10,4 0-11,-7 3-2,-4 3-2,-5 3-31,-8 4-76,-8 1 3,-7 0-144</inkml:trace>
  <inkml:trace contextRef="#ctx0" brushRef="#br0" timeOffset="95127.5523">10167 6389 279,'0'0'76,"0"0"-30,0 0 32,0 0-30,0 0-39,0 0 14,-56-35-22,45 32 2,0 3 17,-3 0-13,-3 0-10,-2 0 3,-3 10 0,2 10-6,1 1 6,-2 3 0,9 2-1,1-4-2,3 1 2,5-4 1,3-2-3,0-2-9,3-3 12,8 0 0,1-3 0,-1-1 6,7-4-14,-1-2 8,3-2-12,1 0 4,1 0-13,-2-11 21,-1-1-6,-1-3-3,1 0 8,-4-1-3,-6 0 4,-1 1 0,-7 0 3,1 3-3,-1 1 4,-1 4 4,0 4 20,0 2-10,0-1 4,0 2 10,0 0-32,0 0 0,0 0-4,0 3-33,3 9 32,4 3 3,1-1 2,1 0-2,0-4 7,6-1-5,-3-2 0,4-2 4,1-1-9,-1-2 5,-1-2 0,1 0-4,1 0-13,2 0 17,-4-3-1,-3-6 0,-3-2-1,-3 1 2,0-4 0,0-1 0,-3-1 4,-2-2-4,-1 0 0,0 0 8,0 3-8,0-1 0,-9 6 0,-4 1-2,1 3 11,0 3-9,3 1 0,3 1 5,-1 1-9,4 0 4,3 0 0,0-2-3,0 2-4,0 0-1,0 0 3,3 0 7,10 0-2,5 0 0,-1 0 3,5 2-7,-1-1 10,1 3-6,-1-3 0,-2 3 1,-2 1-2,1 1 1,-3 1 0,-1 1-1,2 0 2,-5-1-1,0 4 0,-2-3-5,-3 3 2,1-1 3,-1 0 0,2-1 0,-1-2 8,-1-1-9,0-1 1,0-1 0,0-2-3,3-1 3,4-1 0,-2 0 7,5 0 7,2-1-14,3-10 0,0-2 5,-5-3 0,2 0-3,-4-3-2,-1 1 10,-4-2-7,-3 2-3,-4 2 8,-2 2 5,0 2 28,-3 3-13,-7 1-2,3 3 4,-3 5-25,-1 0-4,-1 0-1,0 0-3,3 14-11,0 9 14,4 2 0,2 2-6,3 0-3,0-1 5,0-5 4,6 0 0,8-4-1,-3 0 1,4-6 0,0-1 1,4-2-1,5-2-1,0-1-29,4-3-56,-1-2-41,-2 0-184</inkml:trace>
  <inkml:trace contextRef="#ctx0" brushRef="#br0" timeOffset="96214.5474">12532 6248 247,'0'0'77,"0"0"-16,0 0-1,0 0 11,0 0-12,0 0-34,0 0-9,-82 4-16,67 12 6,-1 7-11,0 1 9,3 3-4,4 0 0,3 0 3,3-3-4,3-3 1,0-5-2,3 1-8,9-6 12,4-1-2,3-2 3,4-5 9,4-3-12,3 0 0,0 0 0,-3-4 6,-1-6-5,-9 2-1,-2-2 2,-6 2 7,-5-3-9,-1-1 0,-3-2 4,0-2 10,0-1-14,-3-3 0,-6-1-1,-7-1-3,-1-2-2,-2 1-1,-3-1 6,4 1-2,-3 2 4,0 0-1,3 2 6,-1 1 7,5 0 2,4 0-15,4-1 7,5 3 5,1 1-8,0 2 5,1 0-3,14 1-4,0 0-4,7 0-3,2 5 5,3 1-6,-3 6 6,3 0 0,-3 0-5,-1 9-1,-6 6 3,1 6-2,-5 3 1,-1 0-5,-3 0 12,-3 2-3,-3-2 0,-3 1-13,0 0 9,0 0-19,0-1-51,-7-1 12,-1-2-50,-7-2-28</inkml:trace>
  <inkml:trace contextRef="#ctx0" brushRef="#br0" timeOffset="96832.5545">13228 6281 226,'0'0'73,"0"0"-71,0 0 16,0 0-17,0 0-1,0 0 10,39 10-3,-22-9-6,2-1-1,3 0 5,3 0 3,0 0-8,-1 0-18,-5 0-85</inkml:trace>
  <inkml:trace contextRef="#ctx0" brushRef="#br0" timeOffset="98667.5527">13761 5991 383,'0'0'60,"0"0"-18,0 0-2,0 0-19,0 0 36,0 0-51,-16-22 3,16 22-9,0 0-7,0 4-2,0 17-5,0 8 14,0 2 2,0 5 9,-2-1-9,-2 0-2,4 0 11,0-4-11,0-2 0,0-3 4,0-1-11,0-4 12,0-3-5,0-2 0,0-4 1,0-4-1,0-2 0,0-1 0,0-4-3,0-1 5,0 0-2,0 0 0,0 0 9,0 0-5,0 0 2,0 0-3,1 0 22,2-4-11,-1-12-2,7-2-12,-2-1 7,1-2-13,-1 1 6,2 1 0,-2 3-1,1 3 5,-2 4-4,3 2 0,-2 3-5,4 1-2,1 3 7,-2 0 0,2 2-6,0 9-5,0 2 9,-3 2 0,-3 0-5,-2 2-7,-4-2 13,0-2 1,0 1-2,0 1 4,-11 0-2,-3 2 0,-1-1-18,-1-4 18,-1-3-27,5-3 22,-2-3-10,5-1 23,-2-2-8,-1 0 0,6 0 0,-1 0-6,1-3 6,1-5 0,0 2 10,0 2-5,5-1-5,0 4 0,0-1 3,0-1-2,0 1-1,0-1-11,7 3 7,7-1-7,5-1 11,2 1-1,1 0 1,2-1-5,1-1 5,0-2 0,3 2 0,0-1 4,1 0-4,0-1 0,-6-1 2,0-2-3,-4 1 2,-5-2-1,0 1 0,-2 1 5,-5-2-5,1-3 9,-1-4 23,-2-2-3,2 2-29,-6-2 0,2 3 0,-1 1 6,1 7-6,-3 2 0,0 5 2,0 0 14,0 0-5,0 0-11,0 4-1,0 14-38,0 4 39,0 3 0,0-1 3,0-4-7,0 0 4,0-4 0,8-2 0,1 0 4,-4-6-6,6 0 2,-2-2 0,0-3 2,3 0-2,-2-3 0,5 0 7,-1 0 1,0-4-8,4-12 0,2 0 1,0-5 1,0-2-2,-4-2 0,-4-1 6,3-1-2,-4-3-4,-5-1 0,3-3 4,-4-1-2,1 1-2,-2 0 17,-3 2 25,-1 3-38,0 3 7,0 7 3,0 4-4,0 4-6,0 7 0,-3 2-4,0 2 6,0 0-6,1 11-7,-3 21-17,2 11 24,-2 10-3,4-1 3,-2-3 0,3-7-4,0-5 8,0-6-8,0-6 4,0-2 0,6-4-5,2-4 5,0-3 0,0-3 0,-2-3 1,-2-1-2,2-3 1,3-2 0,4 0 9,2 0-9,5-7 5,-1-4-5,0-7 5,1-1-5,-1 1 0,-2 0-5,2 3-3,-4 1 8,1 5 0,-2 4-4,-5 2-10,3 1 13,-2 2-4,-1 0-9,6 0 6,-2 9 4,-1 1 4,0 1 0,-3 0 0,0-2-1,0 1 1,1-1 0,-3 2 13,-1-1-10,-3-1-2,-3-1 5,0 1-2,0 0-4,-2 0 0,-12 1-2,-5-1-4,-3 2-23,-8-4-38,0-2-40,-1-5-145</inkml:trace>
  <inkml:trace contextRef="#ctx0" brushRef="#br0" timeOffset="99079.549">14148 6118 396,'0'0'109,"0"0"-54,0 0-35,0 0 9,0 0-23,0 0 2,58 0-8,-17 0 0,10 0 2,0 0 2,-4-5-4,0-1 0,-8 0 3,4 0 6,-6-2-16,-5 1 7,-6-1-9,-7 2-2,-6 3-47,-7 1-66,-6-3-57</inkml:trace>
  <inkml:trace contextRef="#ctx0" brushRef="#br0" timeOffset="99300.5575">14091 5967 475,'0'0'21,"0"0"-21,0 0 3,0 0-7,0 0 4,0 0-74,-21 0-89</inkml:trace>
  <inkml:trace contextRef="#ctx0" brushRef="#br0" timeOffset="101105.4279">16119 6376 172,'0'0'124,"0"0"-107,0 0 22,0 0-4,0 0-33,0 0 29,1 0-25,9 0-2,2 0 3,3 0 2,-3-3-9,2-4 0,2 1 3,-4-3 8,1 1-9,1-1 1,-2-3 2,0 1 0,0-3-5,-4 1 0,-3 5 1,-2 2-1,-3 4 3,0 2-3,0 0 2,0 0-2,0 0-6,0 0-7,0 0-21,0 3 25,0 6 4,0 3 5,0 0 3,0 2 3,0-2-6,0 0 0,0 1 3,2-2-7,4-2 5,1 2-1,2-3 1,0 0 2,2 1-4,-1-3 1,-1-1-16,-2-2 12,1-2 4,0-1 0,0 0-3,1 0 7,0 0-4,-3 0 0,1 0 0,1 0 6,5-4-5,1 0 6,5-1-7,1-3 8,2 0-13,3 0 5,-1-2 0,-4 3 9,0-1-5,-6 1 2,-2 2 13,-3 4-18,-6 0 6,0 1-7,-3 0 5,1 0-14,2 0 9,1 0 0,1 10-8,0 1 17,-2 0-9,1 1 8,-1 1-7,-1-3 22,1 1-21,1-1 2,-4-1 9,0-1-5,0-2-8,0 1 0,0-2 5,0-1 6,0-1-8,-4-3-2,4 0 6,0 0 3,0 0-10,0 0 0,0 0 4,0 0 10,0-7-10,7-9 11,3 0-15,3-7-7,3 1 0,-1 2-17,1 1-2,3 7 18,-8 3 8,-5 5 0,6 2 0,-3 2-10,0 0 6,10 0-2,-7 6-1,6 4-2,-2 2 10,-1 1-1,-1-3 0,-4 1 2,2-1-2,-3-2 0,0-1 3,-2 1-3,5-2 0,-2-1-45,-3-3-50,0-2-95</inkml:trace>
  <inkml:trace contextRef="#ctx0" brushRef="#br0" timeOffset="101386.5736">16477 6115 383,'0'0'1,"0"0"2,0 0 12,0 0-10,0 0-6,0 0 1,-56 6-29,56 1-65,0 1-51</inkml:trace>
  <inkml:trace contextRef="#ctx0" brushRef="#br0" timeOffset="102685.9282">17860 6311 273,'0'0'84,"0"0"-75,0 0 8,0 0-21,0 0 4,0 0 0,0 5-3,7-5 9,5 0 1,-2 0 4,-1 0-4,5 0 5,-2-5-11,0-4 1,3 2 3,-5 0-3,3-1-2,-2 1 0,-7 2 7,-2 0-9,-1 4 3,-1 1-1,0 0 11,0 0-11,0 0-10,0 0 8,0 9-28,0 6 28,0 3 2,0-1 0,0 1 0,0-3 7,0-3-7,8-2 0,2 0 8,2-3-18,-4-1 17,2-1-7,5-4 5,0 1 0,3-1-5,3-1 0,-5 0 3,-1 0-10,1 0 13,-4 0-6,-3-6 0,3-2 2,-1-2-2,-1-2 12,0-2-12,0-2 32,-4-2-21,0-5 8,1-1 27,-3-3-38,1-2 1,-4-2-7,2 1 3,-3-2 17,0 2 1,0 0-22,0 3 31,0-1-26,0 5 12,0 2-14,0 5 5,0 9 7,0 3-5,0 4 13,0 0-8,-1 0-16,1 0-1,-2 11-18,1 20 7,1 12 9,-2 7 5,2-1-2,0-3 4,0-7 0,12-5-4,2-6 0,1-4 0,2-6 0,-1-5 0,1-1 0,2-4 0,3-4 0,3-2-8,3-2-14,7 0-34,-4-4 1,-1-7-67,-5-4-55</inkml:trace>
  <inkml:trace contextRef="#ctx0" brushRef="#br0" timeOffset="103171.5082">18055 6185 128,'0'0'146,"0"0"-97,0 0 38,0 0 2,0 0-21,0 0-17,-1 2-51,1-2 33,10 0-33,13 0 5,8 0-3,3-3-2,5-2 1,-3-1-1,-1 1 5,1 0-5,-1-1 0,-2 0-23,-2-2-5,-4 1-74,-5-3-72</inkml:trace>
  <inkml:trace contextRef="#ctx0" brushRef="#br0" timeOffset="103435.5558">17955 5953 396,'0'0'23,"0"0"-16,0 0-7,0 0-13,0 0-11,0 0-109,-27 13-70</inkml:trace>
  <inkml:trace contextRef="#ctx0" brushRef="#br0" timeOffset="106282.5551">19132 6389 333,'0'0'103,"0"0"-92,0 0 11,0 0-17,0 0 7,0 0 7,2 4-15,-2-1-7,0 5 3,-3 1 0,-9 6-11,-6 4 11,-2 2-48,-3 3-15,-3 0-78</inkml:trace>
  <inkml:trace contextRef="#ctx0" brushRef="#br0" timeOffset="108036.5616">19899 6179 230,'0'0'74,"0"0"-7,0 0-32,0 0 13,0 0-21,0 0-21,2-1-6,-2 1-5,0 3-9,0 11 5,3 4 9,0 1 9,-3 2-5,0-1 5,0-2-4,0 0 3,5-2-9,0-2 1,-1-2 0,-1-2 7,2-3-7,-2-3 0,2-1 6,2-2 3,-1-1-9,1 0 0,2 0 7,3 0-10,-3-7 3,2-2 0,-1-1-5,-4-1-3,1-3 8,-3 2 0,0-1 0,-2 1-3,-1 0 7,-1-1-4,0 5 0,0 1-1,0 3 0,0 2 1,0 2 0,0 0-11,0 0 3,0 0-50,0 6 50,4 6-4,2 1 12,2-3 0,-1 2 1,3-1 3,-2-2-4,-3 1 0,-1-2 2,1-2 3,-4 0-6,5-1 1,-2-1 0,-2 0-2,2 2 2,-2 1 0,2-3 0,1 0 4,0-1-6,-2-1 2,1 0 0,-3-2 1,1 0 1,1 0-1,4 0 10,2-2-5,5-4-6,-1-3 0,3 0 3,0 0-6,0-3 3,-4 0 0,-2 0 0,1-2-1,-7 1 1,1-1 0,-1 0 0,-4 1-2,2 3 5,-1 2-3,-1 2 0,0 4 2,0 1-3,0 1 1,0 0-4,2 0-6,-2 0 10,1 0-6,8 0 0,1 0-1,8 0 6,0 4 1,3-1 0,1 1-4,0-1 4,1-2 0,4 2 7,1-2-7,2 1-2,5-2 2,-6 0 0,4 0 0,-4 0 0,-7 0 0,-7 0 5,-9-2-2,0 0-3,-2-4 27,-4-1 5,0-1 25,0 0-42,-1 0 7,-11 1 3,-2 4-22,-3 0-3,5 1 0,-9 2-1,0 0-3,-2 12 7,-2 8-3,7 2 0,5 4-6,11 0 6,2-1-12,0-4 10,8-1 2,9-4 2,5-2 2,5-5 3,2-1 0,3-5-14,4-2-13,2-1-61,1 0-4,-5-3-98</inkml:trace>
  <inkml:trace contextRef="#ctx0" brushRef="#br0" timeOffset="108912.5586">22162 6161 266,'0'0'87,"0"0"-32,0 0 13,0 0-12,0 0-5,0 0-42,-28-15-7,12 14-2,-3 1-1,-3 0 1,-2 1 0,-1 13 1,1 3-2,0 2 10,2 2-9,3-1 5,7-1 1,3-2-11,7-2 5,2-3 0,0 0-6,0-2 8,11 1-2,4-1 0,6-1 11,4-1-11,6-2 0,7-3 3,-3 0-12,-2-3 0,-1 0-18,-7 0-7,0 0-58,-1 0 0,-3-4-81</inkml:trace>
  <inkml:trace contextRef="#ctx0" brushRef="#br0" timeOffset="109971.5725">22571 6191 276,'0'0'88,"0"0"-46,0 0 26,0 0-54,0 0 12,0 0-15,-69-25-10,50 25 12,-2 0-8,0 9-5,-4 9 0,1 2-2,5 2-11,5-1 13,5-4 0,5-2-1,4-3-7,0-1 3,0-4 3,3-1-23,9-2 23,2-2-10,5-2 8,3 0-7,3 0 11,-1 0-7,-1-8 3,-4-2-18,-2-4 16,-4 2 5,-4-1 1,-2 2 1,-2 1 6,-3 0-7,0 5 13,-2-1 9,0-1 1,2 6-23,-2-2 0,0 3-4,0 0 4,0 0-14,3 1-10,0 13 17,3-1 1,1 1 9,5 0-3,-2-2 6,4-2 3,2-2-9,-2-2 0,1-3 5,-3-3-8,1 0 3,-4 0 0,0 0 9,1 0-1,2-4-8,-1-7 6,2 2 10,-2-3 27,-1-1-29,0 5-6,0-2-3,-3 4-2,0 5-4,-4 1 1,2 0-8,-2 0 2,1 6-5,2 6 11,-1 0-9,1 0 16,-2 0-7,-1-1 0,2-2 2,-4 0 16,1-3-12,-2-3-5,0 0 8,0-2-4,0-1-5,0 0 0,0 0 2,0 0 20,4 0-17,2 0 9,1-12-2,7-4-7,1-4-5,0 1 0,1 1 3,1 1-9,-1 3 6,1 4 0,-3 2 0,-2 5 0,-3 3-3,0 0 3,-1 0-15,1 5 7,4 8 8,-3 0 0,4 0-3,1-1 7,1-2-4,-2 3 0,1-4 1,-1 1-1,0-1 0,2-1 0,-2-2 0,2-3-62,-1-3-61,4 0-149</inkml:trace>
  <inkml:trace contextRef="#ctx0" brushRef="#br0" timeOffset="111854.5642">24412 6177 119,'0'0'147,"0"0"-77,0 0-25,0 0 13,0 0-36,0 0-14,-50-37-9,36 36 1,-4 1 0,-3 0-1,2 3-1,-4 10 2,0 5 0,3 4 0,-1-3-9,1 4 13,4-5-4,2 0 0,2-3 0,7-5-2,2 1-1,3-4-13,0 1 11,0 0-6,3-4 11,9-1-9,4-3 10,3 0-1,0 0 0,-3 0 0,4-11 1,-3-1 3,3-2-4,1-2 3,0-2 3,-2-2-6,-1 1 0,-3-4 4,-2 1-5,-2-2 4,-4-2-2,-1 2 0,-3-2 9,-1-1-11,-2-1 1,0-2 0,0 1 20,0 4-12,-9 0 18,0 6 22,1 2-41,2 4 19,-2 2-22,3 4-1,2 1 9,0 3-12,1 3 0,-1 0 0,3 0-4,-1 3-3,-2 18-22,1 8 29,-5 8 5,4 3-5,3-2 0,0 1-4,0-1 9,0-5-8,5-3 3,9-3 0,3-3 0,4-3 2,1-4-2,2-2 0,-4-5 7,-1-3-9,-3-3 2,5-4 0,0 0 5,0 0 2,1 0-7,-2-6 4,-4-5 11,-3 1-10,0-2-5,-3-2 4,0-1 2,-1 1-2,-4-2-4,-2 4 0,-3 3-4,0 5-6,0 1 8,0 3 2,0 0-12,-5 0-1,1 0 10,-1 9-7,-1 6-15,3-2 19,2 2 6,1-1 0,0-2-8,0-2 10,0-1-2,6-2 0,4-2-23,5-2 20,5-1-7,0-2 10,6 0-15,-1 0 19,-2-7-4,2-3 0,-3 0 4,1-2-3,-5 0 8,2 0 2,1 0 6,-3 4-13,0 3-4,-6 1 0,-4 4 4,-1 0-11,-1 0 7,0 0 0,2 8-4,-2 4 12,2 1-6,-3 2 2,-2-1 6,0-1 5,-2-2-7,-1 0-6,0-4 7,0-3-2,0-1-7,0-1 0,0 0 7,0-2-3,0 0-1,0 0 1,0 0 12,0 0-7,3 0 4,3-14-13,3-1 15,2-2-21,-1 2 6,2 4 0,-1 0-2,-2 5 4,1 3-4,-3 3 1,2 0-16,2 0 14,-1 10-2,1 2 5,0 2-5,2-1 10,0 0-5,2-3 0,-3 1-3,3-2-7,-2 0-12,3-2-53,0-2 12,0-3-131</inkml:trace>
  <inkml:trace contextRef="#ctx0" brushRef="#br0" timeOffset="113315.5985">25610 6154 273,'0'0'33,"0"0"6,0 0-24,0 0 2,0 0 21,-91 19-23,73-2-11,-1 1-4,2 3 8,1 0 22,4 2-22,6-4 3,2 0-9,2-3-2,2-1 0,0-3-2,0 0 4,8-5-10,4-2 11,2-4-3,3-1 5,5 0 9,-1 0-13,2-4-1,-2-8 1,-5-1 1,-3-3 1,-4 0-3,0-2 1,-6-1 2,-3 3-6,0 1-11,0 4 1,0 4 13,0 4 8,-3 1 12,3 2-9,0 0 2,0 0-12,0 0-1,0 0 3,0 0-12,0-1 9,0 1 0,2 0-3,8 0 6,11 0-3,-1-2 0,5-4 1,0 1 2,-3-5 0,3 0 1,-3-4 5,2-2 1,-1-2-9,-3-5 7,-1-2-8,-3-4 33,0-3-18,-4-2-6,-1 1 20,-3 2-29,-5 6 21,0-2 5,-3 4-25,0 2 31,0-2-24,0 8 8,0 2 3,0 5-9,0 7 3,0 1-13,0 0 10,0 0-23,0 0 8,-1 16-15,-4 18 13,-1 8 0,-2 3 6,4-1 1,1-2 0,2-5-6,1-2 10,0-5-4,0-4 0,4-4-4,8 0 3,3-4 1,4-2 0,4-3 4,1 0-4,3-5 0,-1-1-2,3-4 9,-1-2-11,-1-1 4,0 0 0,-5 0-9,-1 0 13,-3-9-4,-2-1 0,-2-6 9,-1-2-10,-1-4 1,-3 1-12,-3-2 6,-1 7-3,-4 3 9,-1 8-10,0 5-1,0 0 10,0 0-5,-1 10-30,-10 13 29,-1 4 4,6-2 3,2 0 0,4-4 2,0-2-4,1-2 2,12-6 0,0 0-1,0-5 4,5 0-3,4-4 0,1-2-7,2 0-20,3 0-66,-4-14-108</inkml:trace>
  <inkml:trace contextRef="#ctx0" brushRef="#br0" timeOffset="113699.5667">25597 5937 143,'0'0'41,"0"0"6,0 0 26,106 21-1,-68-19-39,4-2 40,4 0-54,4 0 5,4-4-15,2-4 1,5-2-13,-3 1 3,-5 2-20,-5 1-38,-11 0-74,-7 0-88</inkml:trace>
  <inkml:trace contextRef="#ctx0" brushRef="#br0" timeOffset="116044.5592">27692 6292 351,'0'0'58,"0"0"-48,0 0-10,0 0 0,0 0 1,0 0-13,0 0 12,0 5 0,0-5 5,0 1 9,1 1-8,9-1 24,4 0-23,1 1 25,1-2-22,3 0-9,0 0 7,0 0-2,-2 0-7,0-7 1,1-4 0,-3-4 2,1-4-2,-4-4 0,0-3 3,-1 0 2,-4-5-5,-1-2 0,-1 0-5,-1-2-1,-4 3 6,0 3 0,0-2 2,0 0 6,0 2-8,0 4 0,0 7 6,0 8 13,0 6-2,0 3 10,0 1 4,0 0-31,0 1-6,-4 20-23,1 9 28,-2 8-4,2 3 5,0-1 0,3-1 0,0-1 5,0-3-9,8-6 4,6-1 0,2-6 0,3-2 0,2-3 0,4-6 1,4-1 4,2-6-9,2-4 4,1 0-7,1 0-8,-3-7 15,-3-7 0,-7-3-2,-3-5 2,-2-4 0,-4-2 0,1-4 0,2-2-7,-4-3 7,4 1-6,-5 1 0,-1 6 3,0 4-2,-7 9 5,0 5 0,-3 5 9,0 5 31,0 1-11,0 0-29,0 4-6,0 22-17,-6 7 20,-1 8 3,1-1 0,5-2 1,-1-6-1,1-4 0,1-4 3,-2-5-3,1-2 0,1-5 1,0-1-1,0-5 2,0-2-2,0-2 0,0-2-18,0 0 17,0 0-14,0 0 9,0 0 0,4 0 12,-2-3-5,1-1 0,-2 0 13,-1 4 10,2 0-1,-2 0-9,0 0 15,0 0-29,0 0-3,-3 8-8,-3 6 13,-2-1-4,4 1 2,-2-2 0,1-2-2,1 1 4,1-2-2,-2-2 0,4 1 4,1-4-4,-2-1 0,2 0 1,0-1-6,0-2 7,0 0-2,0 0 4,0 0 5,0 0-9,0 0 0,0 0 4,0-11-8,8-4 2,3-5-9,2-1 11,-1 2-43,1-1 40,-1 2-18,0 2-14,4 1 26,0 6-20,-2 3-1,1 4 23,0 2-15,0 0 18,3 0 3,0 13-8,-3 3 3,1 0-4,-4 2 10,3-1-7,3 0 19,1-4-6,2 1-6,3-4 1,1-1 11,2-3-10,-3-1 4,-1-3-6,-3-2 11,1 0-11,-6 0 0,-2 0 2,0-4 15,-4-5-17,2-1 17,-2-4 15,-3-2-31,-1-3 11,-5 0-12,0-1 0,0 4 11,-2 4-5,-5 4 14,-2 5-11,-1 3-9,-1 0-1,-1 6-9,-3 14 8,6 2-10,3 3 11,5-3 1,1-1-5,0-4 10,4-2-5,11-2 0,5-3 2,2-3-11,5-4 3,4-2-10,2-1-28,-2 0-45,-5-1-50</inkml:trace>
  <inkml:trace contextRef="#ctx0" brushRef="#br0" timeOffset="116728.5636">27654 5969 106,'0'0'99,"0"0"-98,0 0-1,0 0 14,0 0-10,0 0 48,25 8-5,4-4 1,7-4 7,7 0-40,5 0 17,0 0-31,-1 0 14,-5-2-24,-2-3 9,-6 0-60,-2 0-45,-5-3-169</inkml:trace>
  <inkml:trace contextRef="#ctx0" brushRef="#br0" timeOffset="120770.9401">2682 8397 129,'0'0'90,"0"0"-84,0 0-3,0 0-2,0 0 6,0 0-7,0 0 6,27 10-4,-18-5 17,7-2-15,-4 1 4,3-1 9,5 0-11,2-3 3,2 0-4,-3 0-4,9 0 19,-5-7-11,0-1 0,1-4-2,-10 1-7,5 2 0,-3-2-2,-9 3-10,0-1 11,-9-2-6,0 0 7,0 0-5,0-4 11,3-2-6,-3-1 0,0-3-1,-6-3-9,-6 0 10,4-1-3,-11 2-13,4 2 16,-3 1 0,-3 3-1,5 5 4,-8 2 5,3-1-2,-1 4 16,7 1 10,6 4-31,2 2 28,2 0-29,2 0 0,0 0-3,3 0 3,0 9 0,0 0-3,3 0 6,9-1-6,3 0 2,7-6 1,5-2 14,7 0 9,4 0-10,2-1 16,3-7-23,-7 2 0,-6 0-6,-2 3 1,-1 2-5,-4 1 4,0 0 0,-5 6 0,0 4 0,-6 4-1,-3 2 1,6 4-1,-3 1-4,0 0 10,-2-3 10,-1 2-1,0-4-8,4 0-6,-5-5 0,4 1 4,1-3 0,-1-1-2,-1-1 1,2-2 4,1 0-6,-1-4-1,-1 1 0,7-2-48,-2 0-13,2 0-51,-4 0-121</inkml:trace>
  <inkml:trace contextRef="#ctx0" brushRef="#br0" timeOffset="121932.5718">3764 8109 157,'0'0'105,"0"0"-56,0 0 25,0 0-22,0 0-35,0 0 24,-57-22-28,42 22 4,-4 4-17,2 15 7,-8 8-13,0 5 6,1 4 0,4-2-2,7-3 2,4-4 0,9-6-4,0-4-1,0-5 3,0-3 1,6-2 1,9-1 1,-2-4 2,2 1-3,0-3 0,3 0-7,-3-2 5,4-8-4,1-4 6,1-1 6,-1-1-6,-3-5 0,-2-1 2,-3 1 5,-6 2-8,4 2 1,-7 3 0,2 3 5,-2 3 7,-3 5 4,0 3 23,0 0-37,0-1 17,0 1-19,0 0-12,1 0 10,2 0-31,5 10 33,-1 4-9,2-1 13,5 1-4,-3-2 0,6 0 6,1-2-1,1-2-4,2-3-1,-3-1 0,-3-4 7,-2 0-7,-1 0 0,-4 0 5,-4 0-8,-4 0 14,4 0-11,4-17 5,1-5 9,2-4-14,6-1 0,-6 2 0,5 4-3,-1 4 8,-5 8-5,-2 7 0,-2 2-16,2 0 9,3 0 7,4 7 0,0 6-4,3 1 14,-3-1-7,2 2-3,-3 0 11,0-1-14,-1-2 3,-2-2 0,1 0 3,-5-5-2,2 0-1,-9-5 0,0 1 4,0-1-4,0 0 4,0 0-1,0 0 15,0 0-10,0 0-1,6-7 15,2-10-22,-1-4 0,6-3-1,-5 3 1,5 3-9,2 5 5,-5 2 3,1 6 1,1 4-8,0 1 0,0 0 8,4 0 0,1 6-7,-3 3 7,3 3 0,-2-1-1,-3-1 5,4-1-8,-1 0 4,1 0 0,-2-2-9,1 2 6,-8-4-38,7 3-19,-1-3-76,-2-3 17</inkml:trace>
  <inkml:trace contextRef="#ctx0" brushRef="#br0" timeOffset="122956.5619">4926 8025 179,'0'0'237,"0"0"-179,0 0-3,0 0 1,0 0-34,0 0-18,-91-11 21,73 15-25,3 10 1,-1 4-1,5 6-1,2 2 1,6 0-5,0-4 2,3-4-3,0-4 6,0-2-2,6-5-3,2-2-14,1-1 11,1-4 1,2 0-18,-3 0 21,0 0-2,-3 0 6,3-5 6,-1-6 3,-1 0-8,-3-5 6,-2 2-6,-1 0 22,1 4-1,-2 6-7,1 2 19,-1 2-33,0 0-1,2 3-1,2 14-26,4 5 27,2 5 5,2 4 2,-4 3 8,2 2-15,-4 3 0,0 0 0,0 0 1,-6-3 4,0-1-3,0-4-1,-3-5-1,-9-3-6,2-8 1,2-4 5,2-7-4,0-4 4,-4 0 0,2-1 0,-2-13 2,2-1-2,1-3-1,1 0-13,6 0 12,0 1-7,0 2 0,0 2 2,8 0-1,8 0 0,-1-1 5,4 1 3,2-4-6,3 1 6,0-2 1,1-2 0,-1 2-1,1-1 5,5-1-12,3-3 7,6-1 0,-3-1 3,-2-4-3,-1-1 0,-12 1 0,-4 4 4,-12 1-4,-5 4 0,0 2 7,0 3 3,-5 1 1,-9 7-11,0 1 23,4 3-23,2 3 20,-1 0-20,2 0-9,0 20 5,-1 7 4,8 9 0,0-1-7,0-4 1,0-2 5,8-8 1,6-3-3,-2-5-1,3-4 5,2-1-1,-4-3 1,2-2 5,1-2-12,-4-1-13,6 0-62,-3 0-81</inkml:trace>
  <inkml:trace contextRef="#ctx0" brushRef="#br0" timeOffset="124227.5023">6318 7993 239,'0'0'25,"0"0"12,0 0 26,0 0-50,0 0 4,0 0-11,-100-15-2,78 15 26,2 9-27,-1 6 15,4 1-17,6 7 6,-1 6-12,3-1 5,2 4 0,2-3-12,2-5 16,3-3-4,0-3 0,0-6-7,8-3 7,2-2 0,5-2 2,-1-2-8,2-3 7,-1 0-1,3 0 0,-2-8-14,2-2 10,-2-4 4,-4-2 0,-1-1-12,-1-1 6,-2-3 6,-2 0 0,1 0 0,-4 4 0,0 4 0,-3 5 6,0 4 1,0 1-1,0 3-1,3 0-5,0 3-22,0 14 22,0 5 3,3 0 2,5-2 5,-1-3-5,3-4-4,2-2-1,0-2 10,4-5-10,-2-2 0,-1-2 1,-2 0 5,-1 0-5,1-6-1,-5-5 0,-1-4 2,0-3-3,-5-5 1,0-2 0,3-2-2,0 1 5,1 2-3,4 5 0,-2 3-1,3 9-5,-3 4 6,-3 3-1,4 0-8,-1 0 12,3 6-3,6 8 13,-6-3-10,3 3 24,-3-2-26,-8-3 5,2 0 6,-2 0-2,-4 0-10,0 3 17,0 2-14,-5-1 18,-10 7-21,-6-2-21,1 0-16,-5 0-59,3-4-20</inkml:trace>
  <inkml:trace contextRef="#ctx0" brushRef="#br0" timeOffset="127010.5764">7113 7961 368,'0'0'95,"0"0"-46,0 0 7,0 0 7,0 0-19,0 0-34,0 0-10,9-15 0,-7 15-19,-2 0-2,1 0-58,1 0-98,2 7-74</inkml:trace>
  <inkml:trace contextRef="#ctx0" brushRef="#br0" timeOffset="127259.219">7146 8330 288,'0'0'93,"0"0"-78,0 0-14,0 0 22,0 0-23,0 0 0,9 0-11,-9 2-6,2 2-39,-2-1-48</inkml:trace>
  <inkml:trace contextRef="#ctx0" brushRef="#br0" timeOffset="128555.4919">12510 7612 200,'0'0'93,"0"0"-73,0 0 24,0 0-25,0 0-7,0 0-10,-35-7-2,22 7 0,-5 12 19,-3 4-14,-2 7 13,1 7-18,0 5 0,4 1 15,6 0-14,6-6-1,6-3 0,0-4-5,8-5 3,6-4 4,1-1-2,3-6 5,4-4-5,0-1 0,1-2 0,0 0 11,-5 0-8,-2-12 10,1-4-12,-4 0 24,-4 0-21,-3-2 6,1 0 6,-4-4-11,-3-2 19,0 0-16,0-3-6,-7 0 5,-4 2-1,1 1-7,-5 2 1,1 4-54,3 6 17,2 5-20,0 7-17,4 0-25,-5 0-136</inkml:trace>
  <inkml:trace contextRef="#ctx0" brushRef="#br0" timeOffset="129103.5759">12957 7639 298,'0'0'22,"0"0"18,0 0 42,0 0-62,0 0-1,0 0-19,-60-15 6,49 21-11,-1 8 5,2 6 0,0 1-4,6 4 7,-2 1-3,4-1 0,2 1 1,0-4-4,0-1 3,6-4-7,9-2 0,0-3-4,4-4 11,-2-1 0,7-5 1,1-2-2,5 0 2,1-3-1,2-9 14,-8-5-9,-5 2-4,-4-2 18,-8-1-2,-1 0 44,-4-1-23,-3-3-19,-7 1 12,-10 0-31,-5 0 0,7 3 0,-6 2-19,-1 4 14,4 4-32,4 4-21,5 4-9,8 0-61,-2 0-83</inkml:trace>
  <inkml:trace contextRef="#ctx0" brushRef="#br0" timeOffset="129634.5764">13445 7639 282,'0'0'64,"0"0"-59,0 0 27,0 0 4,0 0-29,0 0-7,-73-1 0,59 19 0,1 3-2,4 3 2,6 3 0,3-1 4,0-3-2,0-6-4,6-3 2,9-2 0,0-3 0,3-3 0,-2 0 0,2-2 0,-3-1 2,3-3-8,3 0 6,-2 0 0,5-1 10,1-11-9,1-6 0,-5-1 5,1-6 2,-4-1-8,-6 1 3,-5-2 5,-4 1 22,-3 4-27,0 1 9,-12 3 33,-7 0-26,-1 5-10,1 3-9,2 2-18,6 5 10,2 3-40,4 0-28,2 2-25,3 7-67</inkml:trace>
  <inkml:trace contextRef="#ctx0" brushRef="#br0" timeOffset="130161.5881">13922 7603 180,'0'0'18,"0"0"7,0 0 84,0 0-53,0 0-35,0 0-21,-9 12 1,-1 9 10,3 4-10,-4 0 3,9 0-4,1-2 2,1 0-2,0-5 0,0-3 0,11-2 1,-1-2 2,5-4-3,2-1 2,-1-3 6,3-3-8,-1 0 27,1 0-14,-2-7 26,1-5-15,-2 0-3,-4 0 23,-1-2-27,-5-1 38,-5 0-12,-1-1-39,0-3 22,0 1-24,-3 0-2,-7 0 0,2 2-27,-7 2 1,3 3-28,3 4-34,0 3 0,6 1-34,3 3-101</inkml:trace>
  <inkml:trace contextRef="#ctx0" brushRef="#br0" timeOffset="131001.5791">15723 7590 245,'0'0'99,"0"0"-53,0 0-28,0 0 11,0 0-29,0 0 8,-25-3-4,16 3-4,0 4 0,-3 8 24,-6 3-17,3 1 12,-1 3-6,-1 0 3,-4 4-5,7-4-11,-1 3 1,5-6-5,9-1 8,1-1-8,0-2-1,0-2 5,0-1-7,0-2 7,0-2 0,0 0 3,0-2-2,3-1-1,-3-1 0,0-1 3,0 2-3,0-2 0,3 0 0,6 0-31,4 0-55,-4-7-26</inkml:trace>
  <inkml:trace contextRef="#ctx0" brushRef="#br0" timeOffset="131847.5937">15186 7611 302,'0'0'57,"0"0"-39,0 0 24,0 0-31,0 0-6,0 0-5,-37-2 0,29 2 0,-5 4-6,2 10 7,-2 2-1,1 2 0,1 1 4,4 5-4,1 1 0,3 3-4,0-1 0,2-5 4,1-1 0,0-1-3,1-2 12,10-3-18,-1-4 9,4-2 0,0-7-1,-2 0 2,6-2 11,-3 0 16,3-2-23,-3-9 18,1-3-13,-4-1-9,-1-3 28,-2-3-13,-5-4 3,1-1 11,-2-3-22,1 0-8,-4 1 0,0-1 3,0 5-17,0 2 9,-4 3-38,-4 8-19,1 4-25,-4 5-20,2 2-51</inkml:trace>
  <inkml:trace contextRef="#ctx0" brushRef="#br0" timeOffset="132711.3179">15575 7656 180,'0'0'63,"0"0"-43,0 0-20,0 0 12,0 0-12,0 0 0,0 3-7,-4 7 9,0 4-2,1-2 9,1 3-3,-4 2-2,5-1-1,-1 5 4,-4-1-4,6 1-3,0-2 0,0 1-2,8-3 1,2-1 0,5-1 1,2-3 0,0-1 16,4-3-2,-6 1 4,4-2 14,0-3-20,-3-2 0,6-2 5,-4 0-16,4 0 27,4-8-27,-1-2 6,-2-4 6,0 1-4,-3-4 1,-5-1 26,-1-2-33,-7-1 57,0-3-54,-4 2 0,-3-1 18,0-1-20,-1 3 19,-13 1-23,-2 1 6,-1 2-6,-4 4 0,-1 2-7,-6 4 1,5 4-40,-5 3 3,-2 0-29,0 6 0,-4 7-33,5 2-71</inkml:trace>
  <inkml:trace contextRef="#ctx0" brushRef="#br0" timeOffset="133424.8362">16296 7597 251,'0'0'98,"0"0"-39,0 0-11,0 0-12,0 0-3,0 0-33,-46-12 11,43 12-11,-1 0-4,0 5-4,1 10 8,-1 3 0,-2 4-5,3 2 11,0 0-6,3 1 0,0-3 0,0-2-16,1-3 16,10-6 0,0 0-8,2-4 10,-1-2-2,2-2 0,3-3 3,2 0 20,-2 0-11,-1-6-2,-2-4 20,2-4-24,-4 0-3,0-2-3,-5-2 9,1-2 23,-5-1-13,-2 1-16,-1-1 7,0 0-9,-3 0-2,-7 0-5,-3 4-52,2 2-9,2 7-42,-3 2-28,3 2-85</inkml:trace>
  <inkml:trace contextRef="#ctx0" brushRef="#br0" timeOffset="133969.5311">16721 7573 201,'0'0'50,"0"0"11,0 0 27,0 0-12,0 0-33,0 0-42,-31-7 5,16 20-6,6 3 1,2 6-1,-4 2 0,1 3-1,2 2-3,4-1 4,1-3 0,3-3-1,0-1 5,1-2-14,13 1 10,2-5 0,2-1 43,7-7-35,-1-2-8,0-2 29,3-3-21,-6 0 12,1 0 0,-1-13-15,-7 2 28,0-6-19,-3-4 6,-7-2 12,-1-2-32,-3-4 13,0-1-13,0-2-19,-4 1 14,-8-1-52,-6 2-41,-7 3-51,-8 6-97</inkml:trace>
  <inkml:trace contextRef="#ctx0" brushRef="#br0" timeOffset="135506.5813">12487 8436 176,'0'0'67,"0"0"-9,0 0-3,0 0 9,0 0-63,0 0 6,-61-23-7,48 23 2,0 0 18,2 3-20,-3 12 0,5 6-1,-1 9 11,2 3-14,5 5 4,0 0 0,3-5 0,0-2 0,0-5 0,14-3-2,8-4 3,2-4-1,4-4 0,2-4 5,0-2-4,0-5 1,-3 0-1,-2-2 27,-4-10-26,-2-2 8,-5-1-8,-2-2 5,-3-1 3,-5-4-7,-4 3 3,0-1 30,-13-3-34,-4 1-1,-2 1-1,-3 3-26,2 1 26,-1 6-38,6 1-20,5 6-26,6 1-117</inkml:trace>
  <inkml:trace contextRef="#ctx0" brushRef="#br0" timeOffset="136024.1319">13032 8479 300,'0'0'53,"0"0"-48,0 0 19,0 0-24,0 0 7,0 0-12,-64 56 5,62-29 0,2 0 0,0-3 4,0-1-8,9-4 4,6-4 0,1-1-2,5-5 3,-3-3-1,2-1 0,0-5 12,-6 0-17,10 0 5,-2 0 0,2-10 16,0 0-15,-5-4 1,-3-4 12,-2-1-7,-3-4 0,-7-2-7,-4-3 8,0 2 8,-1 0-11,-10 2 9,-6 4-13,-3 2-1,2 6-16,-2 7-29,9 4-37,0 1-6,5 0-112</inkml:trace>
  <inkml:trace contextRef="#ctx0" brushRef="#br0" timeOffset="136522.5753">13678 8378 283,'0'0'30,"0"0"-4,0 0 49,0 0-40,-80-4-5,67 14 17,3 8-45,0 10 6,2 3-6,3 4 4,2-2 6,2-3-12,1-4 0,0-4-1,3-4 8,4-5-11,7 0 4,-4-6 0,-1-2 1,3-3 1,0-2-2,0 0 11,3 0-4,-3-7-5,3-3-2,-3-5 0,-2-2 11,-3-1-10,0-5 2,-6 1 3,-1-2 0,0-3-7,0 3 1,0-2-14,0 5-5,0 6-67,0 1-31,0 7-49</inkml:trace>
  <inkml:trace contextRef="#ctx0" brushRef="#br0" timeOffset="136999.582">14009 8401 242,'0'0'37,"0"0"-14,0 0 52,0 0-52,0 0-7,0 0-9,-21 12-6,9 14-2,4 5 2,0 2 7,5 2 10,3-3-15,0-7-1,0-3-2,7-2 1,13-5-5,3-1 8,0-5-2,-4-5 19,7-4 2,-4 0 14,-4 0-4,1-10-20,-5-5 18,2-6-13,-5-5-10,0-3 8,-5-4-12,-6 2-4,0-2 0,0 6 3,-1 3-8,-11 2-6,0 8-20,0 1 14,0 6-65,6 2-13,0 3-30</inkml:trace>
  <inkml:trace contextRef="#ctx0" brushRef="#br0" timeOffset="137667.5907">14997 8390 154,'0'0'74,"0"0"-4,0 0 42,0 0-44,0 0-2,0 0-16,1-7-47,-1 13-3,0 12-15,-8 8 15,0 5 6,2 1-1,4-4-5,2-3 0,0-6-17,0-4 16,6-3-22,4-1 23,1-4-6,4-3 4,0 0-1,0-4 3,0 0 0,-2 0 5,1-8-4,-2-4 0,-1-1 24,-5-2-19,-4-4 23,-2-2 4,0-1-31,0-4 20,0-1-22,-2 0 0,-5 1 0,-2 1-30,-1 4-32,-1 6-55,-2 4-63</inkml:trace>
  <inkml:trace contextRef="#ctx0" brushRef="#br0" timeOffset="138236.7226">15584 8303 55,'0'0'281,"0"0"-255,0 0 7,0 0 17,0 0-14,0 0-26,-19-12-6,10 26-4,-2 8 0,-6 10 6,2 3 8,3 4-10,3 0-1,4-3 1,4-5 5,1-3-16,0-10 7,12-2-1,7-7-4,-2-4 9,4-4-4,-1-1 16,2 0-4,0-7-12,-3-8 9,-2-2 1,-3-4 13,0-3-4,1-2-9,-5-2 4,-2-3-8,0 3-9,-5-4 3,-3 3-22,2-1-17,-2 7-48,0 3-49,-2 6-18</inkml:trace>
  <inkml:trace contextRef="#ctx0" brushRef="#br0" timeOffset="138884.2259">16214 8345 247,'0'0'68,"0"0"36,0 0-17,0 0-45,0 0 21,0 0-45,-31-15-9,22 26-9,-5 11-3,3 9-1,1-3 3,4 1 1,5-4-6,1-2 10,0-4-4,1-4 0,10-3-7,5-5 7,-1-3 0,4-4 1,1 0 9,2 0-8,1-7 5,-3-6 2,-4 0 3,-3-4-14,-4-1 2,-5-1 0,-4-1 20,0-1-19,0 1 0,-6 2-2,-8 2-36,0 2-7,2 5-34,0 6-44,3 3 18,-1 0-94</inkml:trace>
  <inkml:trace contextRef="#ctx0" brushRef="#br0" timeOffset="139497.6002">16624 8288 351,'0'0'53,"0"0"35,0 0-5,0 0-26,0 0-20,0 0-37,0-6-10,0 27-10,0 8 20,0 4 23,0 1-15,0-2-7,-1 1 5,-2-4 2,0-1-8,0 0 0,0-6-3,1-1-12,-2-1 12,4-2-27,-3-5-2,1-1-72,2-6-16,0-6-101</inkml:trace>
  <inkml:trace contextRef="#ctx0" brushRef="#br0" timeOffset="140658.5876">12530 9220 299,'0'0'61,"0"0"14,0 0-30,0 0-17,0 0-28,0 0 8,-44 40-17,41-5 9,1-1 0,2 0 0,0-4 6,9-4-11,5-7 5,2-2 0,6-3-3,4-3 4,4-4-1,2-2 12,0-5-6,-2 0 8,-7 0-11,0-8 2,-8-5 15,-2 0-13,-4-4 5,-3-4 6,-3-1-12,-3 0 3,0-4-2,-6 3-5,-10-3 20,-5 2-22,-3 3-6,2 0 6,-1 6-37,5 3 18,2 4-40,1 8-32,0 0-2,6 0-72</inkml:trace>
  <inkml:trace contextRef="#ctx0" brushRef="#br0" timeOffset="141168.5893">13220 9169 271,'0'0'62,"0"0"-4,0 0-36,0 0 2,0 0-24,0 0 0,-47 34-7,39-4 7,5 4 0,3 0 0,0-4 7,0-6-15,7-3 8,5-6 0,0-4 4,3-2-3,-3-4-1,4-2 0,-1-3 13,6 0-5,-2 0 13,-5-13-8,2-2 18,-4-3-23,-6-1 8,-1-8 39,-4 0-41,-1-4 5,0 3-19,0 3 0,-9 3-4,0 4-35,-6 5-30,3 3-10,2 6-73,-4 3-69</inkml:trace>
  <inkml:trace contextRef="#ctx0" brushRef="#br0" timeOffset="141733.0726">13685 9159 188,'0'0'78,"0"0"-39,0 0 56,0 0-62,0 0-8,0 0-14,0 0-2,-52 14-9,43 6 0,3 7-2,3 3-2,2 5 5,1-4-1,0-4 0,0-3 6,7-6-10,2-2 4,0-6-1,0-2-5,3-4 7,0-4-1,1 0 19,2 0-7,6-11 9,-6-5-13,1-2-3,-7 0 15,0-3-9,-6-2-9,-1 0 11,-1 1-4,-1-1-9,0 4 0,0 1-13,-7 1-8,-1 7-53,-1 0-30,-3 6-72</inkml:trace>
  <inkml:trace contextRef="#ctx0" brushRef="#br0" timeOffset="142217.5823">14081 9155 349,'0'0'38,"0"0"-9,0 0 29,0 0-53,0 0-4,0 0-2,-39 12 0,39 12-3,-2 5 0,2 2 4,0 0 0,0-3 0,2-4 0,10-4-5,-1-5 0,3-4 3,4-6 2,-2 0 0,5-5 62,3 0-15,-1 0-21,-1-14 13,-1 1-32,-6-4 5,-5-2 7,-4-2-15,-3-5 43,-3 0-42,0 1-1,0 1-2,-3 1-2,-9 2-18,0 3-17,5 6-35,-1 3-1,1 4-26,-2 4-44,1 1-159</inkml:trace>
  <inkml:trace contextRef="#ctx0" brushRef="#br0" timeOffset="142919.593">15186 9077 163,'0'0'116,"0"0"-42,0 0 18,0 0 18,0 0-64,0 0-5,-27-21-41,15 21 1,-1 9-7,4 9 6,-2 4 0,4 4-2,1-1 1,2 3 1,4-3 0,0-1-2,0-3-5,0-3 7,11-2 0,1-6-4,8-2 8,-2-6-5,2-2 1,4 0 0,-1-4 15,2-10-9,-4-1 5,-4-3 3,-6 0-6,-5-1 4,-1-1 1,-4 2-7,-1-1 15,0 1-20,-4 0-1,-8 1 0,-4 2-45,3 1 5,2 4-27,0 0-70,5 6 0,-1 1-167</inkml:trace>
  <inkml:trace contextRef="#ctx0" brushRef="#br0" timeOffset="143512.6191">15626 8993 217,'0'0'92,"0"0"-5,0 0-31,0 0 33,0 0-41,0 0-43,-9-8-5,-1 24-4,-7 8 4,2 7-4,2 0 10,-2 2-15,7-2 9,4-5 0,4-3 0,0-3 0,12-5 0,2-2-3,0-7-3,1-3 6,3-1 8,0-2-8,3 0 45,-3-13-44,-3-4 17,1-1-8,-1-5-1,-3-1 12,-5 0-14,-2-2-4,-5 1 2,0 1-3,0 1-4,-1 2-11,-9 3-58,-3 6 31,-2 3-61,2 7-9,-1 2-42</inkml:trace>
  <inkml:trace contextRef="#ctx0" brushRef="#br0" timeOffset="144194.5838">16295 8911 213,'0'0'73,"0"0"-14,0 0-30,0 0 33,0 0 14,0 0-34,-20-9 6,20 9-29,0 0-10,0 0-18,0 11 6,-3 12 3,0 6 5,-1 3 4,1 0-9,0-4 2,1-1 7,2-4-4,0-2-3,0-3-2,0 0 1,0-2 13,0-2-14,0-2 0,0-2 0,-1-1-9,1-4 9,0 0-22,-2-2-29,2-3-79,0 0-8,0 0-177</inkml:trace>
  <inkml:trace contextRef="#ctx0" brushRef="#br0" timeOffset="144815.4452">16572 8949 107,'0'0'36,"0"0"15,0 0-2,0 0-47,0 0 22,0 0 13,-48 78 6,35-51 12,4 0-40,7-1-8,-2 0-7,4-4 9,0-4-12,0-1 3,4-4 0,5-4 5,-1-3 27,4-1-2,-2-5 11,2 0-25,3 0 20,-1-2-13,3-8-10,0-4 12,-2-3-15,-3 0 9,-2-6 0,-1 2-11,-3-3-8,0 0 0,1 0 1,-7 1 3,0 3-4,-1 4-15,-18 4-3,-4 3-27,-4 6 13,-2 3-31,-4 0-31,-2 0-10,0 11-69</inkml:trace>
  <inkml:trace contextRef="#ctx0" brushRef="#br0" timeOffset="146517.5792">12675 9870 118,'0'0'76,"0"0"-27,0 0 7,0 0 19,0 0-10,0 0-35,1-4 20,-1 4-21,0 0-23,0 0-8,-5 0 2,-1 0 0,-5 8-4,1 10 7,-5 8-3,4 3 0,1 3-3,3 0-10,4 0 13,1-2 0,2-3 0,0-3-9,11-3 9,9-4-5,4-3 5,-3-7 6,3-2-5,0-4-1,-2-1 1,-2 0 14,-1 0-15,0-8 0,-7-2 0,-1-1 30,-5-2-17,-3-3 4,-2-6 7,1-2-17,-1-1-7,-1-2 0,0-1 2,0 3-5,0 3 3,-6 3-7,-4 4-3,-2 4-56,-1 7-6,1 4-31,-2 0-57</inkml:trace>
  <inkml:trace contextRef="#ctx0" brushRef="#br0" timeOffset="147086.5428">13297 9931 220,'0'0'54,"0"0"18,0 0-29,0 0 7,0 0-48,0 0 6,-33-13-14,20 26 6,-2 9 0,3 5 2,5 3 3,5 2-10,2-5 0,0-2 5,3-2-12,10-4 17,1-2-5,7-3 0,0-4 2,1-4-5,4-5 3,-4-1 0,3 0 13,-4-1-11,0-8 23,-4-6 14,-3 0-32,-6-3 36,-5 1-18,-3 1 5,0-4 17,-2 1-46,-11-4 13,-3 0-14,2 1-8,-4 1-4,3 4-24,0 4-32,2 5 13,1 5-36,2 3-23,0 0-64</inkml:trace>
  <inkml:trace contextRef="#ctx0" brushRef="#br0" timeOffset="147679.5845">13854 9912 304,'0'0'41,"0"0"8,0 0 11,0 0-16,0 0 23,0 0-45,-23-25 15,20 25-3,-1 0-33,-1 0 25,-2 0-26,-3 16 0,-3 8-7,3 5 3,1 2 4,6 0 0,3-5-5,0-3 1,2-3 4,8-4 0,5-2-5,-3-4-2,6-1 7,0-3-2,3-1 4,1-3-4,0-2 4,1 0-2,1-4 6,-2-5 4,-7-4-10,-3-2 11,-5 0-10,-4-3 32,0-3-7,-3-2-24,0-3 2,0 2 3,-7 2-10,-9 2 3,-1 2-29,-5 5 7,-2 4-28,3 4-12,-3 5-10,5 0-56,4 0-62</inkml:trace>
  <inkml:trace contextRef="#ctx0" brushRef="#br0" timeOffset="148190.5557">14422 9790 289,'0'0'18,"0"0"40,0 0-2,0 0-41,0 0 25,0 0-33,-76 65-7,67-36 0,-4 4 0,1-1 11,0 3-11,10-3 1,2-5 3,0-3 8,5-3-15,8-6 3,-1-3-5,1-1-2,-2-5 14,3-3-5,-1-3 46,2 0-38,3 0 22,-3-12-11,3-5-19,-5-6 24,2-2-24,-3-4 2,3 0-3,-6-2-1,-5 0-8,-4 2-47,0 2-57,-10 5-7,-10 2-124</inkml:trace>
  <inkml:trace contextRef="#ctx0" brushRef="#br0" timeOffset="149089.4973">15302 9829 22,'0'0'284,"0"0"-256,0 0-25,0 0 2,0 0-5,0 0 3,-14 0-4,11 0 1,-2 11 0,1 5-2,-3 7 5,-6 3-3,4-1 23,-1 3-23,5-2 13,5-3-13,0-2 0,0-5-5,6-3 5,12-3 0,3-5-1,4-4 0,1-1 1,-1 0 9,1-6-7,2-6 16,-4-1-17,-5-1 22,-7 2 0,-7-2-15,-4-1 40,-1-1-1,0-2-39,0-2 7,0-3-15,-6 0-2,-12 0 1,5 2-65,-2 3-1,-8 6 6,6 4-29,-2 7-4,2 1-101</inkml:trace>
  <inkml:trace contextRef="#ctx0" brushRef="#br0" timeOffset="149715.4576">15821 9813 201,'0'0'70,"0"0"-46,0 0 30,0 0-26,0 0-14,0 0-5,-87 71-1,80-46-8,7 1 1,0-2 7,0-3-9,3-4 1,11-4 0,1-2-2,-2-6 14,4-2-3,-2-1 19,5-2-16,4 0 33,1-6-24,1-8-8,-2 0 7,-5-4-9,-5 1-11,-1-3 0,-5 2 10,-2-1 2,-5 1-11,-1 1 1,0 2-2,-12 2-37,-4 2-45,2 4-21,1 0-34</inkml:trace>
  <inkml:trace contextRef="#ctx0" brushRef="#br0" timeOffset="150227.4289">16309 9742 139,'0'0'173,"0"0"-117,0 0 23,0 0 18,0 0-34,0 0-5,-5-12-58,5 12-1,0 20-10,0 6-1,0 6 12,0-2 0,0-1 0,0-4 9,0 0-9,0-4 0,0-1 5,1-2-3,5-2-4,-2-1-5,1-3-39,1-2 10,5-2-67,2-6-20,2-2-9</inkml:trace>
  <inkml:trace contextRef="#ctx0" brushRef="#br0" timeOffset="150619.5911">16727 9676 230,'0'0'94,"0"0"-62,0 0 35,0 0 5,0 0-23,0 0 9,2-20-40,-2 20 3,0 0-21,0 20-19,0 5 19,0 7 0,3-2 8,0 0 4,-3-3 1,0-1-18,0-2 5,0-2 0,0-2 5,0-2-5,0-1-12,0-4 7,0-1-41,0-3-4,0-1-1,-2-5-38,2-3-39</inkml:trace>
  <inkml:trace contextRef="#ctx0" brushRef="#br0" timeOffset="151492.5955">13554 10612 525,'0'0'31,"0"0"-22,0 0 3,0 0-3,0 0-18,0 0 8,6-6-49,-3 6-9,-1 0-57,2 0 64,-1 6-21,-3-1-136</inkml:trace>
  <inkml:trace contextRef="#ctx0" brushRef="#br0" timeOffset="151728.5939">13578 10907 267,'0'0'118,"0"0"-108,0 0-10,0 0 0,0 0 7,0 0-7,0 33-46,0-27-41,0 0-52</inkml:trace>
  <inkml:trace contextRef="#ctx0" brushRef="#br0" timeOffset="152001.6046">13558 11164 92,'0'0'71,"0"0"-71,0 0 37,0 0-15,0 0-6,0 0-7,2 7-4,-2-6 3,0 2-8,3 0-9,1-3-57</inkml:trace>
  <inkml:trace contextRef="#ctx0" brushRef="#br0" timeOffset="152218.622">13567 11308 388,'0'0'0,"0"0"0,0 0-7,0 0 7,0 0-6,0 0-27,-9 5-70,5-3-6</inkml:trace>
  <inkml:trace contextRef="#ctx0" brushRef="#br0" timeOffset="153685.5976">12841 11866 252,'0'0'56,"0"0"20,0 0-25,0 0-7,0 0-40,0 0-2,7-3-2,-4 21 14,2 8 6,-1 5 15,0 2-23,-1 2 4,-1-2-16,3 1 3,-2-2 4,0 0 1,-2-5-7,1-2-1,1-2 9,-3-2-9,0-3 0,0 0-8,0-3 6,0-1-47,-5-2-19,1-6-40,-1-5-118</inkml:trace>
  <inkml:trace contextRef="#ctx0" brushRef="#br0" timeOffset="154135.5968">13205 11925 175,'0'0'113,"0"0"-84,0 0-15,0 0 31,0 0-45,0 0 25,29 10-17,-19 8 32,0 3-28,0 0 27,-4 3-20,3 2-4,-1-1 14,2 1-29,-1 1 9,0-4-9,-3 2 3,-2-4 7,1 1-8,-2-3-1,2-2-1,-4-3 6,4 0-15,-1-3-1,2-4-41,-2-2 15,1-4-31,-2-1-14,0 0-73</inkml:trace>
  <inkml:trace contextRef="#ctx0" brushRef="#br0" timeOffset="154782.5952">14073 11789 309,'0'0'166,"0"0"-165,0 0 29,0 0-30,0 0 9,0 0-9,0 79 1,0-51 14,0-1 9,0-1-17,0-4-7,0-2 0,0-1 5,0 1 2,3-2-7,-3 2 0,0-1 0,0-1-1,0-1-24,0-4-37,0-4-24,6-7-20,6-2-188</inkml:trace>
  <inkml:trace contextRef="#ctx0" brushRef="#br0" timeOffset="155140.597">14564 11700 306,'0'0'63,"0"0"-18,0 0 14,0 0 2,0 0-61,0 0-5,9 30 5,-6 0 47,0 1-24,1 0 7,-2-2-30,1-1 16,0-2-15,-2-3 8,4-1-9,-2-2 7,-2-2-11,5 0 4,-3-5-59,4-2-4,1-5-45,3-5-37,0-1-82</inkml:trace>
  <inkml:trace contextRef="#ctx0" brushRef="#br0" timeOffset="155898.5969">15422 11572 160,'0'0'123,"0"0"-41,0 0 23,0 0 6,0 0-98,0 0-13,-9 23-12,9 7 12,0 8 46,0-1-45,0 1 13,0-5-14,0-3 7,0-4-7,0-3 0,4-2-2,-2 0-8,5-3-31,-2 0 19,-1-5-17,5-4-61,0-3 22,3-5-85</inkml:trace>
  <inkml:trace contextRef="#ctx0" brushRef="#br0" timeOffset="156340.5998">15959 11562 365,'0'0'59,"0"0"-59,0 0 2,0 0 5,0 0 15,0 0-4,4 96 16,-4-72-33,0 0 13,0-1-14,6-2 7,-3 2-2,2-4-1,-2 1-2,1-1-2,-1 0 7,0-3-15,0-3 8,2 0-36,0-5 21,0-1-46,1-4-41,-1-3-56</inkml:trace>
  <inkml:trace contextRef="#ctx0" brushRef="#br0" timeOffset="156956.6185">16475 11538 208,'0'0'113,"0"0"-63,0 0-1,0 0-15,0 0-26,0 0-4,-1 34 21,1-8 18,0-1-26,0 2 25,0-5-22,0 2-16,0-2 20,0-1-23,0 0 1,3-3-1,-2 1 5,-1-3-6,0-1 0,0 0 2,0-1-17,0-2 15,0-2-36,0 0-20,0-2-43,3 0-30,2-5-64</inkml:trace>
  <inkml:trace contextRef="#ctx0" brushRef="#br0" timeOffset="157468.3966">16909 11523 216,'0'0'121,"0"0"-106,0 0 37,0 0 20,0 0-8,0 0-4,5-14-57,-5 14-3,3 0-2,-2 8-10,8 11 12,-6 4 25,-2 2-14,4 2 7,-5 2-6,0 1-8,3 0-4,-3-1 4,2-2-4,-1-3 1,-1-3-1,0 0 0,0-1-21,0-2 6,0-3-31,-4-3-17,-3-3 4,4-3-30,-1-4-68</inkml:trace>
  <inkml:trace contextRef="#ctx0" brushRef="#br0" timeOffset="161389.6018">19099 9500 226,'0'0'91,"0"0"-70,0 0-3,0 0 22,0 0 4,0 0-41,0 0 17,0 0-20,0 0 10,5 0-11,7 0 5,1 0-2,10 0-2,3 0 7,10 0-7,8 0 0,8 0 2,1 0-6,1-5 4,0-3 0,-2 4-1,-1 1 5,1 0-4,5 2 0,1-1 0,8 2 0,2 0 0,8 0 0,8 0-1,3 0 2,2 0-1,8 0 0,6 0 6,10-3-12,10-2 6,6 0 0,7-1 0,-1 1 2,0 0-2,-4 5 0,-5 0 0,-7 0 0,-1 0 0,1 0 0,2 0 0,3 5 5,0 0-5,-4-4 0,-3 2-1,-4-3-2,-14 4 3,-14-1 0,-18 4-2,-18-1 7,-19-2-5,-16 0 0,-14 1-27,0 3-70,-12-1 47,-12 2 39,-8-4-109</inkml:trace>
  <inkml:trace contextRef="#ctx0" brushRef="#br0" timeOffset="162656.6138">24181 9230 117,'0'0'40,"0"0"-17,0 0-4,0 0 26,0 0-15,0 0-16,76-61 29,-61 55-27,-2 2 12,-1 0 1,0 2-20,0 2-6,2 0-3,2 0 1,2 6 2,4 11 1,2 1-4,1 6 0,-5 2 8,-4 1 1,-5 0-7,-5-1 2,-3-1-2,-3-1-1,0-1-1,0 0 0,-12-1 3,-12 0-3,-4 2 0,-7 1 1,-4-2 4,7-2-5,2-3 0,6-2 0,9 1 4,2-4-7,8-2 3,2-3 0,3 0-13,0 0 9,0-3 4,9 2 3,15-1 7,4-3 0,11-2-4,6-1 20,4 0 7,3 0-24,0-1-8,-1-8-1,-2 1 10,-2 1-10,-4-1 0,-7 3-3,-9 1-1,-11 1-48,-6 0 2,-4 2-26,-6-1-48</inkml:trace>
  <inkml:trace contextRef="#ctx0" brushRef="#br0" timeOffset="163259.6024">23708 9061 287,'0'0'63,"0"0"-53,0 0-10,0 0-1,0 0-7,0 0-10,0 25 18,0 14 48,-2 10-45,-5 9 41,-3 3-20,2 3-15,4-2 13,2-1-17,2 1-5,0-4 1,8 1 8,9-6-9,9-5 0,5-6 0,9-2 7,5-6-7,4-5-2,6-7 1,1-7-61,1-4 9,-2-10-26,-2-1-55</inkml:trace>
  <inkml:trace contextRef="#ctx0" brushRef="#br0" timeOffset="163709.5723">24896 9151 365,'0'0'36,"0"0"-24,0 0 9,0 0-21,0 0 0,0 0-4,16-14 10,-4 29-6,3 15 22,1 8-12,2 9 34,-1 2-28,-3 1-10,-3-2 14,-1-1-18,-5-4 0,-4 2-2,-1-2 7,0-3-2,-6-1 1,-11-2-5,-7-3 4,-6-3-5,-7 1-2,-4-3-8,-6-2-24,-3-3-7,-4-4-18,-4-4-51,-4-4-109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31:56.1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4971 10218 172,'0'0'20,"0"0"-11,0 0-9,0 0 24,0 0 17,0 0-13,0 0 6,0 0-15,22 25 3,-16-21-6,4 0-6,-2-1-10,6-2 5,0 1 3,3-2-1,8 0 5,-1 0 0,6-6-12,0-5 6,-5-1-4,-2 0 0,-4-3-2,-7-2 0,4-2 0,-5-1-3,-3-4-3,-5 0 2,-3 0 4,0-2 0,0 2 1,-7 2-1,3 1 12,-1 1-3,4 4-9,-1 3 0,1 5 7,-1 3-3,2 2 19,0 3-7,0 0-16,0 0-12,0 6-15,12 8 27,6 2 0,3 2 0,-2 2 0,4-1 0,-3 2 4,-3 1 1,5-1 3,-8 0-7,2 0-1,-8 0 1,-5-1-1,-3 1 4,0-3-4,-8 0 6,-8-2 1,-1-4-4,0-1 8,0-5-11,-2-3 3,2-3 1,2 0 6,2 0-10,3 0 5,5-5-5,2-1-41,3-1-69,0-4-98</inkml:trace>
  <inkml:trace contextRef="#ctx0" brushRef="#br0" timeOffset="722.2968">5830 10296 198,'0'0'370,"0"0"-350,0 0-20,0 0 0,0 0 0,0 0 0,7 0-19,-2 0-84,1-2-111</inkml:trace>
  <inkml:trace contextRef="#ctx0" brushRef="#br0" timeOffset="1159.6275">6161 9708 402,'0'0'71,"0"0"-51,0 0-5,0 0 16,0 0 7,0 0-22,-15-21-16,15 43-26,0 14 26,-4 9 0,3 7 0,-2 2 3,-2-1 1,5 0 9,0-4-6,0-6-5,0-5 1,0-5-3,12-4 1,3-7-5,1-4 5,7-3-1,-1-7 0,2-5-5,1-3 5,-1 0 0,6-11 0,3-11-10,1-4-43,-3-2-67,-8-1-113</inkml:trace>
  <inkml:trace contextRef="#ctx0" brushRef="#br0" timeOffset="1455.6055">5931 10016 330,'0'0'130,"0"0"-129,0 0-1,99-30 0,-56 23 13,5-1-9,0 0 1,4 3 8,-3 0-13,-1 3-3,-5 2 3,-7 0-4,-6 0-65,-9 2-80,-5 3-13</inkml:trace>
  <inkml:trace contextRef="#ctx0" brushRef="#br0" timeOffset="2087.5643">6842 10231 423,'0'0'195,"0"0"-167,0 0-28,0 0 0,0 0 0,0 0-2,-6 0 0,4 0-9,2 2-26,0 2-46,0-1-89,0-3-50</inkml:trace>
  <inkml:trace contextRef="#ctx0" brushRef="#br0" timeOffset="4096.7563">7822 9974 130,'0'0'77,"0"0"-14,0 0 3,0 0 4,0 0-26,0 0-2,0-5-5,0 5-34,0 0-3,0 10-23,0 8 14,0 7 9,0 5 5,3-1-4,0-4 2,0 0 1,3-3-2,3-4-2,0 0 0,1-5 0,3-2-8,-2-5-13,2-3-12,-1-3 17,2 0 7,4-9-9,-1-10 11,0-5-12,1-1 7,-6 0 12,-3 4 0,-2 0 2,-2 3 6,-2 2 6,-2 3-9,1 4 10,1 2-10,-2 2-5,1 2-1,1 3-2,0 0 2,4 0-13,-1 14 3,0 2 11,2 2-6,2 2 6,-3 1 4,4-2-1,-2 1 7,4-3-9,-1-2 2,1-2-3,-2 1 2,0-4-3,-1-2 1,-1-4-5,0-1-7,-2-3-14,2 0-6,-3 0 15,-3-10 17,-1-4 9,-2-1-5,0-2 2,0-1 30,0-1-5,0-1-19,0 1-9,0 1 0,1 3 0,2 0-3,2 4 0,-1 2 0,0 3 0,-2 3 0,4 1 0,3 1-5,6 1-3,6-2 8,9-1-2,7 1 2,6-3 2,5-1-1,0 0-1,1-3-3,-4 1-7,-5 1-12,-6 1 10,-10 0-15,-9 1 2,-4 2 18,-7-3 7,-4 0 1,0-3 8,0 0 1,0-1-4,-9 0 17,-2 3 13,-3-1-17,-1 5-12,-5 2 17,0 1-3,-2 1-21,-1 19 1,-1 7-2,3 6 2,3 3 6,9 0 10,7-2-1,2-4-11,5-3-5,15-3 1,8-3-2,6-4-3,8-5 4,0-3 0,1-5-26,-7-4-67,-5 0-92</inkml:trace>
  <inkml:trace contextRef="#ctx0" brushRef="#br0" timeOffset="4928.7066">10164 9920 68,'0'0'208,"0"0"-126,0 0 6,0 0-25,0 0-28,0 0-18,-67-53-12,51 52-5,-5 1 0,-2 0-5,0 5 5,-3 12 0,2 7 0,2 5-1,1 4 1,4 1 0,4 1-1,7-3-2,5-3 2,1-2 0,0-5-8,13-2-4,8-4 6,6-3-2,3-2 9,1-5 3,2-5-2,0-1-1,0 0-67,-2-10-72</inkml:trace>
  <inkml:trace contextRef="#ctx0" brushRef="#br0" timeOffset="6320.6194">10564 9888 135,'0'0'89,"0"0"-37,0 0-16,0 0-20,0 0-14,0 0-1,-94 0 11,78 9-6,2 2-3,2 5-2,-3 4 1,2 2-1,-2 2 6,3 2-7,3-3 0,2-1-3,2-2 3,5-4-2,0 0 2,0-3 0,0-3-2,3-2-3,7-3 0,-2-2-1,7-3-7,1 0 13,1 0 13,7-5-4,-2-8-2,3-3-7,-5 0 2,-2-3-1,-5 3 8,-3 0-3,-5 1 23,-5 0 20,0 2 13,0 2-22,0 0-25,-3 2-7,-2 4 1,4 2-2,-3 3 15,4 0-13,0 0-9,0 0-14,0 2 5,0 11-3,0 7 12,0-1 0,1 1 1,3-2 1,1 0 2,1 0-4,2-2 1,3-3 2,-2-3-3,2-1 0,2-2-4,1-3 0,3-4 0,2 0 2,0 0-2,-1-9-2,1-4 0,-1-3 4,-3 0 2,0-3 0,-2 3 8,-2 0-7,5 1 10,-4 1-11,1 5 2,-2 4-2,-2 2-2,1 3 1,1 0-5,-2 0-5,6 10 3,-5 4 5,-4 4 3,0 4 2,-6 2-2,0 0 4,0-2 0,0 1-4,-6-5 5,0-1-4,0-7 3,3-4-3,0-3-1,3-3 1,0 0-1,0-1 1,0-19-1,9-5-7,6-3 7,0 4 5,1 3 7,-1 5-2,3 4-10,-3 3-7,1 4 7,-5 5-5,4 0-5,0 0 2,0 8 6,1 5 2,-1 1-1,3 0 1,0 2 8,-5 0-5,4 1-2,-4 0 4,-1 1-4,0 0 0,-4 1 0,-1-1 2,3 0-3,-1-4-30,5-7-49,2-5-4,1-2-178</inkml:trace>
  <inkml:trace contextRef="#ctx0" brushRef="#br0" timeOffset="13666.7095">12627 9924 112,'0'0'114,"0"0"-51,0 0-13,0 0 14,0 0-14,0 0-17,0 0-5,0-7-15,0 7-11,0 0-2,0 0-11,-3 14 5,-1 8 6,-1 5 0,4 1 7,-1 1-7,2-1 0,0-3-3,0-2 3,5-5-1,8-4-2,4 0-1,1-5 1,1-3-11,3-6 12,-2 0 2,2 0 3,-1-14-3,-3-4-7,0-3-12,-5-1 1,-2-1 13,-5 4 5,-6 1 6,0 1-5,0 3 3,0 6-2,0 0 3,0 3 28,0 2 0,0 3-2,0 0-16,0 0-15,0 0-15,0 13-4,0 5 19,0 0 3,3-2-3,6 0 0,4 0 0,2-1-3,4-3-1,1-2 0,5-1-3,4-5 7,0-3 2,3-1-2,-1 0 2,-4-6 1,-5-6 6,-8 0-7,-5-2 0,-4 1 8,-3-1-2,-2-1-3,0 0 0,0-3-5,-3 0 5,-6 0-3,2 0-1,-4 3-1,1 1 5,1 2-5,0 3 0,3 2 4,0 2-1,2 4-3,2 1 2,2 0-4,0 0 2,0 0-17,2 0 2,11 4 8,3 2 5,8-2-13,1-1 15,2-1 4,2-2-4,0 0 4,0 0-4,5 0 1,-3-7-1,2-4-4,-4-2-11,-5-4-2,-3-1 9,-8-2 3,-4-2 4,-6 1 2,-3 0 1,0 1-2,-16 2 1,-6 2 8,-1 2 8,0 4-13,1 0 2,7 6-3,0 0-2,6 2-1,5 2 2,1 0-4,3 0-2,0 0 0,0 0-9,0 7 2,10 6 11,11-2-2,4-3-10,8-1 11,3-1 1,3 1 2,1-3 3,-3 2-2,-4 0 0,-2 2-3,-5 2 1,-7 5-2,-4 3 1,-4 3 0,-4 7 4,-4 0-2,0 4 1,-2-4-2,-1 0 2,2-3-3,2-4 1,3 0-1,2-2 0,4-2 0,0-3-1,4-4 1,-1-4-4,2-1 4,-1-4 0,3-1 1,0 0 6,1-7-4,1-11 6,-1-3-7,-5-4-2,1-1-8,-5 0 7,-5 3 1,-3 5 5,-4 5-3,0 2 38,0 5 0,-7 2-10,0 2-15,1 2-15,0 0-3,1 0-2,-2 12-2,5 2 6,2 4 1,0-1-6,0-1 4,2-1-2,10-2 4,0 0-1,2-5-8,2-2-1,3-2-11,-3-3-6,2-1 13,0 0-7,-3 0-2,2-8 7,-4-3 9,-1-4 7,-2-4 0,-5-2 1,-1-4 9,-2-5 12,-2-4 14,0-3 9,0-4-23,0-4-15,0 2 10,0-2-10,3 6 10,0 5-11,-2 5 6,1 6-9,-2 4-1,0 6 3,0 7 7,0 3 1,0 3 5,0 0-18,0 0-11,0 13-4,0 15 7,0 11 8,0 7 1,3 5 2,0 2 0,2-2-3,3-2 0,0-7 0,2-5 0,5-4-1,-5-6 1,4-4-1,-4-4 0,2-3 1,3-4-1,0-3-4,3-5 0,4-4-2,1 0 2,4-3 3,1-15 2,-1-5-11,-4-2-7,-6 1-7,-5 1 20,-6-1 4,-5 3-1,-1 2 2,0 2 2,0 5 3,0 3 16,-4 5 5,-1 2-5,1 2-8,-3 0-13,-1 10-8,0 14 7,1 7-1,5 2 1,2-2-1,0-2-3,5-5 4,9-5 0,2-2-6,2-6 5,4-7-6,2-4 0,4 0 2,1-1-55,-5-17-66,0-5-117</inkml:trace>
  <inkml:trace contextRef="#ctx0" brushRef="#br0" timeOffset="14074.6839">13924 9819 307,'0'0'161,"0"0"-160,0 0 15,0 0-9,0 0 0,92-11 30,-50 2-10,9 0-10,4 0-7,8-1-4,1-1-2,0-1 0,-4 1-4,-11 1-32,-12 2-44,-13 2-32,-13 4-14,-10-1-121</inkml:trace>
  <inkml:trace contextRef="#ctx0" brushRef="#br0" timeOffset="14346.6645">13799 9673 529,'0'0'53,"0"0"-34,0 0-14,0 0 11,0 0-14,0 0-2,-2 0-20,2 3-124,0 4 62,0 2-147</inkml:trace>
  <inkml:trace contextRef="#ctx0" brushRef="#br0" timeOffset="15546.5892">15974 9810 162,'0'0'66,"0"0"-18,0 0-7,0 0-25,0 0-9,0 0 11,-78-42 15,63 42-18,-1 0 2,-2 3-7,0 13-10,-1 8 0,1 2 3,3 4-3,3-1 0,4-2 0,7-2-4,1-2 4,0-5-2,0-5 0,12-2-4,6-5-7,1-3 12,8-3 1,3 0 12,3-11 1,3-7-12,-4-4 6,-5-1 0,-9-1-5,-9 3 4,-7 3-2,-2 4 6,0 7 46,0 3-2,0 2-18,0 2-11,-2 0-25,2 2-4,0 12-9,0 6 11,0-1 1,5 1-2,11-2 3,4-3 0,5-2-4,5-6-2,1-3 1,0-2 5,-2-2-4,-3 0-60,-2 0-28,-6 0-70</inkml:trace>
  <inkml:trace contextRef="#ctx0" brushRef="#br0" timeOffset="17508.9523">17609 9468 250,'0'0'21,"0"0"16,0 0-17,0 0-14,0 0 2,0 0 12,-30-10-8,20 10-11,-4 7-1,-5 10 1,-1 6 1,-2 5 1,-2 6-3,-2 10 1,1 3 0,0 1 16,4-1 10,11-6-8,7-4-3,3-8-11,9-5-5,16-6-4,8-5-6,7-4 5,3-6 5,-1-3 10,-1 0-10,-5 0 0,-7-9-56,-5-1-76,-8-1-103</inkml:trace>
  <inkml:trace contextRef="#ctx0" brushRef="#br0" timeOffset="18108.9151">17879 9474 250,'0'0'31,"0"0"-10,0 0 2,0 0-23,0 0 2,0 0-2,-93 41-2,80-10 2,-1 10 8,1 4 14,4 5-14,5-2 1,2-5 9,2-5-13,5-7-3,17-7-4,6-6-8,4-8 10,2-4 11,-1-6 8,3 0-8,-3-8 8,-2-10-5,-3-4 7,-6-4-12,-5-2 27,-5-5 2,-8 0-15,-4 1-10,0-1-2,-7 4 13,-8 1-14,-3 3-5,3 6-4,-2 4-1,6 4-43,2 2-42,2 6-48,2 0-43</inkml:trace>
  <inkml:trace contextRef="#ctx0" brushRef="#br0" timeOffset="18937.1328">18416 9438 224,'0'0'93,"0"0"-31,0 0-35,0 0-23,0 0-4,0 0-16,0 30 16,0-4 7,0 4 5,0 4 16,0 6-1,0 1-16,0 3-5,0-1-4,-6-4 5,-2-5-6,1-4 0,3-4 5,1-8-6,1-6 0,2-6 0,0-1-3,0-2 2,14-3 1,13 0 17,10 0 23,3-5-20,2-2-14,-1-2-5,-3 1 0,-5 4-2,-3-1-18,-5 4-39,-7-3-70,-2 1-57</inkml:trace>
  <inkml:trace contextRef="#ctx0" brushRef="#br0" timeOffset="19587.9783">18960 9381 260,'0'0'67,"0"0"-12,0 0-34,0 0-17,0 0-4,0 0-6,-20 33 6,14-2 0,1 6 7,0 2 4,2 3-6,3 2 5,0-2-8,0-4 2,11-6-4,6-3 5,5-6 0,5-7 17,3-4-7,0-6 5,-1-4-7,-2-2 2,-4 0 1,-2-2-16,-2-9 34,-6-2 2,2-3 5,-4-5 6,2-4-35,1-6 5,-1-4-15,2-2-1,-5-2-2,1 2-1,-4 4-12,-2 5-9,1 4-36,0 6-4,0 4-71,-2 5-120</inkml:trace>
  <inkml:trace contextRef="#ctx0" brushRef="#br0" timeOffset="20547.9214">19542 9403 363,'0'0'40,"0"0"2,0 0-14,0 0-18,0 0-10,0 0-15,-2 27 9,2 9 4,-5 7 2,1 1 32,-4 1-4,2-5-6,1-1-12,4-7 1,1-8-8,0-3 0,0-9-2,0-5 1,0-2-2,0-3 1,0-2 0,0 0 5,0 0 1,0-9-7,0-12 13,1-5-12,1-3 2,-2 1 2,0-4-1,0 0-2,0 0-2,0 0 3,0 0-7,0-1 3,3 2 1,2 4-2,4 4 2,2 5 0,3 4-1,0 5-2,2 5 3,-1 4-4,0 0-5,1 10 0,3 16 3,2 6 6,-3 3 2,-1 1 0,-5-2-4,-2-6 1,-6-2 1,1-5 7,-4-4-7,1-4 2,-2-4-2,1-5-2,1-2 2,-2-2 3,1 0-1,3 0 6,-1 0-2,4-15 30,0-4-18,2-6-15,0 0 1,3-1-2,0-4-1,7-2-1,4 1 0,-2 2 0,0 8 0,-8 6 1,-1 8-5,-5 2 4,1 2 0,2 3-2,1 0-4,1 0-2,3 13 1,-2 12 2,-1 2 0,-6 5 1,-2 0 4,-4 2 4,0-1-3,0-2 8,0 2-5,-1-2-3,-5-3 5,0-5-6,3-4-2,2-5-8,1-3-36,0-5-22,0-6-38,0 0-51</inkml:trace>
  <inkml:trace contextRef="#ctx0" brushRef="#br0" timeOffset="21555.8561">20378 9390 376,'0'0'77,"0"0"-50,0 0-21,0 0-6,0 0-10,0 0 10,-16 72 7,10-34-3,0-1-2,-1 4 4,0-1 2,1 1 21,0-5-20,3-5-5,3-6-1,0-5-3,0-8 3,0-5-2,-1-4 1,1-3 0,0 0 1,0 0 4,0-3-4,0-16-3,6-8-41,3-8 9,2-4 9,-1-2 19,-4-1 4,1 1 5,-1 2 23,-2 3-5,1 6-20,-4 9 9,1 9 23,-2 7 7,1 5-8,-1 0-30,7 0-4,3 14-20,5 9 15,6 8 5,1 3-1,2 1 1,0 2 0,-2-1 0,1-3 1,1 0-1,2-4 0,1-7 1,0-2-1,-2-7 0,-8-4 0,-1-5 0,-5-4 3,-5 0 2,4 0-3,-3-8 3,2-13 6,1-7 3,-3-1-3,-1-5 17,-2-1-9,1 3-18,1 0-1,-1 0 0,-2 4-6,1 0-17,0 3-14,1 4-25,1 3-20,1 4-41,0 4 5,-2 2-124</inkml:trace>
  <inkml:trace contextRef="#ctx0" brushRef="#br0" timeOffset="22870.0023">21928 9546 128,'0'0'114,"0"0"-74,0 0-5,0 0-35,0 0-13,0 0 13,0 70 43,0-37-20,3 1-9,2-2-6,5-2 3,-1-4-11,3-5-1,3-3 1,-3-6 1,-2-5-1,4-2 0,-2-5 4,2 0 6,3 0-5,1-12 5,-3-5-10,-2-4 2,-4 0 1,-4-2 0,-5 2 7,0 3 0,0-1 0,0 2-4,0 2-2,-2 2-4,-2 4 5,1-1-3,1 6 3,2 0-5,0 1-1,0-1-2,0 3 2,9-2-1,7 3 0,4-1 2,4 1-1,3 0-1,5-2 4,7-1 1,4-1-3,2-1 0,0 3 1,-8-1-1,-2 3 0,-7-1 1,-4 0 1,-8-1-4,-2 1 2,-7-2 0,-2 1 2,-4 0 3,-1-2 37,0-1 14,0-4-47,-6 0-1,-7 2-3,-4-1-4,0 2-2,0 2 1,-1 3-3,0 1 1,-1 0-4,-2 10 5,4 8-1,3 3-1,5 5 3,6-1-4,3 2-1,0-3 3,10-1-7,11-5 7,3-2 2,1-4 1,-1-1-1,5-5-14,3-4-61,1-2-62,3 0-133</inkml:trace>
  <inkml:trace contextRef="#ctx0" brushRef="#br0" timeOffset="23583.6869">22993 9505 229,'0'0'117,"0"0"-27,0 0-43,0 0-14,0 0-22,0 0-11,-56 4 0,38 12-1,3 2 1,2 6-1,-1 5 1,5 0-5,0-1 4,6-2 0,3-4 1,0-4-3,0-4-4,8-3 7,6-4-1,5-4 1,4-3 13,6 0-2,5 0-4,3-6-7,3-9-14,1-3 6,-5-3 8,-6-3 2,-7-2 0,-8 0 0,-3 1 3,-7-2 3,-4 0 6,-1 0-5,0-2-7,-1-1 5,-7-3 19,2-2-20,2-1 3,1 0 0,1 5 3,-1 6 18,-1 6 3,1 7-1,0 1-17,3 4-14,-2 2 3,2 2-1,0 3 0,0 0-4,0 0 1,-1 0-7,1 9-2,0 25-20,0 11 29,0 10 0,0 5 0,0-4 0,0-5 2,7-4-2,5-5 1,2-9 2,1-6-6,1-6 3,-2-6 0,2-4-1,-1-4-6,6-7-18,7 0-4,5-5-34,3-13-63,-3-5-94</inkml:trace>
  <inkml:trace contextRef="#ctx0" brushRef="#br0" timeOffset="23959.6639">22875 9424 157,'0'0'38,"0"0"-32,0 0 23,0 0-29,0 0 33,0 0 41,60-13-36,-29 11-7,8-1 4,12 2-3,4-2-10,7 0-10,-3-2-11,-7 2 3,-4-1-1,-9-2-4,-8 3 1,-4 1-32,-9 2-61,-6 0-109</inkml:trace>
  <inkml:trace contextRef="#ctx0" brushRef="#br0" timeOffset="25412.5367">23548 9458 262,'0'0'107,"0"0"-23,0 0-28,0 0-25,0 0-27,0 0-1,0-2-3,0 2-5,-8 3-2,-8 11 6,-3 5 2,4 4-2,0-1 1,6 2-5,2 0 5,2 2-3,4-3-1,1-1 3,0-2-1,0-4-2,10 0-5,4-6 5,2-1 0,2-3-13,5-5 17,3-1 15,4 0-13,0 0 15,-2-12-17,-4 1 6,-6-5 1,-2-2-3,-6-3 8,-4-3-7,-5-1-5,-1-3-37,0 3 0,-11-1 8,-5 3-1,1 4 9,-1 4 21,2 6 0,1 3 3,1 5-3,3 1 0,3 0-3,0 3 0,3 8 1,3 3 2,0 0 0,0 1-6,3-2 0,12-2 2,4-4 0,-1-1 4,3-2 8,0-4 9,-1 0 9,-1 0-18,0 0 4,4-7-3,-3-2 2,4-1-5,-4-5-4,1 3 2,-8-1-1,-3 2 2,-5-2 26,-4 3-3,-1 0 12,0-3-13,0 2-18,-6-5-9,-5 1 0,-1 2-15,-2-1 3,5 2 4,0 3 6,5 1-1,-1 5 6,4 2-3,1 1 1,0-1-1,0 1-3,0 0-2,0 0-5,0 0-3,0 0-9,4 10 20,5 3-1,5 3 6,4-2-6,4-3-4,3 1 3,1 2 4,1-1 4,-4 0-4,0 2 0,-5-2 4,0 3-7,-5 2 3,0 1 0,-3 2-1,-6 0 1,-1-2 0,-3 4 1,0 0 11,0 1 19,0-2-16,0-1 0,0-3-7,-1-4-5,1-2 3,0-3-6,0-3 0,11-3-10,10-3 10,12 0 0,7-9 0,5-9-50,1-4-63,-5-2-53</inkml:trace>
  <inkml:trace contextRef="#ctx0" brushRef="#br0" timeOffset="29431.5628">25928 9487 170,'0'0'80,"0"0"-31,0 0-2,0 0-17,0 0 10,0 0-19,0 0-2,-22-11-12,17 9 13,1 1 12,-4 1 2,-4 0-34,0 0 3,-4 0-3,-2 0 0,0 6 0,0 1-1,-3 1 3,2 3-4,-1 3 2,3 4-2,0 5-2,-1 4 0,1 2 4,1 2 0,3-1-6,6-4 2,4-3 2,3-4-2,0-2-2,9-3-4,9-1 7,4-4-7,0-3-10,4-6 19,2 0-39,2 0-20,-3-6-65</inkml:trace>
  <inkml:trace contextRef="#ctx0" brushRef="#br0" timeOffset="31497.2709">26219 9482 226,'0'0'73,"0"0"-38,0 0-25,0 0-10,0 0 3,0 0-3,-75 1 0,59 13 0,2 7 0,-2 4 3,3 3-1,2 1 4,1 0-6,4-5-1,4-3 0,2-3-2,0-2-1,5-3-1,10-4 5,3-2 0,6-2 0,2-5 11,6 0 2,1-5-5,1-10-6,-6-1-2,-4-2-7,-9-3 5,-5 0 2,-7 0 2,-3-1 9,0 4 1,-3 4 14,-7 1 1,0 4-19,-1 2-1,1 4-7,4 3 1,0 0 6,1 0-3,-1 0-4,-1 4-4,2 10 1,4 0 2,1-1 1,0-1-1,0-1-1,15-4-14,1-3 8,8-2 4,4-2 4,7 0 12,2 0-12,0-9-1,0-4 1,-7-1-19,-9 1-5,-3-1 24,-10-1 1,-4 1 11,-4-2 11,0-2-13,0 0 0,-7 1-7,-8-1 0,0 0 2,1 1 7,1 2-7,4 4-3,1 2 1,4 5 0,3 3-3,-1 1 0,2 0-3,0 0-1,0 0 3,0 0-10,0 0 2,6 0 2,8 4-8,5 2 12,2 2 3,3-4 0,1 2 4,-4 1-1,-3 0-2,-2 5-1,-4 3-2,-3 6-5,-2 6 8,-7 6-1,0 5 4,0 4-2,-1-1 3,-8-5-5,2-4 0,5-7 2,2-5-2,0-5 3,0-7-2,0 0 1,9-3 2,4-4 22,4-1-9,7 0 6,4-6-5,7-10-12,0-4 9,0-3-9,-1-1 1,0-1-3,-7-4-3,0 1 0,-8 1-1,-10-1 0,-7 4-3,-2 2 3,-9 1 2,-12 1 4,-7 4 2,2 1-8,-1 6 4,5 1-7,7 4 6,6 4-3,6-2 0,3 1 0,0 1-9,0 0-13,0 0-26,12 0-16,6 0 64,3 0-3,2 0 8,-4 1-3,0 5-2,-2 0 0,-1 3-6,-1 0 6,3 2 1,-3-1-1,-1 2 3,-3 2-3,-5 4-4,-6 3 2,0 6 3,0 3-1,-6 0 7,-3-3-7,4-1 2,5-7-1,0-2-1,0-5 0,16-3-7,4-5 7,7-4 7,3 0 4,1 0 4,2-8-4,-2-8-11,1-2 1,-2-1 13,-4-4 2,-3 1 19,-2-4-32,-2 2 7,-5 0-10,-5 3-13,-8 1 10,-1 1 1,-1-1 2,-14 2 2,-3 3 7,3 5 7,2 3-16,2 7 0,-1 0-7,0 3 5,0 15-9,2 7 10,-2 3-3,6 1 1,4-1 1,2-1-5,0-1 4,6-3 0,9-5-4,3-5 6,3-4-7,3-6 6,3-3 2,0 0 1,3 0-1,-1-10-1,0-5-1,-4-3 2,-4-2 0,-3-2 8,0-3 0,-2 3 3,-2-1 11,-4 4-15,-1 0 2,-3 4 7,-2 1-13,1 0-1,-1 3-2,1 3 3,-2 2-2,0 4-1,-2 0 1,-1 2-3,3 0-3,2 0-4,2 5-11,4 12 6,0 0 11,-1 5 3,-1 0 0,1 1 3,-3-1-1,-1-1-3,0 2 1,3-2 0,-3-1 1,0-3 1,-4-1 0,-2-1-2,-3-1 0,-20-3 7,-5 2 2,-5-3-9,-1-2-13,1-5-84,2-3-166</inkml:trace>
  <inkml:trace contextRef="#ctx0" brushRef="#br0" timeOffset="32272.3297">28076 9267 292,'0'0'122,"0"0"-73,0 0-43,0 0-6,0 0-8,0 0-5,0 0 13,-1 82-1,1-37 4,0 2 22,-2 1 6,-3 3-8,0-1 2,-1-3-10,1-1-11,2-3 9,0-4-7,2-5-1,-1-5-3,-2-4 0,1-2 3,0-3-5,0-3 2,-1 0 0,1-5-1,-2-1 1,1-5-4,2-3-9,2-3-14,0 0-45,3 0-86,12-9 90,4-13-31</inkml:trace>
  <inkml:trace contextRef="#ctx0" brushRef="#br0" timeOffset="32632.3067">28129 9458 369,'0'0'48,"0"0"-3,0 0-35,0 0-10,0 0 0,0 0 0,68-49 0,-45 49-2,1 0 1,-2 8 2,-6 9-2,4 0 4,-7 3-6,-1-2 3,-4-2 0,-8-2 0,0-2 5,-5 2-5,-17-2 15,-5-2-2,0 0 0,3-3-13,2-1-13,4-3-36,4-3-78,4 0-82</inkml:trace>
  <inkml:trace contextRef="#ctx0" brushRef="#br0" timeOffset="33832.2316">28606 9423 112,'0'0'215,"0"0"-177,0 0-12,0 0-15,0 0-7,0 0-2,-52-17 10,40 19-6,-1 13-10,-3 6 4,0 4 0,4 4 0,3-2 1,4-3 3,3-2-8,2-3-2,0-4 6,10 0-3,7-4-11,8-4 14,5-1 33,1-6-17,2 0 8,-3 0-14,-2 0-6,-4-9-2,-4 0 0,-6-1 9,-5-1-6,-4-2-3,-3-1-2,-2-1-11,0-2-2,-5 1-10,-6 0 8,-3-3 15,2 1-14,2 3 13,2 3-23,5 3 8,3 3 15,0 1-7,0 1 7,0 0-3,11-1 1,8 0 3,4 2 1,4 0-1,-2 3 2,1 0-1,-3 0 3,-1 3 5,-2 8-5,-1 1 2,-5 0-6,-2 2-6,-5 2 5,-3 2-2,-3 4 3,-1 0 21,0 0-5,0 1-4,-7-2 0,2-5-11,2-2 3,2-5-4,1-3 4,0-3-4,0-3 0,0 0-4,0 0-5,9 0 9,7-15 24,2-6-15,8-3-3,0-2-1,4 5-5,-1 3 2,-4 7-4,-7 6-2,-2 3 1,-4 2-8,-3 3-3,-3 14 11,-3 7 1,-1 0 2,-1 1 6,-1 1-5,3-5 2,-1 1-1,2-4-1,-1-4 5,4 0-6,2-8-41,4-5-46,3-1-88</inkml:trace>
  <inkml:trace contextRef="#ctx0" brushRef="#br0" timeOffset="35232.1452">29570 9461 231,'0'0'64,"0"0"12,0 0-47,0 0-27,0 0-2,0 0 0,-97-5-1,72 25 1,-4 2-3,3 5 2,3 2-1,5-2 4,7-3-3,7-3 1,2-5-6,2-2 5,0-1-4,2-6 5,10-1 5,6-3-5,1-3 2,5 0-2,0 0 4,0-8-4,-5-5 0,2-2 1,-3-3 5,0-2 0,0-2 2,-5-6-2,1 0-5,-1-4 2,-2-1-2,-1 0 0,-6-1 0,1 0 2,-3-1 11,-1 1 1,-1 0-13,3 2-3,-1 3 1,-1 5 0,1 6 6,-2 8-5,0 5 33,0 4 25,0 1-29,0 0-22,0 0-8,0 0-3,0 0-2,0 10-12,-2 14 17,-4 12-2,0 8 2,3 3-1,1 1 1,2-4-2,0-4 0,0-5 2,0-5-1,10-6 0,2-3 1,-2-3 0,2-5 0,2-2 1,-3-3-1,3-6 7,0 1-7,0-3 0,2 0 1,-1 0 7,2 0-5,-4-3 1,2-4 3,-1-4-3,-4 1-1,2-2-1,-3 0-2,-3 0 2,-1 1-1,-1 2 1,-3 3 7,-1 0-9,2 5 5,-2-1-5,0 2 0,0 0-1,0 0 1,0 0-10,0 0 2,0 3-18,0 11 25,0-1-3,0 1 4,0-2-3,3-2 3,0 0 0,1-3 0,2 1-5,2-4 5,0 0 0,2-4 2,2 0-1,2 0 1,3-2-2,4-12-9,1-1-5,0-1 9,-2 0-3,-1 6 8,-2-1 0,1 7 0,-3 2 0,1 2-2,-4 0-1,-2 2 1,-2 10-6,-2 4 1,0 2 7,1 1 6,-3-1 6,1 0-2,-3-5-8,-1-1-1,-1-6 2,0-3 9,0-1 2,0-2-7,0 0 0,0 0 4,2 0-4,-1 0 5,-1 0 7,2-5 47,1-8-43,-2-2-23,4-3 0,2 1 0,2-1-11,3 3-15,6 0 6,-2 3 0,2 5 8,-4 0 3,-4 5 9,-3 2 0,-1 0-11,1 9 7,-2 7-6,0 5 8,-2 0 2,0 0 0,0-3 0,3-3 0,-2-2 3,3 0-3,4-5 0,3-1-1,6-3-2,4-4-59,1 0-99</inkml:trace>
  <inkml:trace contextRef="#ctx0" brushRef="#br0" timeOffset="35640.1162">29980 9296 118,'0'0'195,"0"0"-178,0 0 19,0 0-7,0 0-4,0 0 24,-3-3 7,3 2-19,0-1-30,0 2-7,0 0-17,0 0-73,0-1-74</inkml:trace>
  <inkml:trace contextRef="#ctx0" brushRef="#br0" timeOffset="36888.7315">30608 9412 135,'0'0'71,"0"0"-57,0 0-10,0 0-3,0 0-1,0 0 0,-50 11 0,44 3 10,-2 2 5,3 0-1,2 2-7,-1-1-2,4 0-1,0-5-4,0-2 0,4-2-7,9-3-14,-1-4 21,2-1 11,2 0-6,-5 0 7,0 0 3,-7-1 2,-1-2 45,2-4 3,-4 0-31,3 1-18,-2 0-16,-1 3 2,-1 1-5,0 2 4,0 0-2,0 0-24,0 2-11,0 17 26,0 7 10,0 8 9,-7 7-6,0 0-2,-1 1 6,1-1-4,-2-4 0,1 0 13,-2-6-16,-2-1 15,0-2-11,-3-1 1,-3-6 3,-1-2-6,1-2 3,-1-7-2,3-2-2,3-4 5,3-4-3,2 0 6,1 0-1,3 0-7,4-8 1,0-6 6,0-8 16,11-3-12,9-4-8,7 0-4,5 3 0,4 3 1,7 5-5,4 1 4,6 4-23,1-1-63,-7 1-56,-6-1-110</inkml:trace>
  <inkml:trace contextRef="#ctx0" brushRef="#br0" timeOffset="38256.6442">31400 9566 130,'0'0'0,"0"0"18,0 0 13,0 0-9,0 0 13,0 0-14,11 69 29,0-67-1,3-2-24,3 0 0,2 0 24,2 0-18,-3-8-23,0-3 9,-3 0-13,-1-4 19,0-5-1,-1-4 5,-4-3-22,4-7 7,-3-2-10,2-3 0,-2 0-1,2 0 4,-3 0-4,-1 3 1,-4 2-2,0 4-1,-4 9 1,0 6 14,0 7 14,0 5-22,0 0-5,0 3-1,0 0-5,0 0 5,0 0-3,-2 7-17,-7 18 18,-3 13-1,-3 9 3,4 4 2,4 2-2,1-3 1,2-7-5,4-4 7,0-4-6,0-2 3,0-3 0,7-3 0,2 0-7,0-4 7,4-6-1,1-6-6,2-3-1,-1-5 8,1-3 2,-1 0 12,4 0-10,0-14 17,0-4-10,0-3-4,-4-3 0,0 2-6,-3-1 5,-3 2-6,1 1-4,-2 2-14,-5 3-5,-3 4 5,0 7 14,0 3 0,0 1-2,0 0 6,0 7-36,-11 13 33,0 2-2,3 4 3,5-1-4,3 1 5,0-2 1,0-1-5,0-5 0,9-4 5,2-4-2,-1-4-5,2-3 7,0-3 3,0 0 2,3 0 18,1-11-4,-2-4-7,-3-3-4,-3-2-8,-7 1 0,-1-2-26,-1 0 25,-11 0-6,-9 1-6,2 5 12,4 3-1,0 3-1,7 3 3,4 4 0,1 0 3,3 2-1,0-2 4,0 2-6,0 0-18,6-1-6,10-1 24,7 0 6,2 1-1,3-2-5,-2-1 3,-3-1 0,3-1-3,-3 2-4,2 1-21,-3-3-62,-7 1-58,-6 0-129</inkml:trace>
  <inkml:trace contextRef="#ctx0" brushRef="#br0" timeOffset="38688.617">31220 9414 192,'0'0'38,"0"0"-1,119-3 8,-71 1-14,3 1-11,2-2 1,1 0-2,0 0 18,-2-2-17,-5 1-18,-8-1 9,-10 1-11,-5 1-3,-11 1-67,-7-1-89</inkml:trace>
  <inkml:trace contextRef="#ctx0" brushRef="#br0" timeOffset="46148.1026">2688 11190 104,'0'0'175,"0"0"-128,0 0-17,0 0 9,0 0 6,0 0 15,0 0-13,0-2-19,0 2 0,0 0-22,0 0-6,0 0-2,0 0-4,0 8-2,0 13 7,0 9 1,0 6 4,0 5-3,0 4 4,0 3-4,0 2-1,0-2 3,0-4-2,0-8 0,0-5 0,0-3 0,0-4-1,6-3-1,3-3 0,0-3-1,6-5 2,-2-2-9,5-6 8,3-2 1,6-4 1,9-15 8,7-4-8,-3 1 8,-2 1-8,-7 2 6,-1 1-7,-3-1 0,-5 1 1,2-3-1,-5 0-5,-1-2 5,-6-4 0,-3-2 5,0-2-3,-6 0-1,0 1 0,-3 5 0,0 3-1,0 1 6,-5 1-4,-2 0 2,-3 1-4,2 2 3,-1 2 1,2 3-2,4 5 4,0 1-1,3 1-3,-2 3-4,2 1 2,-1-1 0,1 2 2,-2 0-2,1 0-8,1 0 5,-2 2 0,1 19-9,-1 12 10,1 12 0,1 4 4,0 0-2,0-2 3,0-4-5,0-2 4,0-3 1,0-2-3,0 0-1,0 0 1,0-1 0,0-4 1,0-3 0,1-9-2,4-4-3,-1-7 3,-2-5-1,1-3-1,-3 0-2,7 0-6,-1-8 11,6-15 9,3-2-5,-3-3-1,0-1 2,1 5-8,-1 1 3,-3 5 0,2 6 2,-7 2 1,-1 0-3,0 3 0,0-1 3,0 1-2,3 1-1,0 1-1,0 2-3,8 3 1,3 0-8,4 0 7,6 10-6,-3 6 9,0 0 1,-2 1 2,0-1-2,-2 0 3,-1-3-2,-2-1-1,2-3 1,-5-4-3,-1-4 2,2-1 0,1 0 2,5-9 0,3-12 4,0-5 0,0-2-5,-6 1 3,-3 1-3,-8 4 5,-2 1 3,-5 3-4,0 1-3,0 6 4,0 7-3,-3 1 15,-2 3 12,1 0-30,-4 17-8,1 8 4,4 4 3,3-1-4,0-2-3,0-2 7,13-3-2,4-3 0,2-5-1,8-5-5,1-8-30,5 0-56,-3-14-95</inkml:trace>
  <inkml:trace contextRef="#ctx0" brushRef="#br0" timeOffset="46700.0652">2455 11541 239,'0'0'145,"0"0"-79,0 0-61,0 0-1,0 0 5,0 0-3,103-36 22,-54 23-4,1 3-9,-1 1-7,-1 2-6,4 0-2,3 3-4,0 2-50,-4 1-109,-2-2-167</inkml:trace>
  <inkml:trace contextRef="#ctx0" brushRef="#br0" timeOffset="49928.0584">5475 11443 223,'0'0'57,"0"0"-57,0 0-12,0 0 12,0 0-2,0 0 10,33 0-8,-18 0 25,3 0 10,1-5 0,-1-5-4,1-4-21,-2-1 2,1-1-6,-5-2 5,2-3-10,-6-4-1,6-3 6,-6-2-4,0-2 2,-3 1-2,-3 0 2,1 6 4,-4 1 17,0 4-8,0 4 20,-4 3-30,-2 8 13,3 0-13,1 4-4,1 1-2,-1 0 1,2 0-1,0 0-2,0 0-16,-3 13 10,0 13 7,0 5 0,2 5 1,1 3-1,0 2 4,0 1-7,0-1 6,9-2-2,3-4-1,6-4-2,-2-5 0,5-5 1,0-5-6,-6-3 5,3-3 1,-3-4 1,-2-1 0,2-3-8,1-2-5,-2 0 13,-1 0 1,1 0 5,-1-1 0,-4-9 3,0-2-2,0-4-1,0-2 1,-3-1-3,-5-1-2,1 2 1,-2 0-2,0 3-1,0 3 0,-6 3-7,-3 1 7,-3 4 0,6 3 0,-2-1 1,0 2 3,2 0-4,1 0 0,2 0-2,2 0 0,1 0-1,0 0 3,0 0 1,0 0-1,0-1-12,0-1-29,0 1-15,1 1 42,7 0 12,5 0 2,2 0 3,7 0-1,2 0-1,6 0-1,-4 0 3,2 0-3,-4 0-4,-5 0 2,-2 0 2,-4 4 0,-3 1-3,-2-3 1,-1 1 4,1 1 0,-4-3-1,2 1-1,2-2-3,5 0 3,2 0 2,3-3 0,0-9 0,3-2-2,-4-1 4,-6 2-3,-2-1 6,-3 3 10,-3 2 12,-3 5-9,0 1-6,0 3 12,0 0-7,0 0 1,0 0-12,0 0-8,0 3-8,0 13-3,0 7 11,0 7 0,0 3 0,0 5 0,0 1 1,0 1 0,0 0 1,4-6-1,-1 1-1,-1-4-3,-2 0 3,0 0 2,0-2-2,0 1 1,-3-4-1,-6-4 1,-3-5 1,6-4-2,0-4 0,3-3 1,1-4 5,2-2-6,0 0 6,0 0 8,0 0 8,0 0-7,0 0-11,0 0-4,0 0 0,0-2 0,0-4-6,0 2-4,0-2-37,0 1-8,0 5 9,0-2 39,0 2 7,0-1 4,0 1 7,0 0 27,0 0 1,0 0-4,0 0-10,0-1-12,0 1-8,0 0-3,0 0-4,0 0 3,0 0-1,0 0 19,0 0-19,0 0 0,0-2 7,0 2-7,0 0 2,-4-1-1,3-1 0,-2 1 0,-2-2-1,1 0 0,-1-2 0,2-4 0,-3 0-1,6-4-8,0-5-13,0-5 2,0-3-7,8-1 5,5 3 15,2 3-12,-3 3 16,4 3 3,-2 1-3,2 2 3,2 2 0,3-4 0,3 2-2,0 0 1,0 1 1,-2 6-4,2-3 3,-3 2 0,6-1 1,-2-3 0,2 0 2,-3-2-1,-5 2-1,-1-4 0,-3 2 0,0 0 6,-5 0-6,-1-4 0,-1 2 11,-4-3-10,1-1 3,-4-3-4,-1-5 2,0-2-2,0-4 2,0-3-2,0 0 1,0 1-1,0 2 0,0 4-2,-1 4 1,-5 3 0,-2 6 1,1 4 29,4 6-12,1 3-7,1 2 8,1 0-18,0 0-2,-2 0-3,2 18-19,0 10 24,0 10-4,0 7 9,0 3-10,2 4 5,4-1 0,4-4 0,1-2 0,-1-6 0,5-2 0,0-7-1,0-2 1,0-9 0,4-2-2,0-7 1,0-4-6,-2-3-1,3-3 8,7 0 0,-2-9 3,3-11 10,-2-2-11,-3-3 10,-3-3-12,-2 4 10,-6 0-7,-2 2 0,-5 5-4,-4 2 1,-1 3-2,0 4 1,-6 3 2,-4 0 7,-1 3 5,1 2-13,0 0-3,-4 12-7,6 6 9,0 5 0,6-1-5,2 1 1,0-1 4,13-6-6,4-3 3,5-3-3,2-7-7,4-3 2,5 0-18,0-8-33,-2-10-72,-2-5-215</inkml:trace>
  <inkml:trace contextRef="#ctx0" brushRef="#br0" timeOffset="50432.0215">6583 11293 214,'0'0'100,"0"0"-42,0 0-30,0 0-26,0 0 3,0 0 7,65-17-2,-28 11 14,12 0 2,1 0 3,0 0-9,-5 1-20,1-1 4,-4 2 0,-6-1-4,1 2-41,-14 2-78,-10-1-123</inkml:trace>
  <inkml:trace contextRef="#ctx0" brushRef="#br0" timeOffset="51063.9826">6194 11238 164,'0'0'84,"0"0"13,0 0-27,0 0 4,0 0-5,0 0-46,-9-7-9,9 7-13,0 0 0,0 0 1,0 0-2,-3 0-7,0 13 0,-4 8 4,2 4 3,2 0 1,0-1 2,3 0-3,0-1-10,0-2-64,6-4-31,6-6-67</inkml:trace>
  <inkml:trace contextRef="#ctx0" brushRef="#br0" timeOffset="52802.2901">8135 11252 217,'0'0'110,"0"0"-68,0 0-5,0 0-15,0 0-17,0 0-5,-6-6-3,6 12-8,0 10 11,0 7 1,0 2-1,0 1 7,2-2-6,5-3-1,3-2 4,1-5-4,1-3-8,3-4 4,-2-3-2,-1-3-1,3-1 7,3 0 1,-1-5-1,5-8-6,2-5 6,-3-2 0,-2 1 0,-1-1 4,-8 2-4,-4 0 9,-1 3 16,-2 1-18,-3 3-4,0 4 0,0 3 2,0 4 18,0 0-15,0 0-8,0 0-4,0 1-25,4 13 26,2 4 3,0-1 1,0-2 0,2-1 0,3 0 3,0 0-4,4-4-2,-3-2 0,-2-2-2,2-3 2,-1-2 0,-2-1 2,2 0 2,-3 0 4,1-3 0,0-6-1,-6 0 1,-3-1 3,1-4 15,-1 0-16,0-1-8,0 1 1,0 1-1,0 4 1,0 3 7,0 3-8,0 2 4,0-1-4,0 2-9,3-1 3,11 0-2,4-3 8,5 1-2,5 0 0,3 0 2,3 0 0,-1 0 1,-2 1 2,-5-3-3,-1 1 0,-4 3 0,-6-2 0,1 2 1,-5-2-1,0-2 0,-3 0-1,0 1 5,-2 0-2,-1-2 6,-2-1 4,-1 0 6,-2-1-9,0 1 0,0 0-4,-3 0-4,-7 1 15,-4 2 3,-2 3-19,-2 1-1,-5 0-11,1 5 5,1 15 5,3 4-9,6 5 5,2 4 2,8 0 0,2-3 4,0-5-6,9-1 3,12-7-1,3-2-5,7-7 8,2-8-3,2 0-1,2-3-3,1-12-67,-6-3-105</inkml:trace>
  <inkml:trace contextRef="#ctx0" brushRef="#br0" timeOffset="54522.1778">10376 11240 76,'0'0'130,"0"0"-101,0 0-8,0 0 4,0 0 6,0 0-15,89-66 5,-76 66-7,3 0-14,0 18 2,4 3 10,-1 4 11,-2 1-15,-5-2-1,-4-3-2,-5-4-5,-1-3 0,-2-1 1,0-3-1,0-1 0,-3-3 2,-2-1 8,0-4 3,3-1-7,2 0 1,0 0 7,0-1-5,0-11-6,0-6 5,9-3-8,4-2 0,4 0-1,1 2 1,4 3 0,0 3-1,-2 4 1,2 7-2,-1 4 2,-3 0-9,1 0 5,2 15 3,-6 0 0,0 2 2,-6 1-2,-3 0-3,-4 0 4,-2-2 2,0 0 2,0-8 0,0 0-2,0-5-1,0-1 1,0-2-2,0 0-4,0 0 3,0-6 1,1-9 1,11-6 0,0-5-1,3 0 0,1 4 0,-1 4-1,0 4 1,0 5-3,1 3 1,-2 3 2,4 3-8,2 0 3,-1 0 3,1 12 2,1 2-2,-1 1 4,-1-2-2,-1 1 0,-2-1 0,-2-2 4,2 0-4,-2-4 0,-1 0 0,-1 1 1,-3-4-1,1 1 0,-1-4 0,2 1-1,2-2 2,2 0-1,3 0 6,0-5 0,-3-2 7,-3-1-13,-5-1 2,-2-3 4,-5-3 0,0-1 2,0-1 0,0 4-8,-8-1 7,-1 4 1,2 4 15,-1 1 4,1 5-18,-2 0-9,-3 0-3,3 0-4,-3 12 4,5 2-2,1 2 3,4 2 1,1 0-3,1 0 2,0-1 1,0-2-1,6-1-1,3-3-4,4-1 5,-1-3 2,2-4 0,3-2-2,1-1-3,0 0 5,0 0-4,-1 0 4,-1 0-4,0 0-27,1-4-34,-4-6-69</inkml:trace>
  <inkml:trace contextRef="#ctx0" brushRef="#br0" timeOffset="56030.5136">11522 11211 274,'0'0'72,"0"0"-66,0 0 1,0 0-6,0 0-1,0 0 4,77-42 11,-65 42 3,-1 0-12,5 0-2,-2 10-4,0 7 0,-4 4-1,-4 3 2,-3 0 1,-3-1 18,0 1-9,0-3 7,-2-3-3,-5-3-15,2-5-1,2-3 1,3-4 0,0-3 0,0 0 0,0 0 0,0-7 1,11-9 2,5-7 2,-1-2-1,6-2-3,-2 1 4,2 4-4,0 5-1,-6 7 0,-3 3-1,-3 6-3,-3 1 2,4 0-9,-1 11 6,3 5 3,3 3 2,-5 0 5,5-1-2,-4 2-3,-1-4 0,2 2-1,-3-5 1,0 0 2,-1-6 3,2-3-5,-1-2-6,0-2 6,9 0 1,-1-7 3,5-12 21,3-3-17,-1-7-3,-1-1-4,-1-2 0,-6 1 0,-6-1 5,-5 2 20,-5 2 8,0-2-1,0 1 0,-8 2-13,-1 3 4,2 1-3,-2 4-18,3 1-1,0 2-1,4 6-1,1 2-1,1 4 0,0 2 1,0 2 0,-2 0-1,2 0 1,0 0-3,0 0-9,0 17-14,0 7 18,2 7 6,4 5 2,-1 4-1,-1 2 1,-1 0 3,0-3-2,3-2 0,0-4 4,0-3-5,1-6 0,2-4-5,2-7-21,-1-7 15,3-4-6,4-2 17,5-2-4,2-11-5,0-4-43,-3 3 2,-6 3 15,-5 1 28,-4 4 7,-3 0 3,-1 3 33,-2 0 10,3 2 26,-3-2-17,0-2-9,0-1 0,0 0-21,0-1-13,0-1-12,4 1 1,-2-1 2,-1 2-2,1 1 1,-1 1 7,-1 3-3,0-2-1,0 3 2,2 0-6,-2 0 2,0 0-3,1 0-11,4 6-6,2 9 3,3 3 12,1-2 2,1-1-2,0 0 2,1-2-18,2-5-13,-3 0-12,3-6-32,-3-2-43,2 0-120</inkml:trace>
  <inkml:trace contextRef="#ctx0" brushRef="#br0" timeOffset="56262.5025">12433 10991 382,'0'0'25,"0"0"-6,0 0 17,0 0-24,0 0-5,0 0-7,-4-1-8,4 1 8,-3 0-17,2 0-95</inkml:trace>
  <inkml:trace contextRef="#ctx0" brushRef="#br0" timeOffset="56550.4821">11968 11124 109,'0'0'155,"0"0"-143,0 0 38,0 0-16,91-5 1,-54-1 15,4 0-33,-1 0-7,6-1-9,-4-1 5,-1 2-6,-6 2-11,-7-1-80,-8 0-94</inkml:trace>
  <inkml:trace contextRef="#ctx0" brushRef="#br0" timeOffset="58154.6458">12748 11210 220,'0'0'82,"0"0"-22,0 0-30,0 0 10,0 0-29,0 0-5,-52-12-5,43 12-1,0 0 0,-1 8-3,1 9 2,-2 2 2,1 4 1,1-2-2,4 2 0,2-5-3,3 0 4,0-3-3,0-3 0,14 0-13,5-4 7,5-4 4,-1-4 4,2 0 10,-3 0-8,0-6 4,-5-5-6,-4 0-5,-4-3 3,-6 2-6,-3-3 5,0 0 2,0-2-6,-6 1 7,-7 2 0,-2 1 1,4-1 3,3 2-2,5-1 12,3 0 6,0 3-19,4-1 5,8 3-6,2 1 0,2 3 0,0 2 0,8 2 0,3 0 6,0 0 5,1 0-2,-1 13-5,-4 0-4,-3 1 6,0 2-6,-7 1 1,-1-2-2,-2 0 1,-5 0 0,-5-3-3,0 0 6,0-3 1,0-5 2,0-1-6,0-3 4,0 0-3,0 0 0,3 0 7,2 0-6,1-1-1,5-13 38,3-1-38,4-3 0,3-1 2,4-1-1,0 2-2,2 3-3,-3 4 3,-6 5-8,-3 5 8,-3 1-3,-6 0-16,4 10 19,-1 5-1,-1 2 2,3 1-6,-3 0 7,4-1-2,3-4 9,-2-2-7,5-2-2,2-3 0,1-5 0,1-1 0,2 0 7,-2 0-1,2-9 8,-3-2-7,-5-6-2,-2 0 4,-4-4-8,-2 0 7,-5-1-8,-3-1 5,0 4-1,-3 1-2,-8 4 3,1 5 28,-2 4-10,4 4 1,-1 1-24,1 4-3,0 16 1,4 4 0,2 0 0,2 0 2,0-3-7,14-2 4,6-3-5,6-2 2,0-6 4,4-3-25,2-5-27,0 0-50,1 0-54</inkml:trace>
  <inkml:trace contextRef="#ctx0" brushRef="#br0" timeOffset="58746.609">14013 11112 101,'0'0'201,"0"0"-118,0 0-2,0 0-5,0 0-53,0 0-22,-92 3 1,74 15 0,3 6-2,-3 0 0,3 1 3,2-2-4,4-1 1,4-6-2,5-4-2,0-3-7,0-3 1,9-3-30,6-3-5,0 0 45,1 0-5,-2-7 5,-1-6 4,-2-3-2,-4-4 13,2-2 18,-1-5 10,-2-5-20,1-4-22,-1-5 8,-2-1-6,-4 3 13,0 1 14,0 5 1,-5 5 21,-4 3-4,1 9-7,2 5 7,3 7-5,1 4-29,0 0-14,2 4-12,0 28-21,0 10 27,0 13 6,0-2 1,7-4 7,1-6-8,2-5 0,3-8 0,4-4-5,1-8-2,0-4-26,4-6-20,2-6-6,0-2-33,-3 0-56,-3-10-196</inkml:trace>
  <inkml:trace contextRef="#ctx0" brushRef="#br0" timeOffset="59882.5367">14934 11125 243,'0'0'9,"0"0"18,0 0 2,0 0-12,0 0 16,0 0 22,95 17-31,-72-21-6,-2-7 22,1-3-8,3-4-4,1-1-16,-3-4-10,-3 3 2,-4 1 2,-8 4-4,-4 3 5,-4 3-6,0 4 5,0 2-1,0 2-4,-6 1-1,-4 0 0,-2 0-14,1 11 12,2 6 0,1 5-6,3 3 8,4 0-3,-1 1 3,2-3-2,0-2-2,3-2 3,8-2-1,0-4-6,0-1 8,-1-2 0,2-3-2,0-3 2,3-2-7,0-2 1,5 0 4,-4-2-20,3-11 20,-1-3-7,-1-5 5,-1-2 4,-1-1 2,3 1-2,-2 2 15,4 5-7,0 2-5,-3 5-3,-1 6 0,-2 3-1,-2 0-7,-2 7 1,-1 10 1,-3 4 4,1 3 2,-2-1 16,-5 0-5,0-2-3,0-3 0,0-4 4,0-1-6,-3-4 0,0-5 1,0-4-5,3 0 7,0 0 8,0 0-9,0-9 13,0-14-20,10-3 0,6-8 0,3 2-1,-1 6-7,1 3 7,0 8-3,-3 6 2,1 3-3,0 6-2,2 0 6,0 0-5,-2 12 1,-1 6-1,-2 2 5,-2-1 3,1 1-3,-1-3-1,-2-1 1,1-3 3,-3 0-3,-2-5 0,2-1-63,-3-7-68,-1 0-155</inkml:trace>
  <inkml:trace contextRef="#ctx0" brushRef="#br0" timeOffset="60181.7793">15331 10798 319,'0'0'23,"0"0"-5,0 0 17,0 0-3,0 0-17,0 0-15,0 7 0,0-3-5,4 2-38,4-3-47,-7 2-163</inkml:trace>
  <inkml:trace contextRef="#ctx0" brushRef="#br0" timeOffset="61334.6295">17273 10693 295,'0'0'99,"0"0"-33,0 0-24,0 0-42,0 0-6,0 0 5,-44 86 2,33-39 1,4 2-2,0 1 0,4-3 2,3-7-2,0-5 1,5-3-2,15-5-4,6-3 3,10-6-6,7-5 1,7-2 2,3-9-77,1-2-95</inkml:trace>
  <inkml:trace contextRef="#ctx0" brushRef="#br0" timeOffset="61746.5645">17983 10705 229,'0'0'117,"0"0"-88,0 0-26,0 0 26,0 0 4,0 0-4,45 103-19,-35-69 7,-2 1 26,-2-2-38,-3-1 0,-1-4-5,-2-2 4,0-2 4,-6-1 0,-10-1-1,-4-2 6,-3-4-12,0-2-1,1-5-50,-1-2-49,2-3-37,-2-3-168</inkml:trace>
  <inkml:trace contextRef="#ctx0" brushRef="#br0" timeOffset="62162.5387">17655 10728 368,'0'0'128,"0"0"-66,0 0-50,0 0-12,0 0-11,0 0 11,0 101 1,0-61-1,0 0 0,0-4 3,0-5-1,0-1 1,0-3 1,0-2-4,0-3 0,0-5-52,5-6-23,0-6-83</inkml:trace>
  <inkml:trace contextRef="#ctx0" brushRef="#br0" timeOffset="64462.3285">19525 10538 274,'0'0'50,"0"0"-46,0 0 5,0 0-7,0 0 1,0 0 29,-3-18-24,-4 16-2,0-2-4,-2 1 0,-1 0 1,-3 2-6,-3-1 3,-1-1-3,2 2-3,-3-1 4,3-1-1,-3 3 4,3-1-1,3 1 0,5 0-5,2 0 5,4 0 0,1 0 0,0 0-2,-2 0 2,2 0 0,0 0-3,-1 10-4,-3 10 7,1 5 6,2 8 0,-2 6 5,3 7-2,0 6-7,0 8 5,-1 8-6,-5 1 1,-2-1-1,-2-5 12,1-8 3,4-7-6,1-4 9,1-7-14,0-5-1,-2-3 4,1-6 1,0-2-9,2-3 5,2-2-5,0-6 2,0-4-2,10-4-12,13-2 12,8 0 9,6-3 12,-1-8-21,-3 2-1,-6 1-13,-2 0-17,-2 0-48,2-2-46,-1-4-135</inkml:trace>
  <inkml:trace contextRef="#ctx0" brushRef="#br0" timeOffset="65674.1057">20005 10815 130,'0'0'63,"0"0"-50,0 0-3,0 0-3,0 0 0,0 0 37,0 0 9,-63-28-30,48 28-7,-1 0-13,-5 1 0,-3 14-5,1 5 8,0 5-7,1 4 1,4 1-3,7-2 3,5-1-4,6-5 1,0-4 3,0-5-6,6-1-1,9-4-5,8-2 6,0-4-2,3-2 16,0 0-2,-1 0 3,-3-13-7,0-2-2,-7-1 0,-3 0 0,-6-1 5,-4-1 5,-2 1 24,0 0-10,0 6-21,0 3 0,0 5-1,0 3 19,0 0 5,0 0-26,0 9-12,0 9 12,0 3 0,0 1 1,0-4-1,3-4 0,9 0-3,1-5-1,4-2 2,0-2 1,2-5 1,1 0 2,2 0-2,-1-14 8,-3-4-7,2-3 10,-7-3-4,0 0 1,-4 0-1,-2 5 19,-3 2 9,-1 8-6,0 3-18,-2 6 0,-1 0-9,3 0-2,3 1-29,3 13 15,4 3 14,3 1 3,0-2 7,-3 0-9,0 0 0,-5-4-1,-2-2-1,-4 1-9,-2 1 9,0 1-3,-2 2-3,-18 4-38,-7-4-51,-3-2-105</inkml:trace>
  <inkml:trace contextRef="#ctx0" brushRef="#br0" timeOffset="66613.9194">21794 10677 135,'0'0'58,"0"0"16,0 0-28,0 0-34,0 0-1,0 0 18,-75 21-17,56 7 3,-1 7 12,4 2-26,1 4-1,6-3 4,2-4-2,4-5-4,3-2-2,0-6 4,8-1 1,11-6 1,4-6 5,7-3 30,8-5-17,1 0 17,5 0-22,-5-12-9,-6-3-3,-6-3 19,-7-2-5,-3-1 5,-4-3-3,-5-1-10,-4-3-5,-4 2-1,0-3 3,-9 3-6,-8 4 0,-3 4-2,-4 2-25,2 9 1,1 4-69,4 3-69,4 0-49</inkml:trace>
  <inkml:trace contextRef="#ctx0" brushRef="#br0" timeOffset="67109.8849">22379 10686 136,'0'0'95,"0"0"-13,0 0-32,0 0-16,0 0-12,-102 12-11,83 10-1,1 7-4,1 6-4,1 1-2,6 0 2,3-2-2,3-5 0,4-3-5,0-8 5,12-3 0,6-5 0,4-4 14,5-4 26,3-2-7,0 0-23,0-5-4,-5-6 0,-4-2 12,-3-2 5,1-3 4,-2-5-10,-4 0-8,-4-6-8,-4-1 1,-5 1 3,0 2-5,0 2-7,-8 2-32,-2 7-70,-1 2-86</inkml:trace>
  <inkml:trace contextRef="#ctx0" brushRef="#br0" timeOffset="67880.0627">22835 10671 74,'0'0'219,"0"0"-176,0 0-23,0 0-18,0 0 0,0 0-2,-70 96 9,63-60 10,-1 3-10,1-1 11,4-2-10,3-4-10,0-8 0,0-3 0,9-5-3,6-3 3,5-6 12,4-6 2,3-1 9,7 0 10,1-16-7,-2-4-12,-5-2-8,-8-2-3,-6-2 12,-8 2 3,-6-3 1,0 2-17,-1 0 3,-14 4-5,-3 5-44,-4 4-39,-2 7-49,1 4-39</inkml:trace>
  <inkml:trace contextRef="#ctx0" brushRef="#br0" timeOffset="68400.0313">23426 10666 309,'0'0'93,"0"0"-30,0 0-30,0 0-33,0 0 0,0 0-4,-79-13 3,68 31-3,-2 6 1,1 7 3,3 7 7,-1 0-7,4-2 0,3-2-2,3-6 2,0-4-3,0-8 3,13-3-10,8-3 10,4-6 9,7-4 20,2 0-6,1-3-13,-1-12 1,-3-3-4,-7-4 2,-3-2 1,-9-2-1,-6-3 14,-6 2-18,0 0-1,0 3-3,-5 2-1,-5 2-25,2 2-93,0 1-74</inkml:trace>
  <inkml:trace contextRef="#ctx0" brushRef="#br0" timeOffset="69445.6842">24663 10639 225,'0'0'49,"0"0"16,0 0-25,0 0-16,0 0-1,0 0 6,0 0-3,-21-10-15,10 16-11,-5 16-4,-7 8 4,1 8 6,-1 1-5,3 2 0,7-4 1,4-5 1,7-5-6,2-4 3,0-5-4,6-5-3,8-5 0,6-5-18,7-3 25,5 0 12,-1-8-12,2-8-6,-2-7-5,-3-3 11,-5-2 5,-5-2-4,-9 1 3,-5 2 3,-4 3-7,0 3-5,-9 3-7,-6 3-11,-4 3-66,2 4-95</inkml:trace>
  <inkml:trace contextRef="#ctx0" brushRef="#br0" timeOffset="69925.6581">25180 10664 188,'0'0'130,"0"0"-21,0 0-48,0 0-33,0 0-28,0 0-8,-68 9 2,45 16 2,1 5 1,4 4 6,6 0-3,5-4 4,4-3-4,3-6-1,0-3-4,7-3-3,11-3 7,6-4 2,6-5 4,1-3 1,2 0 1,0-3-6,-2-13 5,-5-3-3,-6-4 7,-6-4-1,-4-1 10,-5-1-11,-5 2-7,0 2 8,-3 2-7,-10 6-2,2 4 0,2 4-49,-1 6-44,4 1-116</inkml:trace>
  <inkml:trace contextRef="#ctx0" brushRef="#br0" timeOffset="70451.7738">25625 10630 167,'0'0'94,"0"0"-76,0 0-14,0 0 14,0 0 33,0 0 24,6-21-47,-19 21-28,-8 13-1,-3 8 1,3 7 0,2 0-7,7 3 7,4-3 0,7-1-1,1-1 1,0-4-4,10-2 2,5-5 2,4-5 3,1-2 7,2-4 6,1-2 20,-3-2-19,0 0 0,-4 0-1,-2-7-5,-4-7 17,-1-3-20,2-2-4,-4-2 0,0 1-4,-1-1 0,-3 0-2,1 2-13,-3 0-22,-1 3-11,0 4-6,0 1-26,0 2-124</inkml:trace>
  <inkml:trace contextRef="#ctx0" brushRef="#br0" timeOffset="72679.8444">25685 10525 229,'0'0'76,"0"0"-12,0 0-27,0 0-20,0 0-14,0 0 3,0-12-4,0 12-2,0 7-6,0 16-21,0 10 27,0 6 31,-6 5-18,0-1 4,-1 3-12,2 0 4,2-2-3,2-2-5,1-3-1,0-5 4,0-6-3,0-7 0,0-8 1,0-4 0,0-4-2,0-5-2,0 0 2,0 0 7,0 0 2,0 0 63,1-9-7,7-12-49,-1-5-16,0-4 0,2-6 0,0-3-1,2 0 1,-2 3 3,-3 2-3,-2 6 0,-2 1 0,-2 0-2,0 1 1,0 2-1,0 0 2,0 1 0,0 2 5,-3 5-5,-3 1 2,0 5 0,1 3-3,2 4 1,2 2 0,-1 1-1,-5 1-5,-4 22-9,-4 11 11,-1 10 2,1 4-1,6 2 3,2-2 0,4-6 0,0-1 0,1-10 0,2-4 0,0-4 0,0-8-4,0-3-1,2-5 1,2-3 1,1-3-11,-1-1-10,2 0 13,4-7 11,0-9 5,-3-2 0,0-3-2,-2-1 2,-4-2 10,1-3 1,-2 0-6,0-2-7,0 0 2,0 0-5,0 0 0,0-1-1,0 2 1,0 5 0,1 6-3,1 6 3,-2 7 6,0 4-6,0 0 0,0 0-4,0 0 0,0 6 2,0 20-11,0 10 8,-6 6 5,0 1 1,0 1 2,3-3-6,0-5 6,2-5-3,1-3 2,0-7-1,0-5-2,0-5-4,0-4 5,0-4 5,0-1-5,0-2 1,0 0-1,1 0 6,1-14-2,-2-4-2,0-4-1,0-2 0,0-5 4,0 0-5,0-2 0,0-3 2,0-2-4,0 0 2,0 0-4,0 3 3,0 8 2,0 5 3,0 8-2,0 3-1,0 4-1,0 2 0,0 2-2,0 1 0,0 0 2,0 0-3,0 0 0,-5 19-16,-4 18 15,-1 9 1,1 2 6,1 0-8,2-4 11,2-6-6,-2-4 0,1-6 0,2-7 1,2-5-1,-1-6-2,2-3 0,0-4 4,0-3-4,0 0-5,0 0-11,3-5 18,6-13 1,2-6 0,-2-4 1,-2-4 2,-2-3 1,3-1-5,-2-3 1,1 3-1,0 1 3,-4 2-3,1 5 1,-1 5 2,-3 5 1,0 6 10,0 6-7,0 3-2,0 1 1,0 2-5,0 0-1,0 0-9,0 12-6,0 17-12,-4 15 27,-6 4 0,0 2 0,4-3 0,5-4-3,1-6-1,0-4-29,4-9-41,9-3-36,0-8-38</inkml:trace>
  <inkml:trace contextRef="#ctx0" brushRef="#br0" timeOffset="73223.8088">26065 10465 129,'0'0'85,"0"0"-54,0 0-9,0 0-7,0 0-4,0 0 2,0-11-13,0 30 6,0 12-6,0 8 69,0 4-17,-7 3-7,1-4-30,3-2-7,0-2 6,1-3-11,1-5 19,-1-3-22,1-2 1,-2-2 3,0-2-1,-1-2-3,1 1 6,-2-5-6,2-1 0,1-5-35,2-5-25,0-2-42,0-2-80</inkml:trace>
  <inkml:trace contextRef="#ctx0" brushRef="#br0" timeOffset="75464.0712">26449 10286 175,'0'0'87,"0"0"-12,0 0-3,0 0-6,0 0-5,0 0-27,0-5-22,0 5-12,7 0-6,8 0 3,6 0 3,7 0 4,2 0-4,2 0 2,-4 0-2,-1 0 6,-7 0-4,-3 0-4,-4 0-4,-5 0 6,-2 0 3,-2 0-3,-1 0 0,-1 1-3,-1 3-9,-1 0 3,0 3-13,0 3 14,0 0 1,0 4 6,0 1-1,0 3 4,0 1-2,-4 4 0,-1 1-2,-1 3-3,-1 2 5,0 4 0,1 3 2,-2 3-2,2 3 0,-3-3-4,3 2 5,0-3-4,0 1 6,3-3-1,-1-1 12,2-4 0,-2-2-10,1-2 4,3-2-8,0-2 0,0-2 0,0-3 2,0-3 3,-3-2-5,-3-2 0,1-1 0,-4-2 18,1 0-2,-1-3-7,-2 0-4,-4-3-5,-3 0-2,-9-1-26,-7 0-49,-9-1-82</inkml:trace>
  <inkml:trace contextRef="#ctx0" brushRef="#br0" timeOffset="82912.224">19184 5019 178,'0'0'99,"0"0"-30,0 0-5,0 0-16,0 0-7,0 0 6,0 0-20,0-5-11,0 5-5,0 0-8,0 0-3,0 0 0,2 0-30,10 0 19,9 0 11,9 0 1,9 0 5,10 0-1,7 0-4,8-6 5,8-1-5,12-3-1,13-1 0,16 0 0,17 1 3,9-1-3,7 1 3,9 2-3,3-1 1,0 3-1,3-2 0,-13 3-3,-9 0-13,-14 2-1,-12 3 5,-8 0 3,-2 0 9,7 0-5,11 0 5,9 0 0,12 0-2,1 0 2,0 0-1,-8-2 2,-13-1-2,-15 2-1,-17-2-6,-20 2 8,-18-1-5,-19 2 8,-17 0-6,-7 0-51,-9 0-26,0 0 38,0 0-14,-3 0-46</inkml:trace>
  <inkml:trace contextRef="#ctx0" brushRef="#br0" timeOffset="99134.1181">23362 4482 193,'0'0'73,"0"0"-6,0 0-22,0 0 5,0 0 13,0 0-6,0 0-3,4-19-15,-2 19-15,-2 0 1,0 0-19,0 0-6,0 0-2,0 3-22,-2 21-1,-9 11 24,-5 15 2,-4 7 3,1 5 0,3 1 5,9-3-9,7-3 4,0-5-5,9-8 1,16-1-12,11-6-7,8-5-20,11-5 10,6-9-45,4-6-68,-2-10-67</inkml:trace>
  <inkml:trace contextRef="#ctx0" brushRef="#br0" timeOffset="99630.09">24196 4406 327,'0'0'28,"0"0"-15,0 0-12,0 0-2,0 0-4,0 0 2,75 32 3,-52 1 8,3 6 9,-2 5 0,1 2-5,-3 4-12,-2-1 2,-8 2 1,-5-5-2,-4-1 0,-3-2 0,-3-4 6,-22-3-3,-9-4-2,-10-3-1,-3-3-1,0-5-52,0-6-64,3-8-104</inkml:trace>
  <inkml:trace contextRef="#ctx0" brushRef="#br0" timeOffset="100241.0404">23712 4479 408,'0'0'54,"0"0"-33,0 0-21,0 0-14,0 0 6,0 0-10,51-5 18,-12 5 4,3 0-2,-2 0 2,-4 0-1,-3 2-3,-7 2 3,-6-2-2,-2 0-1,-6 0-1,1 1 1,-4 2-4,0-1 2,0 0 2,-6 2-3,0-1 0,-3 3-2,0-1 5,0 4-3,0 2 1,-5 4 4,-6 2-1,-1 7 21,-2 2-8,1 8 3,-2 4-12,0 5-2,-3 0 25,2 0-9,-2-3 1,0-1-3,0-2-16,3-5 3,-1 0-2,5-4-2,-1-1 0,3-6-10,3-5-85,2-7-75</inkml:trace>
  <inkml:trace contextRef="#ctx0" brushRef="#br0" timeOffset="106945.6029">10108 12007 164,'0'0'66,"0"0"-60,0 0-6,0 0 2,0 0 8,0 0 25,0 0 2,6 48-4,-5-33 2,2 3-6,-2 8-1,-1 10-20,0 8 13,0 7 11,0 3 1,0 2-9,0-2-11,0-3-4,-5-1 0,2-5-6,0-3 4,0-6-4,-2-1 4,2-6-4,-2-4-3,1-2 1,-2-7 5,2-7-6,2-2-2,2-7-44,0 0-84,6-21-96</inkml:trace>
  <inkml:trace contextRef="#ctx0" brushRef="#br0" timeOffset="107849.5407">10685 12168 86,'0'0'124,"0"0"-66,0 0-45,0 0-13,0 0 0,0 0-2,-49 44 2,37-20 3,-3 6 1,3 3-2,-3 2 21,0 1-19,3-1 5,3-2-9,8-3 0,1-5-1,1-4 1,14-2 0,10-6-2,4-4 5,0-4 12,7-5 22,2 0-7,-2-14-1,-2-8-15,-3-4 9,-5-5 4,-6-1 8,-6-2-17,-8 2 24,-6 1-23,0 3-5,-6 2-13,-9 4 0,-4 3-1,-2 6-9,0 7-45,-2 6-30,3 0-36,3 3-62</inkml:trace>
  <inkml:trace contextRef="#ctx0" brushRef="#br0" timeOffset="108297.5149">11186 12183 276,'0'0'24,"0"0"-9,0 0 2,0 0 20,0 0 20,0 0-50,0 0-5,-52 19-2,25 22 6,2 5-4,5-5 0,10-5-4,5-6 1,5-3 0,0-8 0,17-2-5,7-5 1,1-6 4,8-5 2,0-1 3,0-1-4,-4-16 3,0-4 8,-6-6-11,-7-2 13,-5 0-4,-9 0 7,-2 2 1,0 3-6,-15 1 10,-3 2-17,-1 5-4,-1 2-9,4 6-34,-2 4-61,3 1-168</inkml:trace>
  <inkml:trace contextRef="#ctx0" brushRef="#br0" timeOffset="108874.8872">11635 12179 173,'0'0'108,"0"0"-33,0 0-11,0 0-37,0 0-27,0 0-5,-49 41 4,31-5-1,-1 3 4,1 2 2,7-5-4,7-3 0,4-5-5,0-4 2,4-3 0,13-3 1,1-5 0,1-6 2,5-4 4,0-3 1,4 0 29,2-15-16,1-9-6,-1-5-2,-4-4-8,-9 0 9,-8-1-2,-9 2-9,0 3 7,-10 3-1,-14 5-2,2 5-4,-2 4-1,0 7-28,3 5-61,2 0-107</inkml:trace>
  <inkml:trace contextRef="#ctx0" brushRef="#br0" timeOffset="109362.8562">12105 12150 163,'0'0'100,"0"0"6,0 0-25,0 0-53,0 0-28,0 0-8,-75 26 1,55 7 7,-1 4 6,7 0-6,1-1 0,10-3 0,2-3-1,1-3 0,0-4-3,10-5-1,6-5 5,5-6-2,4-5 4,4-2-2,2-1 0,2-14 0,-3-6 2,-6-3 5,0-5 1,-8-2 15,-5-3 13,-5 0-23,-6 1 5,0 1 0,-17 5 5,-7 4-5,0 5-18,1 8-3,1 9-71,3 1-69,6 0-124</inkml:trace>
  <inkml:trace contextRef="#ctx0" brushRef="#br0" timeOffset="110257.4414">13382 12192 263,'0'0'88,"0"0"-22,0 0-15,0 0-33,0 0-9,0 0-8,-61-22 8,52 22 1,-1 12-10,-8 13 3,1 10-9,-3 3 6,1 2 0,5-2-1,5-5 4,6-5-6,3-1 1,1-8-6,16-1 8,5-5-18,2-3 10,3-9 1,-2-1 7,5 0 8,0-12 8,3-8-1,-3-5-7,-4-4 3,-3-1-1,-13 0 1,-4-1 9,-6-1 3,0 0-21,-6 4 1,-6 2-3,-4 8-10,1 5-41,-3 7-62,1 6-41</inkml:trace>
  <inkml:trace contextRef="#ctx0" brushRef="#br0" timeOffset="110961.3997">13776 12165 257,'0'0'113,"0"0"-24,0 0-54,0 0-34,0 0 0,0 0-2,-34 5 0,23 16-6,-3 11 5,0 5 0,-2 4 2,5-2 0,2-4 0,6-4 2,3-5-2,0-4 0,8-4-2,8-4-7,7-7-7,3-5 13,0-2 3,0 0 13,3-9 10,-2-10 5,-2-7 6,1-4-12,-6-3-1,-6-1-16,-4 3 2,-7 4-7,-3 1-1,0 7-10,-4 2-10,-8 5-45,1 3-49,-2 3-87</inkml:trace>
  <inkml:trace contextRef="#ctx0" brushRef="#br0" timeOffset="111778.3546">14195 12248 210,'0'0'92,"0"0"-17,0 0-25,0 0-5,0 0-15,0 0 8,0 0-34,-37-31-4,25 34-8,2 15 7,-2 6 0,1 3-1,5 1 2,3-1-3,3-4 2,0-2 1,0-4-6,5-3 3,11 2-4,5-2 7,9-3 3,6-1-2,7-8 1,5-2-1,0 0-1,-5-2 5,-10-11-1,-6 0 12,-11-2 12,-6-2-5,-7-1 6,-3-3-10,0 0-17,-3-1 6,-13-1-6,-6 0-2,-4 1-4,1 3-46,0 1-43,-1 2-94</inkml:trace>
  <inkml:trace contextRef="#ctx0" brushRef="#br0" timeOffset="112655.7174">13027 12212 203,'0'0'99,"0"0"-43,0 0-33,0 0-23,0 0-2,0 0 0,-79 27 2,63-3 0,-2 5-1,6 2 4,-3 3-3,3 0 0,3-1 3,4-3-1,4-4-2,1-3 0,0-5-2,0-5-8,9-2 10,5-7-15,3-4 15,3 0 0,2-4 19,5-11 8,-2-5-17,-2-1 11,-5-1-7,-4-4 7,-3-1 9,-3-2-13,-7 1-7,-1-1-5,0 3-5,-9 4-4,-6 4 3,-1 4-51,-5 7-52,4 5-47</inkml:trace>
  <inkml:trace contextRef="#ctx0" brushRef="#br0" timeOffset="113703.6473">14567 12068 198,'0'0'64,"0"0"12,0 0-20,0 0-14,0 0-25,0 0-14,-8-6-3,8 6-14,17 7 14,10 7 0,6 2 7,7 1-7,-2-3 0,1 3 13,-3 1-12,-1-1 2,-6 1-2,-2 0 0,-3-1 1,-6 1 1,-6-2-3,-5-1 1,-2 0-1,-2-2 4,-3-3-2,0 2-1,0 2 1,-14 5 1,-8 5 2,-11 4 6,-6 6 11,-10 1-4,-3-1-9,-3-1-7,0 0 6,4-2-7,9-6-2,8-2 1,5-4-2,9-4-38,6-4-47,9-8-33</inkml:trace>
  <inkml:trace contextRef="#ctx0" brushRef="#br0" timeOffset="115143.2143">10260 13013 201,'0'0'107,"0"0"-44,0 0-39,0 0 0,0 0-24,0 0 1,-33 78 6,30-35 5,-2 7-1,1 3 9,1 6-15,-1 0-4,2-2 4,2-3 8,0-5 2,4-3-4,5-2-6,-1-7 1,-4-3-1,-2-2-2,-2-6-2,0-5 5,0-5-6,0-6-31,0-10-63,0 0-116</inkml:trace>
  <inkml:trace contextRef="#ctx0" brushRef="#br0" timeOffset="115991.1621">10965 13027 134,'0'0'51,"0"0"-29,0 0 2,0 0-11,0 0-8,-85 26 8,73-3 5,-1 9-12,3 5 12,0 5-11,3 2 2,3 0-8,4-7 2,0-4-3,5-7 0,12-5-6,4-6 6,1-4 0,1-6 1,2-3 6,2-2 5,1-6 25,2-15-15,0-4-12,-6-3-4,-11 0-4,-7-1 7,-6-1 2,0 1 37,-4 3-26,-11-2-6,-3 6-10,-1-1-5,-1 5-1,-1 1-41,-1 9-43,7 3-36,-1 5-82</inkml:trace>
  <inkml:trace contextRef="#ctx0" brushRef="#br0" timeOffset="116455.1297">11559 13029 332,'0'0'74,"0"0"-56,0 0-16,0 0 4,-97 26-9,72 1 6,10 4 6,0 4-9,5 3 2,2 0 0,8-2-2,0-3 0,0-5 1,6-4-1,12-4-1,0-8-16,3-5 15,1-5-16,-2-2 18,0-5 22,-3-11-6,-1-7-9,-4-3 7,-2-5 11,-5-2-5,-2 0-5,-3 1-14,0 4 0,0 1-1,-3 4-16,-3 4-49,-1 6-33,-1 6-47</inkml:trace>
  <inkml:trace contextRef="#ctx0" brushRef="#br0" timeOffset="116915.401">11975 13011 241,'0'0'102,"0"0"-44,0 0-31,0 0-19,-101-21-5,78 32 7,1 11-9,0 8 5,-1 7-4,1 2-2,6 0 0,5-2-2,5-3 4,6-5-4,0-1 0,11-8 2,6-4 0,2-6-4,-3-5 4,-1-2 0,0-3 4,1 0 4,2-13 18,1-10-16,-1-4-6,-3-2-1,-4-3 0,-5 1 4,-5 0-6,-1-3-1,0 3-33,0 3-78,0 7-94</inkml:trace>
  <inkml:trace contextRef="#ctx0" brushRef="#br0" timeOffset="117403.3772">12250 12963 292,'0'0'67,"0"0"-67,0 0 1,-55 82 3,34-43 2,6 0-4,0-1-2,6-3 2,3-2 0,6-2-3,0-6 1,0-5-4,9-6 4,4-7-7,4-4-8,2-3-2,8-2 17,0-16 25,3-7-6,-2-4-17,-5-1 12,-9 1 7,-8 2 31,-6-1 15,0 0-23,-1 3-16,-14 1-4,-2 3-18,-2 6-2,0 4-4,1 7-2,0 4-62,1 0-71,0 0-66</inkml:trace>
  <inkml:trace contextRef="#ctx0" brushRef="#br0" timeOffset="118235.3208">13224 13011 64,'0'0'156,"0"0"-64,0 0-1,0 0-29,0 0-19,0 0-26,-39-12-17,29 32 4,-3 9-9,-1 7 9,3 3-4,3 2 0,5-5-1,3-2-1,0-2 1,10-7-4,8-4 4,4-6-1,7-5-16,3-8 13,4-2 5,6-2 12,0-18-10,-2-6 5,-4-2-2,-8-6-4,-8 1 14,-11-2-9,-9 1-1,0-1-4,-18 4 7,-6 2-1,-3 6 0,0 4-6,3 7-1,6 6-14,1 6-66,4 0-28,6 9-36</inkml:trace>
  <inkml:trace contextRef="#ctx0" brushRef="#br0" timeOffset="118667.2901">13766 13014 262,'0'0'110,"0"0"-48,0 0-30,0 0-4,0 0-2,0 0-25,-48-16-1,35 37-6,-1 6 4,-1 6-2,3 0 4,2-1-2,10-5 2,0-3 0,0-1-1,0-5 1,15-4-1,-3-3-1,4-6 2,2-5 4,1 0 0,4-8 34,-2-10-25,-2-8-8,-4-2 7,-3-4-8,-6-1 0,-6 3 5,0 2-8,0 3 3,-8 6-4,-5 4-7,0 7-53,0 5-24,2 3-36,6 0-34</inkml:trace>
  <inkml:trace contextRef="#ctx0" brushRef="#br0" timeOffset="119475.2441">14088 13016 143,'0'0'56,"0"0"-39,0 0-16,0 0 2,0 0 2,0 0-4,6-32 44,-6 32-2,0 0 8,0 0 10,0 0-20,0 0 16,0 0-7,0-1-1,0 1-34,-2 0-9,2 0-6,0 0 2,0 0-2,-1 0 0,-2 0 4,0 0-1,-1 0-3,1 0 2,-5 0-6,3 0 3,-3 0-3,-1 3 4,0 3-2,0 3 2,1-1 0,2-3-3,3 1 3,0-1-3,2-3-1,-1 0-8,2 0-7,0 1 5,0-2 11,-1-1-3,1 0 5,0 0-2,0 0 3,0 0 1,0 0 1,0 0-2,0 0 0,0 0-3,0 2 3,-2 2-4,-1 4 4,-4 4 1,1 4-1,2 2 0,-1 2 0,2 3 1,0 0-2,3-1 1,0 0-6,0-1 5,1 0-4,9-4 5,2-3-3,2-4-2,3-5 5,2-5-14,0 0 6,1-3 8,-1-12 1,-1-2 16,-6-1-4,-3-3 20,-3-2-5,-2-1-12,-4-1-2,0-2-4,0 1-10,-5 3 0,-4 4-5,-2 4-23,4 3-16,-2 4-42,3 2-103</inkml:trace>
  <inkml:trace contextRef="#ctx0" brushRef="#br0" timeOffset="119915.2104">14448 12898 244,'0'0'87,"0"0"-17,0 0-17,0 0 15,0 0-48,0 0-20,0-4-16,0 31-9,0 9 25,0 6 44,0 0-22,-8-1-13,3-2-4,1-4-3,0-2 3,4-4-4,0-1 0,0-2-1,0 0-3,0-5-33,0-1-33,0-3-18,0-3-25,0-8-90</inkml:trace>
  <inkml:trace contextRef="#ctx0" brushRef="#br0" timeOffset="120620.6999">14918 13035 164,'0'0'117,"0"0"-16,0 0-25,0 0-31,0 0-6,0 0-21,-17-8-18,17 8-6,0 1-13,6 8 10,10 2 8,4-3-9,5 2 10,7-3 3,-1 1 0,0-1 5,-1 2-5,-3-1 3,-3 0 0,-5 2-6,-3-1 1,-3-2 3,-3 1-4,-6-1-1,-1 0 1,-3 0 0,0 4 3,-1 2-2,-15 3 2,-6 4 10,-6 2-11,-2 1 7,0 2-1,1-2 7,3 1-7,3-1-4,-1 1-3,1-1 0,2-1 0,4-4-2,5 1 1,4-6-17,3-3-21,4-2-25,1-2-48,-3-3-102</inkml:trace>
  <inkml:trace contextRef="#ctx0" brushRef="#br0" timeOffset="121764.7431">10354 13975 0,'0'0'236,"0"0"-139,0 0-26,0 0-6,0 0-45,0 0-20,0 0-4,-2 66 4,-2-21 20,2 2 7,2-1-17,0 0 1,0-4-10,0-3 0,0 0-1,2 0 3,2 0 1,-4-1-5,0-3 6,0-2-3,0-5-2,0-6-52,0-5-34,0-9-63</inkml:trace>
  <inkml:trace contextRef="#ctx0" brushRef="#br0" timeOffset="122740.68">11080 14026 273,'0'0'65,"0"0"-12,0 0-31,0 0-21,0 0 5,0 0-6,-55-26 0,46 35-4,-3 17 1,2 10-1,-4 10 4,1 6 7,1 1 3,2-7-8,2-7 0,8-4-2,0-8-1,2-6 0,18-7 0,6-7-5,3-5 6,4-2-1,0-7 1,0-14 1,-2-7 4,-8-5-4,-8-6 7,-8-2-6,-5-4 3,-2 4 5,0 0 10,-14 5 13,-5 8-30,2 4-2,0 7-1,1 8-18,2 7-37,5 2-73</inkml:trace>
  <inkml:trace contextRef="#ctx0" brushRef="#br0" timeOffset="123228.6492">11726 14006 193,'0'0'61,"0"0"29,0 0 7,0 0-17,0 0-12,0 0-32,-49-47-25,28 47-5,-1 10-6,-2 12 2,0 8-7,3 6 4,5 3 1,7 2-3,6 0-1,3-5 3,0-6 1,9-6-10,10-4 8,4-7 2,2-4-4,5-6 0,-2-3 3,3 0-1,-1-18 2,-6-5 0,-4-5-4,-6-8 8,-6-3-3,-5 0-1,-3 3 0,0 4-2,-9 3-16,-2 4-43,0 4-45,0 4-131</inkml:trace>
  <inkml:trace contextRef="#ctx0" brushRef="#br0" timeOffset="123812.61">12245 13886 245,'0'0'100,"0"0"2,0 0-28,0 0-51,-80 24-23,62-3 0,0 6 1,3 3-5,3 5 9,5 2-6,2 1 1,5-2-4,0-4 3,0-7-4,8-4 1,4-4 1,2-2 1,0-6 0,-1-6-13,-1-3 1,2 0 14,2-7 12,1-12 5,4-6 4,-2-8-10,-3-4-6,-1-3-3,-6 1 5,-3 1-7,-3 3-23,-1 7-3,-2 4-45,0 8-37,0 5-53</inkml:trace>
  <inkml:trace contextRef="#ctx0" brushRef="#br0" timeOffset="124481.5787">12526 13993 203,'0'0'99,"0"0"-20,0 0-23,0 0-14,0 0-18,0 0-24,-32-6-2,24 30 2,0 10-2,1 7 2,-1 3 0,4-2 1,1-2-1,3-6-1,0-6 1,0-7 0,13-6-6,4-5 5,5-9-9,6-1 10,4-9 1,2-14 14,-3-8-4,-4-5-5,-8-5-6,-8 0 6,-8 2 2,-3 3-5,0 4 5,-14 4-2,-3 5-6,-4 5-14,1 8-51,-2 5-28,-3 2-100</inkml:trace>
  <inkml:trace contextRef="#ctx0" brushRef="#br0" timeOffset="125969.4797">13370 14001 23,'0'0'83,"0"0"4,0 0-11,0 0-11,0 0-2,0 0-15,0-7-13,0 7-13,0 0 10,0 0-7,0 0-8,-3 0-17,-6 0-4,-2 7 1,0 13 3,0 6 0,0 7 0,2 4-3,3 0 4,3-4-2,3-6-2,0-5-11,3-4-8,10-4 1,5-3 2,10-7 12,7-4-5,7 0 12,5-7-2,1-13 2,-2-4 4,-8-6-1,-12-2-1,-9 0 6,-10 3-4,-7 0 15,0 3 34,-18 3-37,-5 0 13,-2 3-17,-1 5-8,2 3-4,3 3-3,6 8-13,-1 1-39,5 0-58,1 8-90</inkml:trace>
  <inkml:trace contextRef="#ctx0" brushRef="#br0" timeOffset="126417.4529">13888 14015 224,'0'0'64,"0"0"-6,0 0-3,0 0-9,0 0-10,0 0-36,-39 8-1,21 16 1,5 6 1,1 3 1,6 2-4,5-1 2,1-5-2,0-5 0,10-6-1,8-4 3,0-9 3,-3-2-3,2-3 3,0 0 21,2-13-10,-2-6 4,-1-6-10,-5 1 1,-7-1 22,-4 1-4,0-4 4,0 2-24,-7 1-5,-1 1-2,-1 3-10,0 3-41,3 1-66,0 4-138</inkml:trace>
  <inkml:trace contextRef="#ctx0" brushRef="#br0" timeOffset="127092.9987">14215 13853 206,'0'0'164,"0"0"-108,0 0-56,0 0 1,0 0-1,-18 94 1,18-56 5,0 4 12,0 2-5,0 1-3,0-1-5,0-4-5,0-4 0,3-5 1,1-8-1,1-1 0,2-4 0,-2-7-41,2-7-66,2-4-103</inkml:trace>
  <inkml:trace contextRef="#ctx0" brushRef="#br0" timeOffset="127548.9671">14576 13965 84,'0'0'129,"0"0"-59,0 0-46,0 0-11,0 0-2,-85 31-5,65-9 14,6 4 23,2 4-13,2 2-2,4 2-21,1 1 1,5-5-6,0-5-1,0-4-2,10-4-1,2-5 2,6-6 0,1-6 0,5 0 33,0-1-14,4-16-8,-4-4 2,-4-3-11,-4-5 3,-7 1 5,-6-3-6,-3 0 1,0 2 3,-6 4-5,-9 2-1,0 5-1,-1 5-1,4 2-54,3 4-79,2-1-137</inkml:trace>
  <inkml:trace contextRef="#ctx0" brushRef="#br0" timeOffset="128268.9214">14940 13895 210,'0'0'160,"0"0"-43,0 0-73,0 0-44,0 0-2,0 0-12,-5 13 14,16 4-1,5-1 0,2 0 0,5-1 0,2-4-4,5 2 0,0-3 5,1-2 0,0-1 0,-4-1 8,-5-1-2,-7 1-6,-6-2 1,-4-1-1,-1-1-2,-4 1 1,0 1 1,0 2 3,0 2-1,0 4-2,-12 3 8,-4 2-7,-2 2 4,-6 4-3,0 2 0,-4 5 0,-5 2-1,-1 1 0,0-1-1,2-2 0,1-3-1,4-2 3,0-2-4,2-3-18,2-4-39,3-4-12,4-4-45,5-8-153</inkml:trace>
  <inkml:trace contextRef="#ctx0" brushRef="#br0" timeOffset="129348.8539">10387 14911 19,'0'0'254,"0"0"-150,0 0-22,0 0 3,0 0-46,0 0-30,-11-6-9,8 22-12,-5 11 12,-2 11 5,3 3-2,-2 3 6,4-4-5,-2 1 1,7-5-5,0 0 0,0 0 0,0 0 2,-3-1-2,-3-2 1,0-5 4,-2-7-5,1-3-8,1-4-17,3-6-45,0-5-46,3-3-100</inkml:trace>
  <inkml:trace contextRef="#ctx0" brushRef="#br0" timeOffset="130593.3202">10985 14969 91,'0'0'90,"0"0"0,0 0-46,0 0 22,0 0-27,0 0-20,-62-34-9,54 32-6,2 2 12,-2 0-6,2 0-2,-4 7-8,-1 11-2,1 6-1,-2 6 2,5 3 2,2 0-3,2 0 4,3 2-1,0-4-1,0 0-5,3-5 5,6-2 0,4-2-4,-1-4 3,3-5-3,-1-2 3,-2-5 1,1-6-7,1 0 7,3-6-11,4-14 11,0-2 0,0-6 3,-3-2-2,-3-1 8,-8-2 19,-2-5-3,-2-1 17,-3 1-23,0 4 1,0 5 10,-11 7-9,-1 4-14,1 4-7,0 5-11,3 4-24,0 5-32,0 0-14,1 0-136</inkml:trace>
  <inkml:trace contextRef="#ctx0" brushRef="#br0" timeOffset="131113.2863">11592 14840 207,'0'0'106,"0"0"-72,0 0-12,0 0-22,0 0 2,-81 24 2,61 3-2,0 5 3,4 4 0,1 3-3,10 0 4,2-2-6,3-4 0,0-6-1,14-8 1,2-2-2,5-7 1,1-3-1,1-7 2,4 0 0,3-4 14,1-14 2,0-6 1,-4-3-12,-8-3 1,-8-3-5,-8 1 12,-3 2-6,0 3-1,-18 5 28,-5 2-27,0 5 2,0 4-9,7 4-15,0 5-39,5 1-51,3 1-103</inkml:trace>
  <inkml:trace contextRef="#ctx0" brushRef="#br0" timeOffset="131654.1611">12248 14861 235,'0'0'128,"0"0"-36,0 0-46,0 0 18,0 0-52,0 0-12,-58-11 0,40 30-5,0 5 3,1 6 1,3 3 2,1 2-1,4-2 0,6-2-2,1-2 2,2-5-1,0-4-1,0-4 0,9-4-3,6-3 0,0-4-8,4-4 12,-1-1-4,3 0-2,3-7 7,-3-10 5,-2-4-3,-2-2 4,-8-5-2,-5-2-3,-4-3 8,0-2-2,0 5 13,-7 2-14,-8 3 1,1 7-5,1 5-2,4 4-4,1 7-37,2 2-45,1 0-103</inkml:trace>
  <inkml:trace contextRef="#ctx0" brushRef="#br0" timeOffset="132206.1262">12584 14893 299,'0'0'35,"0"0"-33,0 0 6,0 0-3,0 0 12,0 0 41,-21-26-3,14 26-28,-5 0-26,3 8-2,-3 10-2,-3 6 3,3 3 0,2 3 0,5 1-1,4 3-1,1-6-2,0 0 4,0-6-1,11-5-3,5-4 1,1-4-3,1-6 0,3-3-7,1 0 13,0-7 15,0-10-2,-4-5-8,-3-4 4,-6-3 1,-4 1-3,-3-1 20,-2 2-11,-2 1 0,-12 4 0,-1 2-4,0 5-10,3 5-2,2 0-37,2 6-87,-1 1-70</inkml:trace>
  <inkml:trace contextRef="#ctx0" brushRef="#br0" timeOffset="132966.0752">13510 14787 135,'0'0'75,"0"0"-14,0 0-6,0 0-11,0 0-42,0 0 1,-53 24-6,45 2 3,-2 3 0,3 3 9,-1-1-1,5-1-1,3-3 12,0-1-14,0-4-3,15-3-2,6-6 0,6-4 0,1-6 4,3-3-1,-1 0 17,-2-12 22,-5-5-27,-4-2-5,-8-4 13,-4-1 18,-7-1-1,0-3-11,0 0-13,-7 1-15,-2 0-2,-3 4 1,-3 4-9,3 2-26,2 6-14,4 7-56,3 4-13,0 0-90</inkml:trace>
  <inkml:trace contextRef="#ctx0" brushRef="#br0" timeOffset="133438.049">13998 14816 236,'0'0'143,"0"0"-42,0 0-36,0 0-43,0 0-14,0 0 5,-40-21-8,30 26-5,1 11-3,-2 10 0,2 2 3,2 4-1,1-1 2,0-2 0,3-5-1,3-3 0,0-1-1,0-7-1,6-2-13,7-5 12,1-5 3,2-1 0,1 0 2,-1-5-1,-1-12 6,0-3 1,-3-7 0,-2-1 10,-4-3-14,-3 0 3,-3 1-1,0 3-4,0 1 2,-3 5-4,-4 4-7,-5 5-26,4 6-54,-4 6-36,1 0-98</inkml:trace>
  <inkml:trace contextRef="#ctx0" brushRef="#br0" timeOffset="134102.0066">14250 14778 63,'0'0'92,"0"0"5,0 0-25,0 0-15,0 0 16,0 0-6,0-24-30,0 24-37,0 2-6,0 17-15,0 9 21,0 5 4,0 0 13,0 1-9,3 1-5,-1 0 2,4-1-5,-3 1 2,-1-2 0,1-5 1,-2 0 1,-1-6-3,2-2 2,-2-5-3,1-3-38,5-6-22,4-6-42,7 0-74</inkml:trace>
  <inkml:trace contextRef="#ctx0" brushRef="#br0" timeOffset="134517.9758">14642 14706 206,'0'0'95,"0"0"-26,0 0 10,0 0-33,0 0-17,0 0-6,-14 8-22,13 17-1,-1 7 0,2 3 0,0-1 5,0 1-4,2-1 0,4-1 4,-3-1-5,-2 1 0,-1-3-1,0 0 4,0-4-2,0-3-1,0-4 2,-1-5-2,1-4-45,0-4-32,0-6-87</inkml:trace>
  <inkml:trace contextRef="#ctx0" brushRef="#br0" timeOffset="135155.719">14970 14702 148,'0'0'144,"0"0"-71,0 0-2,0 0-16,0 0-7,0 0-29,0-5-17,0 5-2,0 0-15,0 11 9,4 4 6,6-2-4,3 2 4,2-1 1,4-4 3,3 1-4,2-1 1,0 0-1,1-3 3,1 1-2,-1-2-1,-1-1 0,-5 0-5,-1 0 1,-3-1-4,-3-1 7,-4-2-2,-1 3 1,-5-1 2,-1-2 0,-1-1 0,0 2-1,0-2-1,0 1 2,0 4 1,-3-1 3,-6 4-2,-3 1-2,2 2 1,-2 2-2,-3 3 1,0 4 0,-4 4 1,-5 5-1,-2 2 1,-5 2-2,-6 0 5,2-1-3,1-2-1,3 0 0,2-1 0,1 0-17,0-4-51,1-1-74</inkml:trace>
  <inkml:trace contextRef="#ctx0" brushRef="#br0" timeOffset="135883.6702">11950 15583 460,'0'0'60,"0"0"-22,0 0-38,0 0-99,0 0-1,0 0-24,-6 37-35</inkml:trace>
  <inkml:trace contextRef="#ctx0" brushRef="#br0" timeOffset="136158.8152">11868 15990 150,'0'0'41,"0"0"-28,0 0 1,0 0 13,0 0-11,0 0-1,0 0-4,0 0-10,0 0 4,0 0-5,0 0-32,0 0-105</inkml:trace>
  <inkml:trace contextRef="#ctx0" brushRef="#br0" timeOffset="136414.7998">11853 16267 301,'0'0'181,"0"0"-181,0 0-13,0 0 4,0 0-28,0 0-3,0 9 22,0-9-30,0 0-51,0 0-60</inkml:trace>
  <inkml:trace contextRef="#ctx0" brushRef="#br0" timeOffset="137558.2504">10443 16764 223,'0'0'76,"0"0"-15,0 0-17,0 0-9,0 0-14,0 0 2,-7-5-3,7 5-20,0 0 0,-2 12-8,2 12 7,0 10 1,0 9 0,0 5 6,2 6 2,5 2-3,2-5-2,-2-1-3,-1-2 0,-4 0 4,1-4-3,-3 0 24,0-5-5,0-3-19,0-1 6,-3-6-7,0-1 0,0-4 2,0-9-1,0-2-1,2-3 0,1-6 0,0-3-2,0-1-12,0 0-71,5-5-53,11-18-68</inkml:trace>
  <inkml:trace contextRef="#ctx0" brushRef="#br0" timeOffset="138326.2023">10871 16946 170,'0'0'98,"0"0"-41,0 0-13,0 0-15,0 0-21,0 0-8,0-8 0,0 12-9,5 10 9,-1 9 44,5 3-13,-3 2-22,0 4-7,-1 1 1,-1 0 3,1-3-4,-1-3 4,0 0-6,-1-4-1,-1-2-12,1-4-20,-3-2-11,3-4-31,-1-6-56</inkml:trace>
  <inkml:trace contextRef="#ctx0" brushRef="#br0" timeOffset="138758.1756">11401 16866 330,'0'0'39,"0"0"-30,0 0-8,0 0-1,0 0-4,0 0 4,-12 23 32,9 2 13,0 6-30,1 1-3,0 3-8,0 0-2,1-5 4,1-5-3,0-1-3,0-4 2,0-2-2,0-3-21,0-1-8,0-5 15,0-2-17,0-4-20,0-3-70,0 0-63</inkml:trace>
  <inkml:trace contextRef="#ctx0" brushRef="#br0" timeOffset="139194.4953">11767 16886 292,'0'0'80,"0"0"-68,0 0-12,0 0-5,0 0 2,0 0 3,1 63 7,1-36-6,-1 0-2,-1 0 1,2-1 0,-2-1 5,0-1-2,1-1-2,1-4-1,1-1-28,2-2-51,0-6-13</inkml:trace>
  <inkml:trace contextRef="#ctx0" brushRef="#br0" timeOffset="139578.4698">12049 16920 235,'0'0'39,"0"0"-36,0 0-1,0 0-2,0 0 2,0 0 47,29-39 0,-27 39-49,1 12 5,0 8 3,-3 5 52,0 3-38,0-2-16,0 2-1,0-3-3,0-1 2,0 0-4,0-1-21,0 0 17,0-4 3,0-1-16,0-1-3,0-4 14,0-2-35,6-2-25,-2-3-71</inkml:trace>
  <inkml:trace contextRef="#ctx0" brushRef="#br0" timeOffset="140178.4327">12848 16910 300,'0'0'92,"0"0"-29,0 0-13,0 0-36,0 0-13,0 0-2,-1-5 0,1 15-12,0 9 7,0 5 6,0 2 1,-2-1 1,2 1-2,-1-1 7,1 1-4,-2-1-4,1 0 2,-2-1 0,1-3-1,1-2-6,-1-4-46,2-3-35,0-5-34,0-6-4</inkml:trace>
  <inkml:trace contextRef="#ctx0" brushRef="#br0" timeOffset="140586.4092">13200 16819 266,'0'0'126,"0"0"-58,0 0-23,0 0-29,0 0-16,0 0-3,0 23 3,0-2 1,0 3-1,-4 3 0,1-1 0,0 1 2,3-3-2,0-2 3,0 1-2,0-5-1,0 0 1,0-1-2,0-2-4,0-1 1,0-3-43,0 2-38,9-6 6,-2-2-15</inkml:trace>
  <inkml:trace contextRef="#ctx0" brushRef="#br0" timeOffset="141090.3748">13620 16806 340,'0'0'113,"0"0"-104,0 0-9,0 0-14,0 0 13,0 0-1,3 66 2,-3-39 1,1 2 2,1-2-3,-1 0 13,5-4-12,-2-2 5,1-3-6,1-2 0,-2-1-17,1-1-31,-1-3 18,-1-4 6,-1-3-95,1-4-13</inkml:trace>
  <inkml:trace contextRef="#ctx0" brushRef="#br0" timeOffset="141546.3481">13943 16767 178,'0'0'224,"0"0"-118,0 0-48,0 0-31,0 0-27,0 0-6,-6 12-6,6 13 10,0 5 2,0 1 0,2-2 1,1 2-1,-2-3 0,2 0 2,0-3-2,2-1 0,-1 0-4,2-1-37,1-3 31,-2-4-32,6-4-27,-5-1 4,1-4-19,0-4-18</inkml:trace>
  <inkml:trace contextRef="#ctx0" brushRef="#br0" timeOffset="142390.6423">14485 16739 150,'0'0'105,"0"0"-27,0 0-26,0 0 2,0 0-10,0 0-20,-11-18-5,11 17 13,0 1-16,0 0-9,2 0-7,14 0-5,4 0 4,5 1-1,2 6 2,0 0 2,1 0-1,0 0 0,2 0-1,-3 2 0,0-1 0,-2-1 0,-1 3 0,-5-5 3,-3 1-2,-4 2 0,-1-2-1,-3 0-7,-1-1 7,-2-1 0,1-1 0,-3 0-1,0 1 2,-2 0-3,1 0 2,-2 1-1,0 2-1,0 2 2,0 5 0,-9 4 0,-9 1 0,-4 4 2,-5 0-2,0 2 0,-2 2 0,-2 2-2,1 1 2,0 0-2,3-1 4,2-5 1,4-2-3,6-4-6,2-3-58,3-4-55,2-5-110</inkml:trace>
  <inkml:trace contextRef="#ctx0" brushRef="#br0" timeOffset="146945.5583">16568 11780 53,'0'0'20,"0"0"11,0 0 8,0 0-1,0 0 0,0 0 41,-66-12-17,61 10-18,1 1-19,-2-2-1,2 1-5,-5 1-18,-1 0-1,-3 1 0,1 0-3,-3 0 2,3 0 0,-4 0 2,1 0-1,-1 0 5,2 1-3,0 0 0,3 1-1,3-2 1,1 1-2,1-1 0,3 0 1,0 2-1,2-2 0,1 0-1,0 0 0,0 0-4,0 1-5,0 3 3,0 0 3,0 2 3,0 2 0,0 2 1,0 4 0,0 2 1,0 2 5,0 4 3,0 2-3,0 4-5,0 5 7,0 2-5,0 1-3,0 2 1,1 1 5,1 1-6,-2 0 14,0-1 4,0 0-3,0-2-9,0 3-6,0-3 14,-6 1-9,0 0 4,-1-4 11,3 0-14,-3 0-2,4-2-1,-2-1-2,2-2 1,0-1-2,-1 0 0,-1 1 0,1 4 3,1 4-3,3 5 0,0 0 0,0 3 2,0-3-1,0-2 1,0-3 1,-2 2-2,-1 2 0,0 1 1,-1 4 2,1 0 4,0-1-3,1-2-4,1-4 5,1-3-5,0-2-2,-2-2 1,1-1 0,-2-1 0,0 0 1,0-1-1,-1-1 0,1-2 3,0 0-5,-1-1 2,3-1 0,-1 3-1,-1 0 2,0 2-1,-1 0 2,0-1 1,-1 1-3,2 0 2,-1 0 0,1 3 4,0 2-6,-2 0 4,1 0-3,-1 2 1,2-2-3,2-1 1,1 1 0,0-1 0,0 4 1,0-1-1,0 2 0,0 1 2,0 3-2,0 1 0,0 1 2,0 0 5,0-4-4,0 0-1,0-3 3,0-1-4,0-1 0,0-2-1,0-1 1,0-1-3,0 2 6,-3-1-4,-2 0 0,-1-2 2,2-2-2,-2 1 0,0-2 0,2 0 0,-1 0 1,0 1 1,2 1-2,-2 2-1,0-2 1,1 5 0,-2-2 0,0-1 3,-3-2-1,3-3 1,1 2-3,1-6 1,2 2-7,1 0 6,1-1-2,0 1 2,0-1 3,0 1-3,0-2 0,0 3 1,0-1-1,0-2-4,4 2 4,-2-1-1,-1 3 2,-1-3 1,0 1-2,0 1 2,0-1-3,0 1 1,0-1 0,0-1 4,0 0-4,0-2 0,0 0 1,-1-3-1,1 0 0,0-2-3,0 1 3,0-1-1,0 1 1,0-1 0,0 3 3,0 0 0,0 1-6,0-1-1,-5 4 4,2-1 2,-1 1-2,1 0 6,-1-1-6,1 1 1,0-1-3,1 2 5,1-1-3,1 0 0,0 2 2,0-1-2,0 2 0,0-3 3,0 0-6,0-2 3,0 2 0,0-2 2,0 0-2,0 2 0,0-2-3,0-1 10,0 1-7,0 0 1,0 0-1,0 0 1,0 0-1,0 0 0,0-2 0,0 3 3,0-1-6,0-2 3,0 3-1,0 1-1,0 1 2,0 2 2,-2 1 3,1 0-4,-1 2-1,2 1 0,0-1 0,0-1 1,0 1-1,0-5 0,0 0 0,2-2-1,2-2 1,1-4-1,-1-3 2,2-4-2,-3-2 1,0-2 0,-3-1-6,1-3 2,1 1 2,-1 0-1,2-1 3,0-1-7,5 2-8,4-2 5,1 0 3,5 0 7,0 0 4,6 0-1,3-3-1,3-6-2,5-3-4,8 0-6,5-3-20,6 1-25,1-1-46,2-1-58,-6-1-63</inkml:trace>
  <inkml:trace contextRef="#ctx0" brushRef="#br0" timeOffset="148625.4528">16814 11943 74,'0'0'51,"0"0"-12,0 0 5,0 0-4,0 0 1,0 0 23,0 0-7,-49-10-19,38 10-16,-3 0-5,1 2-16,3 10-1,-3 5 3,0 4-6,1 4 2,1 6 0,0 3 0,5 0 1,-1 1 0,2-1 0,4-5-3,1 0 1,0-3 2,1-5-4,11-2 3,0-4-1,6-4-6,3-3-2,4-6-6,4-2 16,2 0 20,2-2-20,-2-11 11,-1 2-8,-3-5 3,-7 3 7,-3-4-2,-2 1 12,-3-4 3,-1 0 5,-3-1 2,-2 0-19,-4-1 19,-2-2-3,0 0-19,0-1 4,-6 0-2,-6 1-8,1 1 5,-1 6-10,-1 3 0,-1 5-1,0 2 1,2 6-1,-6 1-11,1 0-59,0 8-21,-2 5-86,2-2-53</inkml:trace>
  <inkml:trace contextRef="#ctx0" brushRef="#br0" timeOffset="149729.3835">16847 12816 32,'0'0'23,"0"0"-5,0 0 6,0 0 8,0 0 24,0 0 8,-65-14-28,53 14-8,-2 0-2,0 9-16,-4 9-3,-1 8 1,1-1-6,0 6 3,3 0-2,0 1 6,3 3-7,2-3 3,-1 0 3,5 0-8,3-5 5,3-2-5,0 0 0,0-3 0,0-2 0,6-2 0,4-2-1,0-1 2,-1-3 4,1-3 1,5-3-4,6-4-1,3-2 17,6 0 6,6-6 3,4-11-8,0-4-9,-3-3 4,-4-3-5,-7-1 7,-7-3 0,-9-2 18,0 0-3,-5-3 3,-3 0-11,-2 1-8,0 2-6,0 2 2,-6-1-11,-5 7 2,-1 0-4,-2 9 2,0 4-12,-2 4-16,-4 3-31,-2 5-13,-2 0-58,-1 4-2,2 6-25</inkml:trace>
  <inkml:trace contextRef="#ctx0" brushRef="#br0" timeOffset="150817.3199">16772 13788 99,'0'0'42,"0"0"-5,0 0 1,0 0-19,0 0 7,0 0 15,-40-12-9,28 15-7,-3 9-6,0 3 29,-1 2-32,1 1-6,0 3-6,3 1-4,1 2 3,3 2-2,3 2 1,3 0 2,2-1-4,0 0-1,0-3 1,11-3 0,4-3-3,5-4 3,0-5-2,2-4 4,1-3-2,0-2 7,3 0 10,-1-2-1,2-8-7,0-6 7,-2-2-1,2-3-6,-4-5 2,-2 0-1,-9-1 5,-4 0 20,-8-3-18,0 0 18,0 0-25,-10-3 3,-3 2-4,-1 5-9,-2 5-5,2 5 4,-2 9-3,-2 7 0,0 0-43,-4 6-35,-2 12-48,0 0-89</inkml:trace>
  <inkml:trace contextRef="#ctx0" brushRef="#br0" timeOffset="151641.2633">16818 14553 249,'0'0'102,"0"0"-34,0 0-21,0 0-37,0 0-4,0 0-5,-6 8-1,6 2-7,-1 5 7,-2 3 0,0 5 13,0 2 10,-3 0-6,5 4 5,-3 3-20,4 1 0,-1 2-1,-1-1-1,1-1 4,-2-3-3,1-3-1,2-1 0,-1-3 0,1-4 0,0-4 0,0-3 0,0-3 5,0-4-5,0-2-10,0-3-57,0 0-84,0 0-73</inkml:trace>
  <inkml:trace contextRef="#ctx0" brushRef="#br0" timeOffset="154917.2981">10512 15594 44,'0'0'192,"0"0"-134,0 0-19,0 0-9,0 0-30,0 0-3,0 0 3,0 35 5,0-10 25,0 2-9,0 4-2,3-5 0,-3 4-11,0-4 13,0-2-11,0-1-5,0-3-3,6-4 3,-5 0-2,4-2 0,-2-5-3,1-2-16,7-5-60,0-2-60,3 0-72</inkml:trace>
  <inkml:trace contextRef="#ctx0" brushRef="#br0" timeOffset="156029.2241">11289 15600 205,'0'0'66,"0"0"-57,0 0 22,0 0-11,0 0-14,0 0 1,-48-12 2,39 12 2,-1 9-5,0 7-6,0 5 2,0 7 0,1 2 0,2 3-2,2 2 0,1-5-2,4-3 3,0-3-2,0-4 1,0-6 0,10-1-2,5-6-1,0-4 2,6-3-2,-3 0 2,3-1 1,1-14 7,-2-5 3,-4 1 0,-4-4 7,-6-1-9,-3 0 13,-3-3-3,0 1-12,0 1 12,0 1-15,-6 4-2,-5 2 1,1 4-2,0 5-56,-1 4-40,2 5-46</inkml:trace>
  <inkml:trace contextRef="#ctx0" brushRef="#br0" timeOffset="156557.1956">11835 15541 175,'0'0'69,"0"0"-19,0 0-12,0 0-25,0 0-3,0 0 17,-73 8-20,62 10-6,-3 6 1,3 3 0,-2 4 0,7-3 2,3-3-3,1-3-2,2-4 1,0-5-6,5-2 3,13-4 2,3-5 1,7-2 0,2 0 0,1 0-1,-2-14 0,-6-1 2,-3-3 4,-5-3-3,-6-3 31,-2 0-10,-6-1-5,-1 0 26,-1 4 2,-15 0-31,-5 3-9,4 3-6,0 1-11,3 5-32,1 3-45,2 5-84</inkml:trace>
  <inkml:trace contextRef="#ctx0" brushRef="#br0" timeOffset="157053.1608">12309 15501 193,'0'0'151,"0"0"-61,0 0 3,0 0-26,0 0-38,0 0-22,-62-14-7,49 32 1,-1 6-2,2 4 1,2 2-1,5 0 0,4-2 0,1 0-2,0-7 1,6-5-12,8-6-7,0-3-7,0-6 14,0-1 7,0 0 1,2-3 6,-1-10 6,0-4-4,0-4 2,-3-1 0,-3-4-1,-3 2 21,-3 0-14,-3 1 6,0 5-3,0 1-13,-8 4 0,-2 5-3,0 2-15,1 6-34,1 0-10,2 0-103,3 6-81</inkml:trace>
  <inkml:trace contextRef="#ctx0" brushRef="#br0" timeOffset="157485.1351">12602 15492 117,'0'0'107,"0"0"-24,0 0-8,0 0-65,0 0-10,0 0 2,-12 60-2,9-34 1,3 0-1,0 1 1,0-4-1,0-3 0,0-5 0,6-6-4,5-3 3,0-6-2,0 0 0,1 0 3,1-9 7,-1-9 2,0-5 10,-5 1 2,1-2-7,-5 1 6,-3 3 10,0 1 4,0 4-8,-6 0-11,-5 3-15,0 5-7,2 0-53,-2 6-21,-1 1-71</inkml:trace>
  <inkml:trace contextRef="#ctx0" brushRef="#br0" timeOffset="158385.4039">13737 15392 132,'0'0'88,"0"0"10,0 0-35,0 0 1,0 0-4,0 0-41,-49-21-17,33 36-2,-7 9 0,1 5 2,2 6 4,3-1-1,5-2 4,4-3-9,5-5 1,3-3-1,0-6 0,5-3-3,7-3-1,5-6 4,2-3 3,3 0-2,3-12-1,-4-6 3,0-2 0,-6-1 1,-6 0 3,-5 0 2,-4 1 15,0-1-6,0 1-3,-4 0-12,-7 0-3,-2 5-10,2 3-35,1 6-27,3 3-91,-2 3-160</inkml:trace>
  <inkml:trace contextRef="#ctx0" brushRef="#br0" timeOffset="159385.3387">14024 15418 104,'0'0'74,"0"0"-30,0 0-37,0 0-5,0 0 6,0 0 24,0 0 52,-33-6-18,29 3-5,-1 0-24,-1 2 5,3-1-11,0 1-7,1 1-10,0-2-3,2 2 7,0 0-13,0 0 0,0 0-3,0 0 0,0 0-3,0 0 1,0-1 0,0 1-1,0 0 2,0 0-2,0-2 1,0 1-13,0-1 5,0 2 0,0 0 5,0-2 3,0 1 0,0-4 5,0 0-5,0-3-1,2 0 1,1 1 0,0-1 0,2-2 3,1-1-1,0 1-2,1-2 0,-4 4 0,0 2 0,-3 5 2,0 1-2,0 0 5,0 0-5,0 0-4,0 12-3,0 13-1,0 10 8,0 6 2,0-1-1,-1-1 1,1-3-2,0-2 2,0-5-2,0-1 2,0-3-5,0-1-1,0-1-30,0-2-12,0-5-25,0-2 0,0-6 40,0-5-46,4-3-95</inkml:trace>
  <inkml:trace contextRef="#ctx0" brushRef="#br0" timeOffset="159881.3131">14412 15389 269,'0'0'115,"0"0"-36,0 0-29,0 0-25,0 0-10,0 0-15,-100 14 0,77 11-1,7 1 0,4 1-1,6-1 0,6-4 2,0-2 0,0-4 1,9-3-7,7-3 6,2-4-3,2-4-2,-1-2-7,-4 0 12,-1 0 6,-3-9-6,-3-5 8,-2-2 4,-1-4-7,-1-2 2,-4-1-2,0 0-5,0 1 3,0 1-2,-9 1-1,3 5-7,1 5-44,-1 3-19,2 7-54,-2 0-174</inkml:trace>
  <inkml:trace contextRef="#ctx0" brushRef="#br0" timeOffset="160329.2819">14658 15368 358,'0'0'121,"0"0"-53,0 0-42,0 0-3,0 0-17,0 0-6,-33 13-9,20 13 9,1 6 2,3 1-2,1-3 0,2 1 0,5-4-1,1-4 2,0-3-3,0-5-10,13-2-10,5-8-1,2-3-33,3-2 36,0 0-3,2-15 23,-4-2 0,-3-2 3,-9-1 3,-5 2 44,-4-3-5,0 0 9,0 1-32,-7 1-21,-5 4-1,3 1-12,-2 6-27,1 4-30,1 1-63,2 0-71</inkml:trace>
  <inkml:trace contextRef="#ctx0" brushRef="#br0" timeOffset="160929.2398">14931 15324 192,'0'0'64,"0"0"-26,0 0-15,0 0-22,0 0 2,0 0 0,15-2 5,3 8 22,-2 1-4,5 5-12,0 1-1,3-3-9,-2 4-1,4-4-1,-4 1-2,-4-3 0,-3 2 0,-6-2-2,-5 0 1,-4-2-1,0 2 2,0-2 1,0 4 1,-1 2 18,-11 4-10,-6 2-2,-2 3-1,-5 3-6,-2 3 5,-3 1 0,2 4-5,1-1 0,4-2 0,4 0 1,2-5-1,3-3-1,5-2-10,-1-2-34,2-4-33,4-5-28</inkml:trace>
  <inkml:trace contextRef="#ctx0" brushRef="#br0" timeOffset="161794.5013">16711 15376 151,'0'0'130,"0"0"-104,0 0-6,0 0-20,0 0 15,0 0 22,0 0 34,-11-45-28,-1 45-21,-2 0-17,0 0-5,-1 12-1,3 5-3,2 5 3,-2 5-1,4 2-2,2 1 4,5 0 0,1-2 1,0 0-2,0-3 1,0-1 0,10-6-3,4-3 0,2-4 3,5-8 0,4-3 1,5 0 7,1-9-5,-4-8-1,-4-4 2,-8-1-3,-9-1 25,-5-4 17,-1-2-10,0-1-8,-13 0-11,-5 1-9,0 2 15,5 4-20,0 2 0,3 7-8,3 6-60,-1 5-52,1 3-103</inkml:trace>
  <inkml:trace contextRef="#ctx0" brushRef="#br0" timeOffset="162290.4698">16785 15900 343,'0'0'146,"0"0"-72,0 0-72,0 0-2,0 0-5,0 0-21,-3 9 7,3-2-17,0 2-46,-1 2-36,-2-3-127</inkml:trace>
  <inkml:trace contextRef="#ctx0" brushRef="#br0" timeOffset="162554.4539">16715 16171 498,'0'0'113,"0"0"-113,0 0-15,0 0 0,0 0 1,0 0 3,-1 0-34,1 0-46,0 1 28,0 2 15,0 2-106</inkml:trace>
  <inkml:trace contextRef="#ctx0" brushRef="#br0" timeOffset="162834.3303">16654 16417 539,'0'0'19,"0"0"-19,0 0-99,0 0 40,0 0-32,0 0 49,3 4 42,-3-4-1,2 0-78</inkml:trace>
  <inkml:trace contextRef="#ctx0" brushRef="#br0" timeOffset="163730.2765">16705 16890 172,'0'0'72,"0"0"-14,0 0-20,0 0-14,0 0 28,0 0 8,-45-71-10,37 68-7,0 3-13,-4 0-26,-2 0-3,-2 13-2,-1 3 4,1 4-7,-2 2 3,2 5 1,-2 2 2,1 2-2,3 1 1,2-5-1,2 0-8,3-1 4,6-2-5,1-3 9,0 0 0,3-3-9,13-3-4,6-1 4,3-7-9,3-5-3,2-2-18,-1 0-3,1-5 27,-1-2-13,-6-4 27,0 2 1,-5-2 6,0 0 20,-3-3 4,-1-1-4,-3-3 12,1-3-25,-3 0 41,-2-3-15,-1-5-17,-4 4 6,-2-3-14,0 3-8,0 2-1,-8 1-3,-2 1-2,-3 1-34,-1 4-42,-4 5-41,-5 3-90</inkml:trace>
  <inkml:trace contextRef="#ctx0" brushRef="#br0" timeOffset="166176.2711">17629 11773 118,'0'0'79,"0"0"-57,0 0-6,0 0 15,101-62-5,-73 48 19,-4 5 8,-3 2-4,-6 4-22,-5 0-7,-4 3-14,0 0-3,3 0-2,0 0-1,3 0 0,6 0 3,-3 6-3,4-1 3,-1 2 0,-1-1-3,-1-2 0,-4 4 0,-3-2-9,-4 0 8,-4 3-6,-1 1 6,0 4-1,0 3 4,0 2 3,0 5 2,0 2-7,0 3 2,0 4-1,0 1 0,0 3 12,0 4 5,0 2-13,0 2 7,0 3 9,0 0-6,0 0-9,0 0 1,0-1-1,0-2-5,3-3 3,-3 0 1,0 0-5,0 1 2,-3-1 3,-8-1 2,1-1 0,-2 2-2,5 2-3,4 4-2,3 1 4,0 2-4,0-2 0,12-1 14,1 0-12,-1 1 0,-2 0 2,-2 5-3,-1-1 1,-2 2-2,2-1 4,-1-4 3,-1 2-4,1-2 0,-2-1 3,2 3-6,1-2-1,-1 5 1,0-1 2,-3 2-2,-1 0 2,-2 1-4,0 3 4,0 0 0,0 0-2,0 0-4,1-1 4,6-5 2,-2 1-2,0-1 0,-1 0 0,-1 1 0,-3 1 2,0-3-4,0 0 5,0-2-6,0 0 1,-4-1 2,-1-2 0,1 2 3,-3-1-3,3-1 0,0-1 0,1-3 1,1 1 2,-1-2-4,0 6 1,2-1 0,-1-2-2,2 0 2,0-7 0,0-1 1,0-6-1,-1 0 2,-3 0-2,-1-1 2,-1-1 0,-3 4-2,0-3 0,2 1-5,-1-1 5,2 1 0,2-2 3,-3 0-3,2 0 0,2-1-2,1 1 2,1-2 0,-1 1 0,1 0 0,-1 1 3,2 0-2,-1 1-1,1 1 0,-3 0 1,0-2 0,1 0 0,-1-2 2,1 1-3,0 0 0,2-2 0,0 2 0,0-3-3,0 3 2,4 3 1,2-1 2,2 3-2,-1 0 3,-2 0-4,-2 1 1,1 0 0,-2 1 3,-1-1-3,-1 1 0,0 1 0,0-1 1,0-1-1,0-2-1,0-3 1,0-4 2,2-5 1,-1-4-3,-1-4 0,0-4 2,0-3-5,0-3 3,0 0 0,0-3 6,0 0-1,-10 0 5,-8 0 1,-7 0-11,-5 0 4,-5 0-4,-7 0 0,-11 0-5,-8 0-10,-8 6-38,-2-1-46,-3-5-37,1 0-262</inkml:trace>
  <inkml:trace contextRef="#ctx0" brushRef="#br0" timeOffset="169054.687">19739 13934 168,'0'0'65,"0"0"-43,0 0-3,0 0 2,0 0-2,0 0 6,0 0-4,5-5-9,-4 5-12,1 0 3,1 0-3,4 0 3,2 0-3,2 0 1,5 2 1,4 3-2,7-1 1,4-3 1,5 2 1,5-1-2,1-1 1,4 3-1,1-1 0,5 0 4,1-1-2,3 3 1,0 0-4,0 1 0,0 1-2,-1 2 2,5-1-5,7 1-13,3-5 2,5 2 13,3-1 1,7-1 1,10 1 1,10-1 6,12 1 23,7-2-13,2 3-11,-1 0-4,9 1-2,3 0 4,5-3-6,6 0 4,-2-1-1,0-1 1,-1 1 1,-8-1 0,-4-1-2,0 2 2,-6-3-4,-8 2 2,-5 0 0,-9 0 5,-8 1-5,-4-1 0,-10 1 2,-11 1-2,-11-1 0,-16 3-11,-14-3-13,-14 0-3,-13 0-12,-4 0-28,-7 0 50,-17 0 12,-7-3-231</inkml:trace>
  <inkml:trace contextRef="#ctx0" brushRef="#br0" timeOffset="170046.626">25145 13409 252,'0'0'79,"0"0"-41,0 0-12,0 0-13,0 0 6,0 0 12,-18-18-17,10 21-12,-5 16-2,-2 10 4,-3 8-2,2 7-1,-1 1 12,5 3-1,2 1-5,4-3-4,6-1 2,0-2-2,9-6-3,19-2 2,11-4-1,7-2-1,8-6-1,0-5-51,-3-5-52,-4-5-82</inkml:trace>
  <inkml:trace contextRef="#ctx0" brushRef="#br0" timeOffset="170590.592">26100 13377 274,'0'0'75,"0"0"-35,0 0-23,0 0-16,0 0-1,0 0-6,21 4 6,-15 19 0,1 6 13,0 5 20,-1 4-24,0 1 9,0 4-14,-4-1-1,1-1-2,-3 1-1,0-2 0,-18-4 3,-7-1 1,-8-2-4,-2-3-15,-2-1-18,1-7-25,2-5-63,7-7-24</inkml:trace>
  <inkml:trace contextRef="#ctx0" brushRef="#br0" timeOffset="171406.5407">25725 13574 274,'0'0'59,"0"0"-22,0 0-24,0 0-13,0 0 0,0 0 1,-49-6-3,34 25 2,0 4 0,-1 6-1,4 0 2,0 1 1,6-2-2,3-1 0,1-2-1,2-3 1,0-1 0,11-4-4,11-5 4,8-3 0,4-8 4,4-1-2,-1 0 9,-4-7 8,-7-5-12,-6-5 0,-5-1 1,-6-2 15,-5-1 11,-4-1 11,0-2-18,-1-1-13,-11 1-8,-4-1-4,-1 1-2,1-2 0,-1 2 0,-4-1 0,-1-3-5,0 3-2,-1-1-6,4 1-1,2-2-7,7 1 21,6 0 0,2 2-8,2 4 7,0 0 0,2 2 1,8 3 6,5 3 4,1 3-10,4 1 0,0 5 1,0 3-2,4 0 1,-2 8-7,2 16 4,-3 8-3,-2 5 6,-3 1 2,-6-1 0,-6-2 1,-1-5-3,-3-3-18,0-3 12,-7-3-13,-14 0 11,-6-1-24,-3-2-51,0-5-90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10:10.8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1270 5926,'0'-23,"-24"23,24-24,-23 24,23 24,-24-1,1-23,-1 24,24-1,0 1,-23-1,-1 24,24-23,-23 23,-1-23,1-1,23 24,0-23,0 23,0 0,0-24,0 1,23-1,-23 1,24-24,-1 23,1-23,-1 0,24 0,-23 0,-24-23,47 23,-47-24,47 1,-47-1,0 1,24-1,-1 1,-23-24,0 23,0 1,-23-1,-1 1,24-48,-23 71,23-24,-24 1,0-1,1 24,-1 0,24 24</inkml:trace>
  <inkml:trace contextRef="#ctx0" brushRef="#br0" timeOffset="505.1014">1646 5950,'0'-24,"0"48,-23-48,-1 1,24 46,-23 24,-1-23,24-1,-23 71,23-46,-24-1,24 0,24-24,-24 24,23-23,-23 23,24 0,-1-47,1 23,-1 1,1-1,23-23,-24-23,1-1,-1 1,24-1,-47 1,24-24,-24 23,0-23,0-23,0 46,-24-23,24 23,0 1,-23-1,-1 1,1 23,-1 23,1-23,23 24</inkml:trace>
  <inkml:trace contextRef="#ctx0" brushRef="#br0" timeOffset="1018.1328">2211 6020,'-24'-23,"1"23,-1 0,24 23,-23-23,-1 47,24-23,-23 23,23 0,-24-23,24 23,0 0,0 23,0-46,0 23,24-47,-1 23,-23 1,24-24,-1 0,1 0,-1-24,1 1,-1-1,1-23,-1 24,-23-24,24 0,-24 23,0-23,0 24,-24-25,24 25,-23-1,-1 1,1 23,-1 0,1 0,-24 23,23 1</inkml:trace>
  <inkml:trace contextRef="#ctx0" brushRef="#br0" timeOffset="1479.3898">2658 5950,'0'-24,"0"48,-24-48,1 24,23 24,-24-24,1 23,23 24,-24-23,24 23,0 0,-24 0,24-23,0 23,0 0,24-24,-24 1,0-1,24 1,23-1,0-23,-24 0,1 0,-1-23,24-1,-23 1,-1-1,-23-23,24 24,-24-1,0 1,0-1,0-23,-24 23,24 1,-23 23,-1-24,24 1,-47 23,24 0</inkml:trace>
  <inkml:trace contextRef="#ctx0" brushRef="#br0" timeOffset="2089.1162">3340 5950,'-24'0,"1"23,-1-23,24 24,0-1,-23-23,-1 47,24-23,0 23,0-23,0 23,0-24,0 24,0-23,47-1,-47 1,47-1,-23 1,-1-24,1 0,23 0,0-24,-24 24,-23-23,24-1,-1 1,-23-1,0 1,0-24,0 23,0-23,0 23,-23 1,-1-1,24-23,-23 47,-1-23,1-1,-1 24,1 0</inkml:trace>
  <inkml:trace contextRef="#ctx0" brushRef="#br0" timeOffset="2580.122">3692 6067,'-23'0,"23"24,-24-24,1 23,-1 1,24 0,0-1,0 1,0 23,0-24,0 1,0 23,24-24,-1 1,1-1,23 1,-24-24,1 0,-1-24,25 24,-48-23,47-1,-47 1,23-48,1 24,-24 24,-24-1,24-23,-23 0,-24 23,47 1,-48-1</inkml:trace>
  <inkml:trace contextRef="#ctx0" brushRef="#br0" timeOffset="3026.1216">4139 5903,'0'23,"0"1,0-1,0 24,0-23,0 23,0-24,0 25,0-25,24 24,-24-23,0 23,0-24,0 1,0-1,23 48</inkml:trace>
  <inkml:trace contextRef="#ctx0" brushRef="#br0" timeOffset="3291.1315">4445 5926,'24'0,"-48"0,48 24,-1 23,-23-24,0 1,0 23,0 0,0-23,0 23,0-24,0 24,0-23,0 23,0 0,-23-24,23 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35:19.3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3404 1707 157,'0'0'36,"0"0"-36,0 0-2,0 0 2,0 0 28,0 99 16,0-67 21,-4 3-9,1 3-17,0 2 6,0 5-20,1 0 0,1-1-15,1-2-10,0-5 0,0-4 1,0-3-1,0-5 7,0-2-4,0-5-2,0-3-2,0-4-6,1-6-50,1-2-50,2-3-79</inkml:trace>
  <inkml:trace contextRef="#ctx0" brushRef="#br0" timeOffset="817.7798">3300 1756 10,'0'0'81,"0"0"-37,0 0-20,0 0-2,0 0 13,74-80-3,-56 68 6,0-1 3,-1 5-15,-1 2-5,4 2-3,-3 4-16,1 0-2,-1 0-3,2 8 1,-1 6 1,1 1 2,-1 3 25,-1 1-17,-5 1-6,-2 2 9,-7 3-11,-3 3 2,-3 3 9,-22 1 0,-8 3-6,-6 1 7,-6 0-8,2-6-4,0-5-2,7-7-7,9-11 5,6-4-1,8-3 4,7 0 0,4-2-2,2-5-26,0-4 24,14 3 3,13 0 0,1 2-2,8 3 6,2 2-3,1 1 3,3 0 12,1 0-1,-4 11-5,-3 4 3,-5 5-12,-10 1 0,-4 2 0,-9-1 1,-6 5 1,-2 4 9,-6-3-10,-18 2 10,-4-1-8,-7-4 2,-3-2 10,2-5-13,2-5-1,-1-5 0,4-6 2,1-2-6,2 0-1,1-2-25,9-7-15,2-1-27,5-1 0,1 0-132</inkml:trace>
  <inkml:trace contextRef="#ctx0" brushRef="#br0" timeOffset="1941.9938">3955 2001 249,'0'0'117,"0"0"-93,0 0-8,0 0-16,0 0-2,0 0-10,-6 29 9,4-1 1,1 2 2,1 0 0,0-2 5,0-5-3,0-2-2,6-4 0,4-5-9,2-3 7,3-1-10,0-7 10,3-1 2,1 0 14,2-15-3,0-6 1,-3-1-8,-3-6 1,-6 3-1,-5-2 3,-2-2 7,-2 2 11,1 6-21,-1 6 0,0 7-3,0 5 21,0 2 18,0 1-23,0 0-17,0 14-26,0 9 25,0 6 1,2 0 0,4-2 0,4-5 0,1-2 0,2-2-1,-1-6-3,7-3-2,1-6-10,4-3-1,1 0 1,2 0-2,-3-12-23,-2-6 13,-3-5 28,-5 1 0,-2-7 10,-3 1 17,-3-4 4,0-3 11,-3 1 5,1-2-25,-1-5-8,3-1-14,0-3 14,0-3-3,0-1-6,3 3 0,-3 5 2,0 9 1,-3 11 8,-3 9 10,0 8 9,0 2-11,0 2-13,0 0-11,0 11-9,0 22-4,0 17 13,0 14 4,0 9-4,0 1-4,0-1 4,3-2 0,12-10-1,-2-6 1,2-13 1,2-11 1,-1-8-2,-1-5-4,3-4 4,0-7-3,7-7-9,2 0-20,7-17-20,1-12-52,-7-10-54,-1-5-132</inkml:trace>
  <inkml:trace contextRef="#ctx0" brushRef="#br0" timeOffset="2269.9726">4207 1877 286,'0'0'96,"0"0"-25,0 0-6,0 0-42,0 0-18,0 0 1,0 0-6,64-13 13,-18 8 4,11-2-6,7-4-9,5-2 4,2 0-6,-5 0 5,-8 6-11,-10 2-12,-12 3-88,-11 2-82</inkml:trace>
  <inkml:trace contextRef="#ctx0" brushRef="#br0" timeOffset="4290.895">5924 2059 333,'0'0'13,"0"0"-13,0 0 0,0 0 0,0 0 1,0 0-1,32 40-3,-22-35 3,0-1 1,1-1-1,1-2 0,1-1 6,3 0 12,3 0 10,3-15-1,3-5-21,2-6-1,0-5 1,-3-5-5,1 0 5,-4-4-6,-7 0-11,-3 0 10,-6 0 1,-5 3 3,0-1 0,0 2-2,-2 2 8,-7 2-3,-1 5 5,1 6-10,3 7 15,1 5 29,3 8-10,-1 1-13,3 0-22,-2 0-3,1 24-17,-1 12 18,2 9 2,0 5 3,0-1-2,3 0-2,9-4 2,0-3-3,4-4 2,1-4-4,5-2 4,0-5-1,1-3 1,2-7-5,-2-5-2,-1-9 5,1-3 1,0-5 1,3-19 1,-1-4-1,3-7 2,-8 0-2,1-1 0,-5 1-4,-7 3 4,0-2 1,0 1 2,-5 0-2,-2 1 2,-2 2-2,0 3-1,0 5 9,-2 5 12,-3 5-4,2 4 4,-2 7-3,5 0-12,0 1-6,0 0-1,0 5-8,0 18-4,0 10 12,0 6 1,5 3-1,-1 2-2,0-1 3,-4-3 0,0-5 1,0-3-1,0-4 0,0-6 4,0-3-4,-2-9 1,0-4 0,2-3 0,0-3-1,0 0 6,0 0-6,0-8 0,0-6-1,0-6 1,6 0 4,3-1-4,3 2-16,7 1 5,3 0-15,3 1-10,1 3-16,0 6-5,-4 4 45,-5 4 10,0 0-10,-3 12 6,4 6 5,-5 2 1,-3-1 6,-5 1-6,1-2 7,0-1-1,0-4-6,0-5 5,0-1-3,0-5-2,1-2 0,5 0-3,-1 0 3,1-9 11,-2-6-3,-1-4 3,-6 1-9,3 0 13,-4 5 13,-2 1-13,1 3 17,-1 6-15,0 0-12,0 3-10,0 0-5,0 0-3,0 11-13,0 8 22,0 5 0,0 2 7,0-2-3,4-1 3,2-4-3,0-5-3,3-4 3,0-4-8,6-5 4,3-1-6,0-3 7,6-18 0,1-7-21,-1-4-16,-1 2 10,-4 3 26,-4 3 4,-2 6 12,-7 6 17,-1 4 34,-2 7-5,-3 1-36,3 0-22,0 0-2,4 4-36,2 11 37,5 4 1,-3 0 10,1-2-6,-4-2 6,2-1 5,-2 0-12,-5 0 1,0-4-2,-3-2 3,0-2-1,0-2-2,0 2-2,-14-1-22,-11-1-124</inkml:trace>
  <inkml:trace contextRef="#ctx0" brushRef="#br0" timeOffset="4530.8772">7007 1697 609,'0'0'33,"0"0"-33,0 0-35,0 0-27,0 0 20,0 0 5,0 0-20,-7-41-135</inkml:trace>
  <inkml:trace contextRef="#ctx0" brushRef="#br0" timeOffset="5138.8389">5923 1741 207,'0'0'42,"0"0"10,107-26 23,-52 15-24,1 2-10,3-1-4,1 1-11,-2 0-8,-1 3-13,-2 1-3,-4 4 0,-4 1-4,-8 0-9,-9 0-67,-11 0-59,-10 4-52</inkml:trace>
  <inkml:trace contextRef="#ctx0" brushRef="#br0" timeOffset="7930.3005">8979 1876 323,'0'0'14,"0"0"-14,0 0-12,0 0-2,0 0 12,0 0-15,20 4 17,-8-4 13,-2 0 3,1 0 10,7-7 4,1-5-17,4-2-8,-1 0-4,0-3 0,-2-4 3,-4-2-2,1-6-4,-6-4-8,-3-1 9,-4-5 1,-2-1 4,-2-2-4,0 0 4,0 0 5,0 3 5,0 3 2,0 6 8,-3 7 11,0 6 9,1 9-16,1 3-3,-1 4-8,1 1-3,-1 0-14,-1 0-7,0 18-8,-2 12 15,3 7 4,1 8-3,1 4-1,0 5 9,0 3-5,10 6-3,2 2 6,-3 1 4,-3 5-2,4 0-7,-5 1-1,-1-1 11,-2-5-9,1-6-3,0-8 4,1-5-4,-1-3 0,-2-2 1,-1-4 1,0-5-2,0-6 2,0-4 0,0-8-2,0-6 1,0-5-1,0-2 0,0-1 2,0-1 2,0 0-3,0 0 6,0 0 2,0 0-7,0-3 20,0-7-8,0-5-11,0-5-3,0-7 0,0-7-1,0-7-3,0-3-22,0-1 3,2 1-3,-1 4-13,-1 2 30,0 5-2,0-2 1,-8 2-11,-4-1-19,0 0 2,0 3 16,3 2 22,1 2 0,5 0 2,3 4-4,0 5-2,0 3-14,3 7 17,6-2-5,2 6 4,5-1-2,-1 3 6,8 0-2,5-3 0,3-1 2,7-1-1,-1-4 0,3-3-1,0 3 0,-7-3-3,-6 4 2,-5 0-8,-10 5-6,-7 0 14,-2 2 1,-3 1-7,0-1 4,0 2 3,0-1 9,0 1-9,0 1 0,0 0-3,-3 0 0,3 0-6,-3 0-6,-2 4 10,2 4 5,0 1 3,-1 3-2,2 0-1,2 0-1,0 2-6,0-1 7,0 1-3,9 0 1,2-3-2,-1 0 3,1-2 1,-2 0-1,2-3-6,3-3 6,2-2-8,2-1-3,2 0-1,-2 0 7,-2-7 0,-5-4 4,-4 1 2,-4-2 7,-3-2-4,0-1 6,-3-4-9,-12-1 0,3 1 4,-3 2-2,2 3 2,1 4-4,3 4 0,4 1 1,2 4 4,3 1-5,0 0 0,0 0-9,0 0 0,6 3 9,5 3-12,5 0 11,2-2 1,0-1 3,7-3-2,1 0 5,0 0-1,0 0 0,-1-1-4,-4-10 0,-4 4 4,-4-4-3,-4-1 2,-4 0 11,-2-3 5,-2 0 9,-1-1-13,0-1-8,0 0-1,0 2-6,-6 1-2,-3 3 2,1 5 14,-2 0-4,3 2-9,-1 4-2,2 0-3,-1 0 1,4 0-5,3 0 3,0 9-5,0-2 2,0 0-1,12 1-3,4-4-3,5-1 3,6-1 11,1-2 6,3 0-4,-1 1 7,0 3-1,-6 0-1,-3 5-7,-3 4 0,-6 6 0,-3 0 0,0 6 0,-6 3 6,-3 0-1,0 3 0,1-6-5,2-4 9,3-3-8,2-4 2,3-4-1,2-5-2,3-2 0,0-3-2,4 0 2,2 0 21,1-3-21,2-9-35,-1-2-98</inkml:trace>
  <inkml:trace contextRef="#ctx0" brushRef="#br0" timeOffset="9769.2772">10470 1597 247,'0'0'80,"0"0"-60,0 0-16,0 0-4,0 0 4,0 0 9,51-31-3,-38 31-9,2 6-1,-3 10 2,3 4-1,-3 2 5,-2 3-2,-2-1-4,-5-2 4,3-1-2,-5-1 4,1-3-6,-2-4 3,0-1 0,0-4-3,0-2 0,0-5-2,0-1 9,0 0-6,3 0 5,3-1 14,3-16 60,4-4-73,2-4-4,3 0 0,0 1-2,-3 6-2,-2 6 1,0 5 0,-2 2-1,2 5-4,-1 0 0,2 0-3,-1 9 0,-1 5 6,1 2 1,-2 0 1,-2 0 4,-3 0-4,-2-2 2,-4-3-5,0-1 8,0-6-5,0 0 0,0-3 6,0-1 0,2 0 0,1 0 3,1-6-5,4-10 13,1-6-17,7 0-2,-1 1 2,5 1 0,-1 5 3,-4 3-6,0 6 3,-5 3-5,-1 3 4,0 0-11,0 0 3,0 8 9,0 2-4,3 2 4,-2 0 0,-2 0-3,2 2 3,-2-2 0,-1 0 0,-1-3 2,3-3 3,0-2-5,2-4 0,5 0 4,-1 0-4,6-5 9,-1-12-6,0-3 0,-2-2-3,-6-1 3,-2 2 1,-7 1-1,-1 6 12,-2 0 22,0 5-12,0 4 1,0 4-12,0 1 9,0 0-23,0 0-2,-3 14-15,-2 8 16,-2 5-2,7 2 3,0-1-1,0-2-2,0-3 3,3-5-1,9-3-5,0-4 5,1-6 1,4-3 0,3-2 0,4 0-1,0-12-2,-1-4 1,-4-2 2,-4-3 2,-2 0 1,-2 0-3,-1-1 0,-1 1 4,-3 4 0,-3 1-4,-3 3 2,0 5 0,0 1 6,0 4 15,0 3-17,0 0-3,0 0-3,0 5-22,0 11-6,0 7 25,3 1 3,3-3 0,4 0 0,1-1 0,-1-4 0,7-2 0,-4-4-2,3-5 2,1-2 1,4-3 8,4 0-8,2-9 7,-3-8-5,3-4-3,-3-3 4,-4-4 3,-1-4-6,-5-4 22,-2-2-6,-4-4 2,-1-3 7,-4-3-2,0-4 8,-3 5-27,0 5-3,0 7-1,0 11 1,-4 10-2,-2 7 6,0 7-4,6 0-2,-5 0-9,-1 21-15,-3 18 4,-2 12 13,3 7 6,2 6 0,6-4-5,0-2 5,0-9 1,3-7 0,8-6-2,0-7-1,3-4 2,2-5-10,2-5-34,5-5-12,0-8-52,3-2-112</inkml:trace>
  <inkml:trace contextRef="#ctx0" brushRef="#br0" timeOffset="11127.7264">12256 1593 260,'0'0'125,"0"0"-80,0 0-1,0 0-33,0 0-9,0 0-2,-93-38-4,70 38 3,-3 0 2,7 0-1,-2 12 0,2 5-4,0 4 1,3 0 3,6 0-3,4 0 2,4 0-2,2-3-1,0-3 0,8-1-2,7-2-2,1-3 1,3-3 3,4-3 4,4-3 0,3 0 0,4-3 5,-3-11-4,-1-4 4,-5 0-5,-4-3 0,-6 2 7,-3 2-1,-6 4 21,-6 5 17,0 3 5,0 4 6,0 1-35,0 0-16,0 0-4,0 6-37,0 10 19,0 4 17,0 0 2,6-2-4,9-5 3,0 1-9,7-5 9,1-6 0,2-3-3,5 0-6,3-3 1,4-14 5,-1-5 1,-2-5-3,-1-5-5,-6-3-3,-8-1 12,-4-1-5,-3-1 6,-7 1 4,-5-1 21,0 2 9,0-2 15,-5 1-20,-1 0-28,3 5-1,0 6 0,1 9 0,1 8 3,-1 8 0,2 1-3,-3 1-3,-1 23-17,0 11 18,-4 13 2,4 6 0,-1 1 0,4-3-4,1-2 4,0-7-2,4-4 2,10-5-1,2-6-3,2-5 4,3-5-5,0-5 1,1-5 4,1-5 0,0-3 4,1 0 0,-3-9-4,0-8 5,-2-2-4,-4-4-1,0-1 4,-4 0-1,-4 3-1,0 3-1,-4 4 3,-1 6 5,-2-2 13,0 6 3,0 1-15,0 3 3,0 0-11,0 0-2,0 4-23,3 13 2,5 5 20,2 2 1,2-1 5,0-3-5,3-4 2,-3-4-5,4-3-34,-1-4 0,1-5-29,2 0-29,0-8-54</inkml:trace>
  <inkml:trace contextRef="#ctx0" brushRef="#br0" timeOffset="11431.7055">13008 1292 611,'0'0'118,"0"0"-26,0 0-58,0 0-33,0 0-2,0 0 1,-3 0-22,3 0-16,0 0-9,0 0-21,0 0-71,0 0-91,0 0-21</inkml:trace>
  <inkml:trace contextRef="#ctx0" brushRef="#br0" timeOffset="11735.6833">12444 1464 387,'0'0'107,"0"0"-95,0 0-10,0 0-2,0 0 0,103-23-3,-57 15 4,8 1-1,4-1 1,3 2-1,-6 0 0,-2 0 0,-13 5 0,-9-1-64,-10 1-23,-9 1-11,-8 0-65</inkml:trace>
  <inkml:trace contextRef="#ctx0" brushRef="#br0" timeOffset="13023.6024">13245 1504 134,'0'0'205,"0"0"-150,0 0 14,0 0-47,0 0-14,0 0 8,-24-10-3,18 10-13,-3 0-2,-4 0 2,1 12-2,-4 3 0,-4 4 1,5 3 1,2 0-1,4-1-2,3 0 1,6-4 1,0-1-1,4-1-10,8-1 6,2-3 0,-1-3-6,7-2 8,2-4 4,3-2 8,2 0 24,3 0-18,-6-5-9,-5-5-1,-4 1 1,-6-3-5,-4 0 7,-5 0 4,0-5-4,0 1-5,-3-2 0,-8 0-2,-4-1-12,3 3 9,-1-1-10,2 5 10,5 3-4,2 3 13,4 3-6,0 2 0,0 1-9,0-2-5,4-1-8,13 1 17,8 1 5,2 0-5,3 1 4,1 0-2,-1 0 3,-2 0-2,-2 10 2,-10 2-4,-1 3 4,-7 2-8,-4 2 3,-2 2 4,-2-1 1,0 0 3,0-2-3,0-5 8,-3-1-6,0-4-2,3-4 8,0-1-8,0-3 0,0 0 8,0 0 4,0 0-2,1-16 46,17-7-53,7-7-3,8-1-16,1 2-24,-2 6 10,-10 8 24,-4 9 6,-3 5 3,-3 1-2,0 0-2,1 7-2,1 7-1,-3-1 4,0 3-3,-2-2 3,0 1 5,1-1-1,-1 0-4,-1-4 0,4 2 1,-2-3-1,1 0-67,-1-4-98</inkml:trace>
  <inkml:trace contextRef="#ctx0" brushRef="#br0" timeOffset="14462.3594">14512 1557 181,'0'0'156,"0"0"-111,0 0-19,0 0-26,0 0-4,0 0-4,6 5 7,2-4 2,2 1 11,2-2 43,4 0-17,3 0-12,1-7-15,-1-2-8,-2-3 1,0-1 3,-5-2-6,3-2 0,-4 2-1,-4-2-5,0 4 5,-5 1-5,-2 3-3,0 1 3,0 5 5,0 3 5,0 0 15,0 0-20,0 0-5,-2 11-17,-3 7 20,0 3 2,4-1 0,1-1 1,0-1-1,0-1 0,0-2-1,7-3-5,5 0 4,3-3-1,-2 1-10,2-3 9,0 0-30,-1-3 5,0 0 9,0-3-6,-3-1 7,-3 0 14,0 0 5,-1 0 4,7-8 4,-1-2 16,6-6-6,3-3-14,1 0 2,1-3-3,1 2-1,1 3-2,-5 3 0,0 7 0,-5 4-1,1 3-5,-7 0 2,0 0-6,-2 5 4,-4 8 5,1 3 2,-4 2 7,1 1 4,-2-3 1,0-1-9,0-3 9,0-1-11,0 0 11,-3-4-3,-2-3-5,4-1 5,-1-1-10,1-2 13,1 0-8,0 0 1,0 0 13,0 0-6,0-12-11,0-6-2,1-3-9,10-5-10,5 2 16,1 2-2,1 3 5,-3 6-4,4 3 4,-1 2 0,0 6-2,1 2-4,-2 0-2,0 7 2,1 6 1,-3 3 5,-3 1 5,0 1-5,-4-3 0,-2 2 0,-2-2 1,3-3-1,-2 0 1,-2-2-1,1 0-2,1-5-64,-1-2-42,1-3-82</inkml:trace>
  <inkml:trace contextRef="#ctx0" brushRef="#br0" timeOffset="14806.3344">14747 1280 5,'0'0'604,"0"0"-576,0 0-28,0 0-3,0 0-16,0 0-24,-1-14-13,7 14-97,-3 0-84</inkml:trace>
  <inkml:trace contextRef="#ctx0" brushRef="#br0" timeOffset="16038.2598">16356 1173 244,'0'0'70,"0"0"-13,0 0-5,0 0-33,0 0-19,0 0-2,-45 48 2,35-16 5,2 2 10,2 4 7,1 3-6,4-1-6,1 1-10,0-3 1,0-4-1,12-1 2,4-2-4,2-5 2,3-2 0,4-1-9,4-6-2,5-4 4,7-4-52,1-4-27,-1-2-110</inkml:trace>
  <inkml:trace contextRef="#ctx0" brushRef="#br0" timeOffset="16582.2247">17531 1160 342,'0'0'60,"0"0"-49,0 0-11,0 0-10,0 0 9,0 0 1,40 84 5,-35-47-3,0 2 3,1-1 22,0 0-6,-2-5-14,-1-3 4,-3-3-10,0-1 5,0-2-4,-4-2 2,-13-1 1,-5-1 5,-7-5-10,-5-3-36,-3-3-44,-5-6-109</inkml:trace>
  <inkml:trace contextRef="#ctx0" brushRef="#br0" timeOffset="17342.177">17091 1358 330,'0'0'32,"0"0"-24,0 0-6,0 0-2,0 0-12,0 0 7,0 0 5,-64 80 0,56-45 17,1-1-10,7-2 3,0-1-10,2-5-5,16-2 5,5-6 3,4-5-1,1-2 0,4-9 15,2-2 22,2 0-18,1-8-14,-2-7 3,-7 0-8,-7-3 6,-9-2 4,-7 1-5,-5-2 6,0 0-13,-14-2 0,-10-1 2,-3-2-2,-4 3 3,0-3 1,1 0-1,3 1-2,4-4 3,4-2-4,5-3 0,4-2 0,7 1-16,3 4 16,0 2 0,0 8 4,0 8 5,2 1 1,1 4 0,5 2-9,3 0-1,4 5-3,4 1 0,4 0-5,-2 9 4,1 11-11,-1 8 15,-3 5 5,-2 3-1,2 0-3,-3-1 1,0-5 1,-6-4-3,-5-5-25,-4-2-6,0-1 1,-16-3 18,-5 2 1,-4-4-37,1-2-45,2-4-153</inkml:trace>
  <inkml:trace contextRef="#ctx0" brushRef="#br0" timeOffset="26029.5273">18880 1369 89,'0'0'33,"0"0"-5,0 0 13,0 0-20,0 0 12,0 0 2,0 0-2,-25-11-21,22 11 12,-2 0-17,-1 0-4,0 0-3,-4 6-1,-1 9 0,-2 5 1,0 1 0,0 3-1,2 2 2,2-2-1,3-2 0,1-2-2,2-2 0,3-3 0,0-3-2,0-3 4,0 0-2,0-4 2,6-2 0,0-2-5,3-1 3,6 0 2,3 0 32,3-6-13,1-6-16,-2 1 1,-1-1-3,-5-1 2,-1-1-2,-3 0 0,-2-3-1,-1 0 0,-2 0-1,-5 2-4,0 1 5,0-1-1,0-1 1,0 1 0,-5 0 1,0 3 6,-1 0-7,1 3 6,-1 1-8,0 3 2,0 2 0,2 0 1,1 1-1,0 2-5,3 0 4,0 0 0,0 0 0,0 0 1,0 0-3,0 0-4,0 0-9,1 0 10,8 0 1,1 0 10,3 2-10,1-2 7,3 0-2,2 0 3,0 0-2,-1 0 5,2-10-6,-5 0 0,-1-2 3,-3 0-3,-5 0 4,-1-2 3,-1-1 21,-3 0 5,1-1-7,-2 1-15,0-2 8,0 3-6,0 3 0,0 0-5,0 4 4,0 0-4,0 3-1,0 1 7,0 3-5,0-2 1,0 2-4,0 0-6,0 0 2,0 0 7,0 0-5,0 0 9,0 0-5,0 0-2,0 0 3,0 0-4,0 0-5,0 0-3,0 0-7,-2 9-1,-3 16 1,-1 9 9,-5 8 1,-1 8 0,0 3 2,2 2-2,1 3 3,6 2-1,3-2-1,0 1-1,2 0 0,6-4-3,3-2 3,-4-5-1,2-4 4,-1-2-3,-4-1 0,1-1 1,-2-3-2,0-8 2,-2-4-1,1-9 0,2-5-1,-3-7 1,2-2-5,-1-2 4,-2 0 1,0 0 7,0-6 51,1-9-11,-1-4-46,0-6 4,2-2-5,-2-2-6,0-2 3,0-1-9,0-1-6,0 1 12,0 1-14,0 4 2,-6 0 15,0 4 3,5 2-5,1 5 5,0 0-7,0 1 5,8 2-3,4 1-5,3 0-5,3 3 2,5 0 11,3 0-5,7 1-21,5 2-4,1 0-60,-1 0-41,-4 1-104</inkml:trace>
  <inkml:trace contextRef="#ctx0" brushRef="#br0" timeOffset="27237.45">20326 1394 180,'0'0'40,"0"0"-2,0 0 3,0 0-7,0 0 7,0 0 14,0 0-12,-3-30-37,-6 26 11,-1 1-10,-1 0-7,-1 1 13,-1 2-13,-1 0-3,-4 0 2,2 5-4,-4 5 4,1 7-2,1-1 6,0 4-5,5 2 2,0 1-3,3 0 1,3-1-1,4-1 2,3-3-6,0 0 3,0-1 3,0-2-6,7-2 5,1-2 2,3-4-3,2-2-1,2-3-3,6-2 7,1 0 8,2 0 16,-3-12-14,-2-4-4,-1 0 6,-3-4-6,-1-2-5,-1-1 9,-4-2-5,0-1-4,-2 2-1,-2 4 3,-4 4-3,-1 7 4,0 4-1,0 4 39,0 1-6,0 0-36,0 6-2,0 15-15,-1 7 17,-1 4 2,2 0-1,0-5-1,2-3-1,13-3-2,7-3 0,3-3-41,7-4 1,0-4-45,0-5-100,-2-2-56</inkml:trace>
  <inkml:trace contextRef="#ctx0" brushRef="#br0" timeOffset="29157.2466">21722 1170 94,'0'0'79,"0"0"-9,0 0-7,0 0-25,0 0-20,0 0-1,-80 5 1,63 8-2,2 4-8,-3 5-3,0 7 8,-1 6-4,0 5-5,1 5 0,0-3 1,1 0 3,3-6-4,2-2-2,4-7 3,8-5-5,0-2-10,0-4 5,18 1 0,4-6-5,7-5 10,4-4 12,2-2-12,4 0-47,-4-7-104</inkml:trace>
  <inkml:trace contextRef="#ctx0" brushRef="#br0" timeOffset="29805.2111">22113 1209 254,'0'0'34,"0"0"-8,0 0-20,0 0-6,-95-13 4,69 22-3,0 14 1,-3 11 1,-2 8 6,3 3 14,2 3-8,4-3 5,7-2-7,12-7-13,3-5-3,4-2-3,23-6-6,9-7 7,7-6 5,5-5 7,3-5 10,4-2-4,-2-14 1,-5-8-6,-3-3-3,-9-5 8,-10-4-7,-7-2 13,-12 1-19,-7-1-1,0 4-5,-13 1 6,-11 4 4,-1 6-4,2 7-31,5 2-45,8 5-67</inkml:trace>
  <inkml:trace contextRef="#ctx0" brushRef="#br0" timeOffset="30365.1729">22632 1185 313,'0'0'38,"0"0"31,0 0-41,0 0-26,0 0-2,0 0-13,0 27-10,0 6 23,-6 6 14,-2 3 18,2 3-14,-2-2-11,0-1-6,1-4 5,3-6-3,2-6 0,2-5-2,0-4 1,3-3-1,15-6 2,4-3 5,8-5 10,6 0 18,7 0-26,5-8-2,-2-2-8,-1 1-2,-5 0-46,-7 1-91,-8 1-122</inkml:trace>
  <inkml:trace contextRef="#ctx0" brushRef="#br0" timeOffset="31189.1177">23156 1173 360,'0'0'61,"0"0"0,0 0-35,0 0-26,0 0-12,0 0-9,-8 34 18,0 4-3,0 4 12,-1 5-6,3-3 0,3-2 0,3-2 0,0-5 1,11-3-5,9-5-2,5-8 3,3-5 3,2-5 0,3-8 3,1-1 46,1 0-27,0-13-9,-2-5-2,-5-6-6,-1-5 4,-9-2-2,-2-2-4,-7-2 2,-7 0-5,-2 4 0,0-2-4,0 4-43,0 3-21,-2 7-32,2 4-88</inkml:trace>
  <inkml:trace contextRef="#ctx0" brushRef="#br0" timeOffset="32165.063">23800 1194 342,'0'0'36,"0"0"-13,0 0-15,0 0 2,0 0-8,0 0-4,-11 11-14,6 19 13,-1 9 1,-1 5 2,-3-1 17,2 2-10,3-4-6,4-3 0,-1-6-1,2-1 3,0-6-3,0-5 0,0-4 2,0-6-1,0-4 1,0-5 1,0-1-2,0 0 16,0 0 33,0-6 23,0-13-66,2-6-7,7-6 5,3-8-5,0 0 0,2-4-5,-2 1-10,1 0 14,-2 3-4,-2 3 5,0 4 0,2 6 0,-1 5-4,2 5 4,4 3-5,4 3 3,-2 5-2,0 5-1,-3 0-2,-2 8-4,-3 18 0,0 7 5,-3 4 4,-3 3 2,-2-4 4,-1-3-2,-1-6-2,0-3 1,0-7 1,0-4-3,0-5 1,0-3 0,0-4 2,0-1-2,0 0 0,0 0-1,0 0-4,6-15 5,5-8-4,2-2 7,2-5-3,4-4 1,2 0-1,0-2 2,2 1-2,-4 5 4,-1 5-4,-3 5 0,-5 9 1,-2 5-1,-4 5 0,2 1-1,0 0-6,5 15-8,-1 13 8,3 10 7,-5 4 0,-5 2 0,0-5 2,-3-1-1,0-5-1,0-4 3,0-3-2,0-1-1,0-4 5,0-3-5,0-5-25,0-3-40,0-8-54,12-2-138</inkml:trace>
  <inkml:trace contextRef="#ctx0" brushRef="#br0" timeOffset="32957.0109">24627 1186 274,'0'0'100,"0"0"-97,0 0-3,0 0-1,-22 91 1,11-50 1,-4-2 5,3-3 2,-2-3 8,1-5 14,4-5-18,1-6-9,5-4-2,1-3-1,2-1 3,0-5-1,0-3 0,0-1 0,0 0 1,0 0 7,0 0 1,0-12 11,0-4-22,0-4-1,0-4-11,0-3-9,8-6 2,2-2-1,1-4-11,2-3 31,2 0 4,-3 1 2,1 5 4,-1 4 13,0 7 23,-3 5-26,-1 8-19,-4 5-1,-1 5 0,-1 2-5,2 0 2,5 14-27,0 16 20,4 10 6,-4 9 8,-1 0-1,-2 0 0,2-6 1,1-5 2,2-6-6,1-7 3,0-6-6,0-3 9,0-8-7,-2-1 1,5-4-6,-2-3 6,7 0 45,1 0-9,3-14-1,-1-6-3,1-2-8,-4-4 1,-1-4-16,-1-3 0,0-2-9,-2-2 1,-2-1-2,-4 1 0,2 1-16,-3 5-2,-1 4-33,-1 9-10,-4 5-9,-3 5-2,0 8-14,0 0-89</inkml:trace>
  <inkml:trace contextRef="#ctx0" brushRef="#br0" timeOffset="34672.1403">25946 1307 238,'0'0'104,"0"0"-38,0 0-32,0 0-6,0 0-16,0 0-1,0-6-11,0 10-13,0 14 5,0 7 8,0 2 0,0 1 0,3 0 0,3-2 8,4-1-7,4-3-1,-1 0 0,2-8-1,0 0-3,-1-5 3,-3-3-1,0-3-3,-2-3 5,4 0 8,1 0 4,2 0-4,2-7-3,0-6-5,-3-2-6,0-1 5,-6-4-21,-5 2 13,-4-3 6,0 1-5,0-1 4,-9 2-1,-3 1-2,-1 1 5,5 2-8,2 2 10,3 2 0,0 2 0,3 3 0,0 3-3,0 1 3,0 2 2,0 0-1,0 0-2,0 0-2,11 0-9,1 0 12,6 5-2,1 1 4,5 0-4,4 0 10,7-1-7,2-2-1,2-1 1,0-2 2,-2 0-5,0 0 4,-3 0-2,-4 0 3,-4-1-1,-5-6-2,-4-1 3,-6 1 7,-5 1 19,-3-2 1,-3 2 19,0 0-35,0 0-1,0 1 24,-11 4-32,-2-1-5,-5 2-10,-1 0 8,-4 9-4,1 12 6,-2 4 0,3 2 0,8 0-3,5-3 2,8-3-2,0-1-3,0-5 0,8-2-3,8-1 4,2-5-6,4 0-14,7-4-22,-1-3-25,0 0-57,-5 0-150</inkml:trace>
  <inkml:trace contextRef="#ctx0" brushRef="#br0" timeOffset="35320.0972">26986 1302 150,'0'0'130,"0"0"-41,0 0-66,0 0-23,0 0 0,0 0-1,-73-18 0,49 31 2,0 6-1,1 5 0,6 3-4,2 2 2,4-2 1,8-3 1,3-3 0,0-3 1,3-1-1,11-4 5,4-2 0,4-5 34,6-3-11,5-3-11,3 0-9,3-5-4,-1-10-4,-2-5-3,-3-3 3,-2-8-3,-1-3 1,-1-3 2,-4-6 4,-4-2-3,-5 0 4,-5 0 1,-5 1 17,-5 2 21,-1 7-11,0 5-10,0 6 4,0 9-12,0 7-8,0 5-7,0 3-7,0 0 5,-1 16-28,-7 18-6,-2 13 30,-2 7 6,3 2 0,3-4 0,4-4 6,2-7-7,0-6 2,0-5 0,11-7-1,2-7-9,-1-3 7,9-5-2,3-5-27,10-3-41,5 0-16,2-15-148</inkml:trace>
  <inkml:trace contextRef="#ctx0" brushRef="#br0" timeOffset="35752.0703">26946 1193 95,'0'0'41,"0"0"-10,0 0 14,101-4-22,-65 1-1,5 1 9,3-3-2,6 2-18,6-2 8,-2 2-10,-1 0-3,-5 1 0,-8-1-5,-7-2-1,-8 2 0,-8 3-5,-8-2-25,-9 2-50,0 0-55</inkml:trace>
  <inkml:trace contextRef="#ctx0" brushRef="#br0" timeOffset="36965.1543">27698 1292 162,'0'0'127,"0"0"-56,0 0-30,0 0-25,0 0-4,0 0 8,-6-16-15,0 16 7,-2 0-12,-4 1-8,-3 13 8,-3 3 0,2 3 2,1 1-1,3 1-1,4-2 0,3 3 0,3-4-3,2 0-1,0-3-2,0-1 4,10-3 2,1-3-11,1-3 4,3-3 7,4-3 7,1 0 7,5 0-1,0-3-2,-1-11 1,-1-4-10,-4-3 9,-1-1-6,-8-1 4,-4 2-6,-6 3 0,0 3-1,0 1 5,-1 4-7,-7 2 0,1 2 0,0 4-13,4 0 12,1 2 1,2 0 0,0 0-1,0 0-26,0 10 18,0 4 3,5-2-3,8-2 2,2-1 2,1-5 5,1-1 1,2-3 3,0 0 4,1 0-5,2-3 4,0-10-7,-2-1-3,-2-4-3,-5-2-23,-4-1 8,-6 0 11,-3-2 5,0-1 5,-8 2 29,-5 1-21,3 1-6,-2 6 11,6 5 12,2 3 6,2 5 1,2 1-17,0 0-9,0 0-6,0 0-4,0 0-7,0 0-5,0 0-3,2 11 11,10 3 2,5 3 5,4-2-6,0 2 7,3-1 8,0 2-4,-6 1-4,1-1 0,-3 1 4,-5 1-2,-3 1-2,-5 1 0,-2 1 0,-1-1 2,0-1-8,2-1 8,1-1-2,4-1 3,3-4-2,8-2-1,3-4-5,8-4-3,5-4 5,2 0-18,2 0-59,0-6-117</inkml:trace>
  <inkml:trace contextRef="#ctx0" brushRef="#br0" timeOffset="38176.6918">29107 1373 307,'0'0'90,"0"0"-45,0 0-26,0 0-14,0 0-3,0 0 16,-1 0-12,1 0-2,0 0 7,0 0-10,0 0-1,4 0 34,11 0-20,5 0 4,2-4-15,-1-7 0,-3-3-6,-2-2 2,-2 0 0,0-2-34,-6 4 20,-3 3-10,-4 7 19,-1 2 6,0 2 19,0 0-19,-1 8-12,-10 16-2,-2 6 13,1 3-3,3-1 7,3-2-3,2-3 0,4-4-3,0-5 1,0-3-8,13-3-7,2-5 10,4-2 7,8-4 7,3-1-7,4 0-12,2-7-25,-3-8-17,-2-6 25,-1-2 26,-2-4 3,-4 0 18,-3 0-14,-3 3 12,-3 3 2,-3 4-18,-3 5 4,-2 3 12,0 5 3,-2 4-19,1 0-4,0 0-14,4 8 11,-1 8 7,2 0-6,1 2 6,-5 1 0,2-2 4,-3 0-1,1-1 8,-2-1-1,-2-1-1,-1 1-7,-2-3 9,0 2 1,-7-1-6,-18-1-6,-9-1-16,-5-7-99</inkml:trace>
  <inkml:trace contextRef="#ctx0" brushRef="#br0" timeOffset="38390.6069">29437 1108 488,'0'0'128,"0"0"-128,0 0-57,0 0-49,0 0-64,0 0-69</inkml:trace>
  <inkml:trace contextRef="#ctx0" brushRef="#br0" timeOffset="41612.7909">3103 3267 55,'0'0'54,"0"0"4,0 0-15,0 0-6,0 0 12,0 0-20,0 0 8,-84-27-14,71 27-19,-2 1-2,1 9-3,-3 10 1,-4 4 0,4 8-1,-2 3 1,4-1 0,2 1 0,2-2-1,2-4 0,6-2 1,3-5-2,0-4-1,0-1-5,14-3-2,-4-6 10,8-3 1,1-4-1,1-1 0,4 0 3,-2-4-2,3-10-1,-2-3-5,1-3-3,-5-1-6,-4-2 0,-2 3 1,-5-2 12,-2 1 1,-3 1 0,-2 3 6,-1 9-2,0 2 22,0 2 24,0 4-20,0 0-4,0 0-26,0 0-10,-3 7 10,0 3-5,3 2 4,0 2 0,0-1-3,5 0 4,8-2-2,7-3-12,2-2 14,6-3 2,-1-3 3,1 0-5,-2 0 0,1-3-19,0-6-3,-2-3 19,-3-2-2,-5-1-9,-4-3 14,-5 0 0,-4-4 7,1-4 10,-5-1-13,0-5 9,0 1-4,0-1-3,0 2-6,0 2 1,0 3-1,0 4 0,0 6 8,-3 3-8,0 6 28,0 5-3,1 1 39,2 0-32,0 0-28,-1 0-4,-4 8-14,2 18 5,0 13 9,3 8 0,0 7-2,0 4 2,0 0 0,6 2 0,-3-2 4,0-1-4,-1-3 3,2-5 7,1-2-1,1-7-9,4-6 3,-4-4-8,3-5 8,0-3-3,-3-4 0,-2-6 4,-1-3-4,0-6 0,-1-3-10,1 0-23,3-6-8,4-18 24,2-6-11,0-6-9,-3-3-2,0-1-62,3 0-91</inkml:trace>
  <inkml:trace contextRef="#ctx0" brushRef="#br0" timeOffset="43651.942">3461 3302 358,'0'0'32,"0"0"-24,0 0-8,0 0 16,-3-79 22,3 68-10,3 4-8,3 1-20,-2 1 0,5 2-2,5-2 0,10 2-1,1 1 2,2 2-5,-2 0 5,-2 3-10,-4 12 2,0 1 9,-7 2 4,-4-1-4,-1 0 0,-7-1-3,0 1 3,-7 3 4,-8-1 4,-6-1-4,3-3 5,0-1-6,3-4 1,5-2 3,2-2-14,4-5 3,2-1-1,-1 0 5,2 0-3,-2 0 0,0 0 2,3 0 2,0 0-1,0 0 0,0 0-13,0 0 6,0 0-16,0 0-4,0 0 1,0 0 7,0 0 1,0 0 5,0 0 13,0 0 2,0 0-2,0 0 0,-1 3 7,-7 0-7,2 0 0,-2 2-6,-2-4-26,3 0 20,1 3 9,-2-4 2,8 1-2,-3-1 3,3 0 5,0 0-5,0 0 0,0 0-1,0 0 1,0 0-8,0 0-3,0 0-8,3 0 14,12 4 3,3-3-4,7-1 6,5 0 6,4 0-4,4-1-2,-1-10 6,-4 2-4,-5-3-4,-7 1 7,-1 1-4,-4-1-1,-2-1 4,-1-2-4,-4 1 1,-3-5 0,-3 2 0,0-7 24,4-2-5,-2 0-11,-2-4-1,1 4 4,-1 0 1,-1-1-11,-1 1 3,1 5-5,-2 3 9,0 7 11,0 3 16,0 6 6,0 1 6,0 0-37,0 0-11,0 0-10,0 15-1,0 14 11,4 8 1,2 10-1,-3 9 5,3 2-5,-3 4 1,0-6 11,-3-5 3,0-4-10,0-8 1,0-3-5,0-5 4,0-1-3,0-1-2,0-3 1,0-4 2,0-2-2,0-4-1,0-3 0,0-5 0,0-5-1,0-1 3,0-1-2,0-1 14,0 0-1,0-13 17,3-13-30,3-10-10,1-3-3,2-6-23,0-1 0,0 0 16,-3 4-1,2 4 15,-2 7 6,-2 2 4,2 4 12,-2-1 11,4 2-11,1 1-16,3 7 0,1 0-3,-2 9 3,7 7-7,-5 0-4,2 6-10,-3 18 17,-2 3 3,-5 7 1,-5-3 8,0-1-8,-3 0 0,-15-2 0,3-6 1,-3-2-2,2-5-6,4-7-29,1-3-20,7-5-18,0 0 49,2-2-14,1-6 2,1 0 37,0 2 18,0 2 5,0-1-16,3 2-7,8 0-3,1 1 3,3-2-2,0 2 2,3-3 2,2-3 2,5 0-2,3-2 0,2-3 0,6-3-2,-2-3-8,3-5 8,-4-2-5,-9-2-14,-6-3 19,-6 1 0,-3-3 12,-5 1 32,1 0 2,-4-3 13,2 1-17,-1 1-25,-1 2-4,-1 2-10,0 5 12,0 6 7,0 6 11,-4 3-21,1 5-5,0 2-7,1 2 0,-1 0-5,0 6-9,-4 19 8,1 12 0,0 8 6,3 6 0,3 3 2,0 1-5,0-8 3,6-2 0,9-10-4,-2-6 0,2-5 4,2-5-2,0-3-1,0-6 0,7-4-5,-2-6 8,2 0 10,0 0-10,1-15 7,-4-2 6,-6-2-8,-3-3 4,-6-2 4,-3-2-7,0 5-3,-3 1-1,0 7 1,0 2-3,0 5 19,0 6 13,0 0-12,0 0-20,0 15-13,0 11 3,0 5 10,6-2 6,7-4-5,1-2-1,-2-5 0,1-3-1,-1-5 1,1-6-43,-2-4-100,0 0-98</inkml:trace>
  <inkml:trace contextRef="#ctx0" brushRef="#br0" timeOffset="43871.9809">4653 3086 620,'0'0'105,"0"0"-91,0 0-14,0 0-38,0 0 9,0 0-20,0 0-56,8 0-109,3-3 39</inkml:trace>
  <inkml:trace contextRef="#ctx0" brushRef="#br0" timeOffset="44639.6162">5069 3210 124,'0'0'145,"0"0"-103,0 0-9,0 0 40,0 0-8,0 0-5,-10-34-13,1 33-37,-9 1-10,-3 0-2,-6 8 0,-1 8 2,1 4 0,6 1-3,5 3 1,1 3 0,9 2 1,3-1 1,3 1-7,0-4 4,0-2-4,16-2 2,4-3 1,5-3 8,2-4-2,1-4 1,-1-1-3,0-5-2,-3-1 0,4 0-9,-1 0-17,1-8-50,-5-5-64</inkml:trace>
  <inkml:trace contextRef="#ctx0" brushRef="#br0" timeOffset="46323.0749">5470 3193 225,'0'0'115,"0"0"-40,0 0-7,0 0-11,0 0-57,0 0-2,-77 18-1,56 9 3,3 6-4,2-1 7,5-1-8,4 0 2,1-4 3,2-5-1,4-4-2,0-4-1,0-5 4,0-2-10,7-5-6,5-2 6,4 0-11,4-14 19,-1-2-17,-4-2-27,-3-2 15,-8 4 31,-2-2 5,-2 2 35,0 6-1,0 4-13,0 4 19,0 2 0,0 0-19,0 0-26,0 13-19,0 3 19,0 4-4,0-2 3,9-3-3,0-3-2,6-3 4,-2-4-6,5-3-1,1-2 5,1 0 4,4-1-16,1-16 15,-1-4-18,-5-3 9,-1-6 6,-7-3 4,-4 3 4,-5-5-3,-2 5 40,0 0-7,0-2-8,-6 1 17,0 1-30,0 1-13,1 3 0,2 5 5,-4 3-5,4 5 2,1 4-2,-2 4 0,2 4 9,1 1 4,-1 0-5,2 0-8,0 0-14,0 18-32,0 12 26,0 6 20,0 7 0,2 6 0,-1 0 0,1 4 2,-2-4-2,0-7 1,1-8-1,2-5-3,2-8 2,2-5 1,2-3-1,-3-6-2,2-3 3,-1-2-16,2-2-6,-3 0 6,2 0 5,-1-2 9,-4-8 2,-2-2 0,-1-5 0,0-3-2,0 0-16,0 0-28,0 2-1,0 4 28,0 7 17,0 1 2,0 5 0,0-1-7,0 2-6,0 0-15,0 0 15,0 0 7,0 0-4,8 0 4,7 0 0,4 0 0,2-6 6,0-3 4,3-2-2,-2 1-2,-1-2 0,-6 0 6,1-3-6,-4 1 9,-1-3-7,-1-2 6,1-2 0,-2-3-8,-5 0 1,2-2-1,-5-1 0,-1 5 2,0 2 0,0 5 7,0 3 33,-7 3 25,0 3 20,2 1-59,-1 2-20,3 2-5,0-1-3,3 2 0,0 0-3,0 0 3,0 0-11,-3 14-15,-1 10 23,1 6 0,0 4 3,0 3-4,0 2 4,1-2 0,2 1 0,0-2 0,0-9-4,0-3 4,0-6-6,6-1 5,2-3-5,4-1 5,-3 1 1,4-5 0,-1 0 0,0-2-12,1-4 12,1-1 6,2-2-5,-1 0 8,1 0 5,-5-3-11,4-10 4,-6 0 1,-3-5-3,0-5-4,-6-1-1,0-1-28,0 3 12,-3 5 16,-8 6 1,1 8 7,-2 3-7,1 0-1,-2 12-10,3 11 8,2 4 1,5 2-8,3-4 9,0 1-6,12-7 5,7-3-2,6-5 3,0-6-3,8-5 2,-3 0-57,-5-5-137</inkml:trace>
  <inkml:trace contextRef="#ctx0" brushRef="#br0" timeOffset="48247.2772">7816 2872 279,'0'0'58,"0"0"-23,0 0-33,0 0-2,0 0 1,-82 0 6,60 26 1,0 7-3,2 6 26,-1 5-21,9 1-4,3 2 13,7 1-19,2-1 7,5-2-14,16-5 7,4-2 0,5-10 0,1-3-1,2-9-3,2-8 3,3-7 2,1-1 15,3-10 6,-1-13 16,-3-5-15,-7-3-20,-10-5 14,-9-3 7,-9-2 11,-3 1-23,0-1-8,-15 2 8,-4 0-9,1-2-3,1 1 0,3 4-6,0 7-18,-2 11-46,-1 10 18,-4 8-54,-2 0-33,-2 20-129</inkml:trace>
  <inkml:trace contextRef="#ctx0" brushRef="#br0" timeOffset="49092.7221">8356 2883 338,'0'0'121,"0"0"-66,0 0-33,0 0-22,0 0-22,0 0 20,-6 86 2,3-41 3,3 4 3,0 0-5,0 0 4,0 0 0,0-6-5,0-5 6,3-8-4,-1-7-4,1-7 4,-2-6-2,1-5 1,-1-3-1,2-2-1,-2 0-10,1-5-13,-2-11 10,0-9-11,0-3 22,0-4 3,-3-3 6,-4-2-6,-1-2 0,2-2 0,6 0-4,0 1 4,0-1 0,0 5 0,0 3 5,0 7 27,0 8 8,0 10 13,0 3-23,0 3 25,0 2-17,0 0-31,0 0-7,0 8-22,14 15 12,9 10 6,6 3 3,2 1-2,2 4 6,-2-5-2,-4-2-1,0 0-2,-5-4 1,-4-1 1,0-3 0,-1-4 1,-1-6-1,-1-5 0,1-5-1,-2-6-10,0 0 2,-3 0 5,1-9 4,-5-5 7,-4-3-4,-1-2 9,-2-2-8,0-3-3,0-3 9,-6-2 6,-6 1-7,3-2-1,1-2-8,4-4 1,4-4-1,0 1-19,1 3-45,10 9-58,1 9-102</inkml:trace>
  <inkml:trace contextRef="#ctx0" brushRef="#br0" timeOffset="49569.0631">8917 2826 447,'0'0'51,"0"0"-25,0 0-26,0 0 0,0 0-17,0 0 13,4 60-3,-4-18 7,0 3 11,0 2 2,0 0 6,-3-4-9,-4-4 3,4-4-5,0-5 3,0-4-11,3-7 6,0-1-6,0-6 0,0-2 0,3-5-1,10-2-4,7-3 5,10 0 4,4-1 28,2-13-27,-1 1-5,-5 1-9,-4 3-50,-4 4-26,-4 1-38,-4-1-151</inkml:trace>
  <inkml:trace contextRef="#ctx0" brushRef="#br0" timeOffset="50052.4275">9690 2785 338,'0'0'95,"0"0"-76,0 0 15,0 0-34,0 0-12,0 0 1,-20 57 11,0-16 12,0 1 16,-2 2-7,-2 2-6,0-1-7,1 2-1,0 1 2,-1-2-9,2-6 11,5-4-11,2-9-9,6-10-38,5-5-9,1-7-34,3-5-101</inkml:trace>
  <inkml:trace contextRef="#ctx0" brushRef="#br0" timeOffset="50348.4086">9357 2805 599,'0'0'38,"0"0"-38,0 0-3,0 0-15,0 0 1,0 0 13,45 30 4,-18-6 5,-5 3-4,-4 2-1,0-1 0,-2 1-14,2-2-18,0-3-29,-1-6-35,0-4-104</inkml:trace>
  <inkml:trace contextRef="#ctx0" brushRef="#br0" timeOffset="51068.3624">11014 2755 309,'0'0'127,"0"0"-72,0 0-33,0 0-22,0 0-6,0 0 6,-10 93 46,6-51-14,1 1-20,3-3-3,0-2-7,0-2 0,3-5-1,4-2 2,2-5-1,-3-3-3,-3-4 2,2-3 0,-2-6-1,-2-3-54,2-5-75,-1 0-99</inkml:trace>
  <inkml:trace contextRef="#ctx0" brushRef="#br0" timeOffset="51332.3481">11025 2701 228,'0'0'65,"0"0"-50,0 0 13,83-24-24,-53 20 8,0 3-12,4 1 4,2 0 0,2 0-4,-1 0 0,-7 0-1,-3 5-69,-13 7-60</inkml:trace>
  <inkml:trace contextRef="#ctx0" brushRef="#br0" timeOffset="51580.3296">11011 2981 141,'0'0'97,"0"0"-37,0 0-12,86-8-25,-52 0-2,5 0-10,-2-1-10,2 1 4,-2 1-5,-4 5-1,-3-1-34,-9 1-123</inkml:trace>
  <inkml:trace contextRef="#ctx0" brushRef="#br0" timeOffset="52080.2472">11653 2713 387,'0'0'112,"0"0"-60,0 0-36,0 0-16,-95 68-1,63-25-3,4 4 3,8 0 1,6-1-1,5-5-3,7-5 4,2-6-1,0-6-2,9-2-1,9-5 2,-1-2 3,3-7-1,1-7 1,0-1 7,3 0 10,3-4 12,0-14-14,1-3-4,-3-2-6,-2-4 4,-4 0 7,-5-3-2,-1-3 1,-10-1 10,-3 1-21,0 1-2,0-2-3,-11 1-4,-3 3-3,-1 3-37,0 4-31,0 8-39,-3 5-71</inkml:trace>
  <inkml:trace contextRef="#ctx0" brushRef="#br0" timeOffset="52952.1905">12132 2791 244,'0'0'68,"0"0"-50,0 0-18,0 0 1,0 0 7,-24 93 22,21-55-7,2 1-9,1 0 3,0-1-11,-3-2 6,1 0-5,1 2-5,-1-2 1,2-1-3,0-7 3,0-3-3,0-3 0,0-6-1,3-5 1,3-7-72,0-4-68,0 0-69</inkml:trace>
  <inkml:trace contextRef="#ctx0" brushRef="#br0" timeOffset="53296.168">12092 2850 241,'0'0'16,"0"0"1,9-93 22,4 64-27,-1 5 9,0 6 27,1 4-7,1 4-23,2 3 1,-1 4-16,4 3-2,1 0-2,1 11-2,-2 13-2,-4 5 5,-3 5 8,-5 2 0,-7-1-6,0-3-1,-3-5-2,-16-3-11,-8-3-1,-7-2 0,-3-3-27,1-6-28,9-5 10,9-5 9,11 0 35,7 0-66</inkml:trace>
  <inkml:trace contextRef="#ctx0" brushRef="#br0" timeOffset="53480.1561">12101 2962 42,'0'0'89,"0"0"-79,0 0 54,0 0-5,114 46-18,-75-26-10,-3-3-14,2 1-14,-4 0 24,3 2-3,-3 0 12,-4-1-25,-6 1-6,-4-2-4,-6 0-1,-5-4-2,-4-4-21,-2-2-41,-2-8-25,1 0-59</inkml:trace>
  <inkml:trace contextRef="#ctx0" brushRef="#br0" timeOffset="54264.1092">14445 2629 186,'0'0'47,"0"0"37,0 0-64,0 0-19,-90-20 5,54 20-5,2 12 0,-2 4 17,2 7 6,-2 6 2,3 4-5,2 5-8,10 4 1,3 0-1,7 0-5,7 0-2,4-6-2,0-3-4,9-6 0,13-6 7,4-1-6,11-5 4,6-6 1,8-4 0,3-5 3,0 0-9,-7 0-22,-6-6-61,-15-5-60,-6 2-132</inkml:trace>
  <inkml:trace contextRef="#ctx0" brushRef="#br0" timeOffset="55091.766">14925 2579 299,'0'0'117,"0"0"-21,0 0-21,0 0-48,0 0-7,0 0-19,0-10-1,0 29-20,0 14 11,-3 8 9,-4 4 4,-2 0-3,1-3 1,-2-3 0,1-4-2,3-5 3,0-5 0,3-4-1,3-3-2,0-2-2,0-2-1,0-4-2,10-1-1,4-2 6,7-2 0,5-5 8,6 0-8,4 0 1,1 0-1,0-2 1,-4-2-1,-3 1-2,-6 0-52,-2 0-68,-6 0-99</inkml:trace>
  <inkml:trace contextRef="#ctx0" brushRef="#br0" timeOffset="55552.0673">15587 2571 485,'0'0'42,"0"0"-42,0 0 0,-29 94 0,16-55 0,2 2-1,-1-2-1,0-2 2,0-2 0,0-4 2,0-2-1,3-4-1,2-4 1,0-2-2,0-6 2,3-1-1,2-4 0,2-4-9,0-2-56,0-2-26,0 0-33,3-9 64,10-10 32,1-8 12,2-4 4,1-6-2,4-4-4,1-5-63</inkml:trace>
  <inkml:trace contextRef="#ctx0" brushRef="#br0" timeOffset="55808.0554">15672 2573 45,'0'0'118,"0"0"-14,0 0-25,0 0-4,0 0-38,0 0-35,30-53-2,-22 53-1,2 17-8,2 10 9,-1 9 16,-4 3 20,2 0-16,-2 2-16,2-3 6,2-3-6,-2 0 2,-2-3 0,-1-2-3,-3-1 0,3-6-2,-5-3-1,-1-2 3,0-5-3,0-6-20,0-3-6,0-4-7,0 0-30,0 0-59</inkml:trace>
  <inkml:trace contextRef="#ctx0" brushRef="#br0" timeOffset="56028.1025">15569 2821 383,'0'0'0,"0"0"-19,0 0 18,0 0-9,103-14-1,-71 13 7,-1-2 4,2 2 1,-2-2-1,-6-2-6,-2 0-142</inkml:trace>
  <inkml:trace contextRef="#ctx0" brushRef="#br0" timeOffset="56692.0562">16217 2579 327,'0'0'93,"0"0"-11,0 0-44,0 0-15,0 0-6,-45-79-10,29 76-7,-2 2 0,-3 1-2,1 1-2,0 13 3,-3 7 0,5 5-2,2 1 4,4 3-3,6 2 1,6-2-8,0-2 7,12 1-14,12-3 15,4-4-1,3-1 2,2-1 0,0-1 1,0-1 0,-5 3-2,-1-1 1,-7-2 0,-6-1 2,-4-5-2,-9-5 0,-1-1-2,0-2 4,-12 0-2,-15-1 7,-6 0-6,-3 0 4,0-3-2,1 1-3,-1 2-43,2-2-34,1-1-84,6 0-121</inkml:trace>
  <inkml:trace contextRef="#ctx0" brushRef="#br0" timeOffset="57276.0232">16760 2626 245,'0'0'79,"0"0"-40,0 0 11,0 0-20,0 0 19,-52-78-34,32 68 17,0 4 17,-3 3-37,2 3-10,-1 0-2,1 0-3,5 2 3,-1 6-5,7 3 4,4 1-19,3 2 6,3 1 0,0 5-4,0 0 9,6 4 7,7 2 2,7 0-2,-1-1 2,2 1-1,-2-3 1,-2-2 2,-1 0-2,-4-3-1,-2 0 0,-2 0 1,-4-1 0,-4-3-1,0 1 3,0-2-1,0-3 2,-9-1-2,-5-4 1,-2-1 3,-3-3-2,-4 1-3,-3-2-36,-3 0-38,0 0-45,2 0-128</inkml:trace>
  <inkml:trace contextRef="#ctx0" brushRef="#br0" timeOffset="59651.8695">17041 2573 12,'0'0'288,"0"0"-239,0 0 9,0 0-55,0 0-3,0 0-1,13-4-12,2 4 13,7 0 1,3-2 3,4-1-1,4-2-1,3-1-2,1-1-10,-3-1-52,-5 1-71</inkml:trace>
  <inkml:trace contextRef="#ctx0" brushRef="#br0" timeOffset="59923.8517">17193 2544 75,'0'0'97,"0"0"-77,0 0 46,0 0-18,-38 103 12,32-75-19,2 0-19,4 0-3,0-2-14,0-2-2,0 0-3,0-2 4,3 2 1,0 1-5,-2 1 2,-1 2-4,0-4-16,0-3-57,-6-6-68</inkml:trace>
  <inkml:trace contextRef="#ctx0" brushRef="#br0" timeOffset="60131.8385">17027 3006 162,'0'0'138,"0"0"-55,0 0 13,0 0-59,0 0-37,0 0-24,0 0 23,18 0 1,7 0 11,5-1-11,2-2 6,1 0-5,-1-2-1,1-1-35,0 0-87,-2-3-89</inkml:trace>
  <inkml:trace contextRef="#ctx0" brushRef="#br0" timeOffset="60539.8142">17882 2598 426,'0'0'36,"0"0"8,0 0-10,0 0-32,0 0-2,-85-48-4,52 54-3,-1 20 2,-6 7 5,4 7 6,1 3-4,7 1 9,10-2-4,8-2-7,8-2-4,2-3 1,2-6 2,17-3 1,9-6-8,7-7-3,5-4 10,5-6-9,0-3-9,-1 0-70,-3 0-32,-6-12-96</inkml:trace>
  <inkml:trace contextRef="#ctx0" brushRef="#br0" timeOffset="60899.7918">18228 2597 435,'0'0'53,"0"0"-13,0 0-37,0 0-3,0 0-20,0 0 8,0 0 12,-15 107 0,6-69 4,0-4 9,-2-1-1,1-1-9,1-4-2,-4 0 2,3-4-2,0-4 3,4-3-3,1-6-2,5-4 0,0-4-66,0-3-41,0 0-33,0-1-33</inkml:trace>
  <inkml:trace contextRef="#ctx0" brushRef="#br0" timeOffset="61227.7745">18259 2591 213,'0'0'91,"0"0"-12,16-80-41,-8 59-31,0 5 10,-4 6 5,-1 7 6,-1 2-3,-1 1-17,5 0-8,3 15-15,3 12 10,1 6 5,1 6 6,-2 2 16,0 1-3,-3-1-16,-5 0 2,-1-6 17,-1-2-14,-2-3-7,0-5 2,0-3-1,0-1 1,0-3-3,0-2-8,0-6-11,0-4-18,0-3-25,0-3-46,0 0-68</inkml:trace>
  <inkml:trace contextRef="#ctx0" brushRef="#br0" timeOffset="61443.7566">18228 2770 452,'0'0'124,"0"0"-123,0 0-1,0 0-11,0 0 10,0 0 1,73 0 0,-43 0 0,0 0-3,0-2-80,-5 0-47,-3-3-93</inkml:trace>
  <inkml:trace contextRef="#ctx0" brushRef="#br0" timeOffset="62065.0473">18720 2525 113,'0'0'141,"0"0"-12,0 0-44,0 0-47,0 0-38,0 0-5,0 21-13,0 9 18,-6 7 0,-1 5 13,3 1-3,-1-2 0,1-2-8,1-5-1,0-1-1,1-1 3,2-4-6,0-3 3,0-4-3,0-8 2,3-1 0,5-5 1,2 0 1,8-5 4,7-2 37,11 0 3,5 0-32,5-7-9,-5 0-4,-2 2-11,-2 2 7,-4-2-32,-3 4-28,-7-1-31,-6 0-82</inkml:trace>
  <inkml:trace contextRef="#ctx0" brushRef="#br0" timeOffset="62841.0039">20368 2464 383,'0'0'85,"0"0"-15,0 0-31,0 0-33,0 0-6,0 0-3,-90 32 2,51 4-2,-3 8 1,3-1 4,3 1 1,7-2-3,8-4-3,6 0 2,9-5-6,6-3-1,0-2 4,3-3-16,17-4 15,2-5 2,5-4-7,4-4 10,6-5 10,4-3 10,-1 0-3,0 0-17,-6-3-14,-4-5-38,-5 1-31,-5-1-38,-2-2-130</inkml:trace>
  <inkml:trace contextRef="#ctx0" brushRef="#br0" timeOffset="63336.9676">20794 2518 82,'0'0'167,"0"0"-156,0 0-1,0 0-9,-94 25-2,76 1 2,-3 6-1,2 4 16,1 4 30,-1-3 5,7-2-25,0-3-17,11-6-9,1-3-2,0-3-2,14-5-1,9-4-7,4-7 12,4-4 12,0 0 4,-1 0 7,3-12-11,-5-5 17,1-2 15,-3-4-4,-3-4-18,-5-2-2,-3 0-12,-8-2-8,-7 1-5,0 0 1,0 5 1,0 0-14,-6 4-44,-1 3-65,-7 5-23</inkml:trace>
  <inkml:trace contextRef="#ctx0" brushRef="#br0" timeOffset="64158.3106">21193 2559 245,'0'0'59,"0"0"-46,0 0-13,0 0-12,0 0 12,0 82 18,0-48 6,0 2 3,0-1-13,0-5-6,0-3-1,0-3-2,0-6 0,0-1-3,0-3-1,0-6 2,0 0-1,0-5-1,0-1-1,0-2-69,4 0-42,2-7-28</inkml:trace>
  <inkml:trace contextRef="#ctx0" brushRef="#br0" timeOffset="64710.2764">21227 2701 100,'0'0'72,"0"0"-3,0-83-39,0 56-6,9 0-8,7 1 12,2 4-24,-1 3-1,-3 8 8,-6 6 1,-4 5-2,1 0-4,1 0-6,4 12-4,1 11-1,-2 7 5,1 4 27,-2 2 0,-1-1-12,-2-3 0,-1-4-14,0-5 3,-2-5-1,-2-3 1,1-6-3,-1-3-1,2-3 0,-1-2 8,1-1-7,-1 0 2,-1 0 0,3 0 1,2 0 3,3-12 36,3-2-38,3-6 3,1-4-7,1-3 4,2-3 11,0-2 1,4 2-12,-1 2-1,-3 0-1,0 7-5,-4 4 4,-3 4-1,-2 4 9,-3 4-10,-1 5 0,2 0-6,1 0-3,1 20 3,2 5 0,0 9-1,-3 2 7,-2 2 2,-1-4 1,-2 1-3,0-4 0,-1-2 5,1-2-3,-2-2-2,-1 0-5,0-4-30,0-6-68,0-5-63</inkml:trace>
  <inkml:trace contextRef="#ctx0" brushRef="#br0" timeOffset="65102.2502">21992 2541 462,'0'0'14,"0"0"15,0 0-22,0 0-7,0 0-13,0 0-11,-4 68 24,-2-25 4,-3 3 20,3-5-3,0-4-19,4-3 6,-1-5-7,3-3 2,0-4 0,0-5-3,0-5 0,0-3 3,0-4-3,0-4-2,0-1 0,0 0-44,3 0 8,2-8-3,0-8 10,5-8-28,-3-3-34,1-3 4</inkml:trace>
  <inkml:trace contextRef="#ctx0" brushRef="#br0" timeOffset="65366.2323">22008 2591 75,'0'0'132,"0"0"-26,8-92-6,-3 67-53,2 1-4,5 4-40,1 5-3,5 4 0,0 5-3,2 3 3,-4 3-5,2 0 3,-4 3-3,-1 14 1,-3 4-4,2 3 4,-6 3 4,-4 0 0,-2-2-3,0-2 1,-8-3-1,-10-4-3,-5-1 4,-3-1-5,-4 0-13,-1-1-38,1-1-41,6-5-102</inkml:trace>
  <inkml:trace contextRef="#ctx0" brushRef="#br0" timeOffset="65902.2044">22353 2543 345,'0'0'53,"0"0"-10,0 0-22,0 0 28,0 0 1,0 0-50,5-26-1,-5 46-14,0 10-2,0 11 17,-3 3 3,0 0 2,1-3-2,2-5 0,0-6-1,0-5-1,9-5 0,3-3 1,3-5-2,-1-5 0,0-2 0,2-5 6,1 0 16,5 0 20,1-15 0,1-6 1,0-5-25,-4-2-10,-1-4-1,-5 0-2,-3 0-1,-3 1 5,-4 0-9,-1 1-2,0 1-12,-3 3-28,0 7-12,0 2-41,0 7-33,-3 2-98</inkml:trace>
  <inkml:trace contextRef="#ctx0" brushRef="#br0" timeOffset="66502.1602">22894 2497 151,'0'0'215,"0"0"-133,0 0-77,0 0-5,0 0-14,0 0 14,64 3 8,-24 0 7,5-3 5,8 0 3,4 0-14,-2 0-4,-7 0 4,-8 0-9,-8 0-32,-8 0-58,-11-3-94</inkml:trace>
  <inkml:trace contextRef="#ctx0" brushRef="#br0" timeOffset="66790.1431">23105 2538 164,'0'0'2,"0"0"6,0 0 18,-1 86 25,-2-53-4,1-1-6,2 0-31,0-1 4,0-1-14,0-3 15,2-1-3,4-3-4,-2-4 2,0-1-9,1-5 6,0-2-7,-1-5-33,4-5-94,2-1-125</inkml:trace>
  <inkml:trace contextRef="#ctx0" brushRef="#br0" timeOffset="67158.1191">23651 2518 408,'0'0'114,"0"0"-67,0 0-47,0 0-2,0 0-11,0 0 11,0 83-3,0-48 4,-3-2 1,0 1 0,0-5 1,2 0 0,-2-4 2,0-2-2,0-4 1,2-2 0,1-3-2,-2-5-11,2-5-76,0 0-46,0-4-78</inkml:trace>
  <inkml:trace contextRef="#ctx0" brushRef="#br0" timeOffset="67486.0977">23653 2432 307,'0'0'69,"0"0"-38,0 0-31,0 0 0,0 0 2,100-53-2,-76 50 7,2 3 0,-2 0-1,0 0-1,0 0-5,-2 1 2,-1 5-2,-1 2 1,-2 1-2,-3 0-26,-4 0-51,-5-2-83</inkml:trace>
  <inkml:trace contextRef="#ctx0" brushRef="#br0" timeOffset="67766.0799">23647 2641 182,'0'0'95,"0"0"-29,0 0-11,0 0-36,0 0-8,81 4-6,-55-2-3,3 1-1,-1-2 0,-3 2 3,-1-2-4,-6 4-34,-6 3-84,-8-1-89</inkml:trace>
  <inkml:trace contextRef="#ctx0" brushRef="#br0" timeOffset="68006.4831">23593 2884 51,'0'0'71,"0"0"-9,0 0 23,0 0-46,106 0-15,-73 0-10,1 0-9,2 0 6,-2-1-8,1-1-2,-2 2-1,-2 0-2,-3-1-48,-6 0-97</inkml:trace>
  <inkml:trace contextRef="#ctx0" brushRef="#br0" timeOffset="68615.3101">24247 2487 136,'0'0'95,"0"0"-2,0 0-27,0 0-1,0 0 6,0 0-31,-11-16-20,11 16-16,-1 0-4,-2 10-9,-3 14-4,-5 10 13,4 7 1,1 2 2,3-3 0,3-2 3,0 0-5,0-6 4,0 0-4,0-3-1,0-5 5,0-3-5,3-6-4,-2-5-45,-1-7-51,0-3-60</inkml:trace>
  <inkml:trace contextRef="#ctx0" brushRef="#br0" timeOffset="68999.2864">24251 2500 89,'0'0'30,"0"0"58,0 0-26,34-81 31,-29 68-19,-2 2 4,-2 4-18,4 1-25,-1 0-35,8 1 0,5 0 1,5 2-3,5 3 2,3 0-4,-2 8 4,-2 12-5,-6 3-8,-3 0 10,-8 4-1,-8 2-1,-1 1-3,-16 0-7,-18-1 12,-13-2-9,-3-3-48,3-6-44,10-6-42,14-3 55,7-4 20</inkml:trace>
  <inkml:trace contextRef="#ctx0" brushRef="#br0" timeOffset="69207.2715">24245 2686 50,'0'0'59,"0"0"-24,0 0-1,0 0 11,90 61-7,-63-40-16,1 0-1,0 0 9,0-3-14,-2 1-2,-7-3-13,1 0 4,-5-1 1,1-4-5,1 0 0,-1-4-1,-1-4-31,-2-3-59,-1 0-74</inkml:trace>
  <inkml:trace contextRef="#ctx0" brushRef="#br0" timeOffset="69783.2401">25045 2484 150,'0'0'18,"0"0"-7,0 0 48,0 0 15,0 0-18,-60-77-7,38 73-10,-2 2-3,-2 2-34,1 0 0,3 6-2,5 8 0,3 0-2,5 1 1,1 3-5,2 0 6,3 3-2,3 1-1,0 2 3,1-1 0,16-2-1,5-2-1,5 1-23,0-2 17,-1 0-2,-3 0-3,-2 0 6,-4 2 0,-4-3 7,-7-1-1,-1-1-3,-4-2 4,-1-2-3,0-2 3,0-1 6,0-2 8,-7-2 5,-6-1 20,-3-1 20,-5-2 2,-1 0-38,-4 0-15,0 0-8,-3-2-30,1-1-82,1-3-100</inkml:trace>
  <inkml:trace contextRef="#ctx0" brushRef="#br0" timeOffset="70247.2081">25343 2926 268,'0'0'107,"0"0"-99,0 0-8,0 0 8,0 0-8,0 0 0,-4 5 5,2-3-5,-1-1-5,-6-1-67,-1 0-108</inkml:trace>
  <inkml:trace contextRef="#ctx0" brushRef="#br0" timeOffset="73061.1102">26006 2445 268,'0'0'121,"0"0"-38,0 0-31,0 0-41,0 0-7,0 0-4,0 8-11,-2 15 11,-4 12 1,-1 7 36,-2 5-10,1 1-18,2 2-5,0-2 0,2-3-3,1-4 8,0-7-8,1-5 0,-2-3 0,0-6 1,2-4 1,-2-6-3,1-4-13,-2-4-51,-1-2-68,4 0-89</inkml:trace>
  <inkml:trace contextRef="#ctx0" brushRef="#br0" timeOffset="73578.3176">25970 2716 268,'0'0'78,"0"0"-74,0 0-2,0 0 6,0 0-6,0 0 20,37-8-9,-16 8 4,4 0 8,2 0-17,-2 0-1,0 0-2,-2 0-4,3 0 4,0-1-4,3-5-1,-2-3 0,-1 0-1,-3-2 1,-2-2 0,0-1 0,-8-2 1,-2-1 0,-4 0 2,-6-1 13,-1 0 37,0 3-5,0 2-25,0-1-3,0 7 0,0 0-7,-1 4-2,-2 3 0,3 0-11,-3 0-3,-1 7-5,-7 18-17,-5 13 24,-2 8-2,-3 1 3,4-3 1,0-4 3,6-5-3,3-2-1,4-1-1,4-3-3,0-4 2,0-4-45,0-3-59,8-7-81</inkml:trace>
  <inkml:trace contextRef="#ctx0" brushRef="#br0" timeOffset="75083.7911">26607 2776 187,'0'0'71,"0"0"-67,0 0-4,0 0-6,0 0 5,0 0-13,7 24 14,7-22 60,-1 1-18,3-3-1,1 0-15,4 0-7,-1 0-15,0 0 8,-1-6-9,-3-4 4,-3 0-4,-3-3 0,-2-1 1,-2-1-8,-2 0-8,-4 0 2,0 0 10,0 1 0,-10 4 1,-1 4-1,-2 1-4,1 5-5,-2 0 1,-3 0-7,2 12 13,-3 8-2,0 4 0,5 3 2,0 3 0,2 0 2,6-3 0,5-1-5,0-3 5,2-2-1,11-3-2,4-5 3,6-1 0,6-4 9,8-7 5,6-1-1,3 0-4,-2 0-9,-3-10 0,-3-6 0,-4-2 1,2-1-2,-3-4 1,1-1-13,-4 2-18,-6 1 6,-6 3 19,-9 6 6,-2 1 15,-2 3 7,-1 3-4,0 2-16,-2 3 4,-2 0 12,0 0-18,0 0-9,1 10-13,1 7 16,-1 3 6,-1 1 5,0-1 2,0 0 6,0-2-11,0 0 0,-1-3 1,-2-1-3,1-3 1,1-4 1,-2-4 3,3 0-3,0-3 0,0 0 8,0 0-1,0 0-2,0 0 3,0-13 2,12-5-12,5-3-18,5-4-2,6-2-1,4 1 7,-1 4-16,0 5 25,-7 5 1,-6 6 4,-5 3 6,-5 3-6,-1 0 2,4 0-2,-1 4-4,2 10 4,1 6-1,-2 1-1,-1 2 2,-1 0 3,-3-2 1,0-1 0,2-4-2,-2-1 1,-2-1-3,1-3 0,-2-4-69,1-2-81</inkml:trace>
  <inkml:trace contextRef="#ctx0" brushRef="#br0" timeOffset="75673.041">27899 2725 0,'0'0'105,"0"0"-90,0 0 7,0 0 23,0 0 22,-94 12-21,72 6-41,-1 5 2,5 2-5,0 4 26,6-1-7,1-4-10,5-1 0,4-5-4,2-3-5,0-3 6,0-2-4,12 0 19,4-3 33,11-3-14,6-2-20,4-2-11,3 0-8,-1 0-3,-6-9 0,-5-3 0,-4-4 7,-3-4-5,-3-1 3,-3-3-3,-3 0 1,-6 0 1,-4-1-3,-2 4 2,0 3-6,0 5 8,-10 2-5,2 9 0,-1 2-12,-2 0 7,-4 8-5,2 13 3,0 7 4,5 0-3,4 0 3,4-2-2,0-3 2,0-2 1,10-5-2,3-3 4,6-5-7,6-1-12,6-7-25,5 0-116</inkml:trace>
  <inkml:trace contextRef="#ctx0" brushRef="#br0" timeOffset="75945.0221">28548 2926 398,'0'0'0,"0"0"-11,0 0 11,0 0 0,0 0 3,0 0 8,-60 88 8,41-70 0,-2 0-6,-8 2 0,-5-2-13,-7 1 0,-1-1-29,-2-4-98</inkml:trace>
  <inkml:trace contextRef="#ctx0" brushRef="#br0" timeOffset="79739.1017">2988 4858 70,'0'0'194,"0"0"-187,0 0 1,0 0-8,0 0 0,0 0 1,0 0 15,0 37-1,3-34 10,5 1-9,0-4-12,4 0-2,6 0 2,2 0 3,5-13 3,2-2-10,-2-1-3,0-2-5,-5-2 6,-5 0-7,-5 2 3,-4 4 6,-4 0 6,1 7-5,-3 2 6,0 3 18,0 2-7,0 0 16,0 0-34,0 0-10,0 3 0,0 12 9,0 6 1,-3 2 0,3 3 3,0-1-3,0-1 0,0-3 2,3-3-4,7-1 2,4-3-4,2-4-1,-1-5-10,6-2 15,-3-3 0,3 0 0,-1 0-9,-1-11-4,-3-2 7,-4-5 6,-2 0 0,2-2 23,-4-1-3,2 1 14,-1-1-21,6 3-12,3 2 3,1 3-4,1 3-2,-1 4-1,-1 4 0,1 2-3,-1 0 2,0 14 2,-2 3 2,-5 2 3,0 4 10,-6-2-9,-3 1-1,-2 1 5,0-2 1,-3 0-4,-9-3 1,6-3-1,0-6 1,3-3-2,1-3-4,2-3-4,0 0-3,0 0 6,0-17-15,0-8-1,11-8 12,3-2 5,5 1 0,0 3 6,1 9-2,-4 4 1,1 8-2,0 2 5,1 6-8,2 2-1,2 0 1,3 6-2,-5 9 2,-2 1 0,-5 0 0,-3 2 0,-2-1 0,-2-2 6,-3 0-4,3-2 3,-2-1-5,1-1-14,1-5-77,0-6-89</inkml:trace>
  <inkml:trace contextRef="#ctx0" brushRef="#br0" timeOffset="80051.587">3165 4591 99,'0'0'545,"0"0"-526,0 0-19,0 0-12,0 0-5,0 0-1,-19 0-52,19 0-85,12 4 51,0 0-85</inkml:trace>
  <inkml:trace contextRef="#ctx0" brushRef="#br0" timeOffset="81355.5134">5363 4418 72,'0'0'114,"0"0"-63,0 0-17,0 0 13,0 0-12,0 0 2,-25-22 3,20 22-14,-1 0-19,-3 0 2,-2 4-2,-3 13-7,-1 7 1,2 9-1,-2 4 3,3 7 5,3 1-8,4 2 3,5-3-2,0-5 3,2-6-4,14-3-4,7-3 1,0-3-2,3-3 4,-2-2 0,0-9-12,1-6 1,6-4 12,5 0 28,5-10 2,2-11-1,-6 0-8,-7 0-2,-8-2 4,-7 2 10,-3-5 6,-3-2-12,-6-5-14,-3-2-3,0-6-10,0-1 1,-3-3-1,-8 0-3,-5 3-3,-3 4 6,-1 8-2,-8 9-8,-3 6-22,-5 12-13,-7 3-49,-1 3-92,-2 17-41</inkml:trace>
  <inkml:trace contextRef="#ctx0" brushRef="#br0" timeOffset="81715.4824">5393 4613 210,'0'0'105,"0"0"-74,0 0-5,0 0 22,0 0-32,0 0-16,39 13 0,-11 14 0,4 6 24,-1 0-10,0-1-1,-1 1-13,-2-3 2,-2-1 2,-1-5-4,2-3 3,-6-3 1,1-4-2,-3-4-4,-3-1 1,-3-3-44,-3-3-44,-2-3-45,-1 0-97</inkml:trace>
  <inkml:trace contextRef="#ctx0" brushRef="#br0" timeOffset="84901.9641">6109 4385 269,'0'0'73,"0"0"-17,0 0 2,0 0 1,0 0-11,0 0-9,0-7-39,0 7-5,0 10-6,0 14 7,0 12 4,0 8 1,0 4 3,0 0-4,0 1 0,2-9 1,11-2-3,2-3 2,7-6-1,4-1-1,2-4 0,2-5-4,-2-7 4,5-7 2,-3-5 0,-2 0 1,0-13-1,-5-6 9,-1-4-7,-4-3 8,-6-5-4,-3-2 1,-4 0 19,-4-3-4,2 0-11,-3-3 0,0 0-11,0 2 0,0 4-1,0 8-13,0 4-35,0 6-18,0 6-35,0-2-194</inkml:trace>
  <inkml:trace contextRef="#ctx0" brushRef="#br0" timeOffset="85629.9157">6875 4405 57,'0'0'225,"0"0"-192,0 0-24,0 0-8,-26 93 24,14-47 41,3 3-33,6-7-26,-1-4-1,4-4-1,0-4-2,-3-6 1,0-1-3,-2-5 3,-1-2-4,0-2 1,-2-3 5,5-5-6,1-6 1,2 0-2,0 0-12,0 0-25,0-11-9,2-10-16,5-6 33,0-5 21,2-2-1,-1-5 10,-1-4 1,-2 0 18,-1 1 5,-2 3 18,1 3 18,0 5-12,0 3-2,1 4 3,2 4-31,-2 7-1,1 2 3,-2 6-12,-3 5 2,3 0-10,8 0-1,3 6-19,7 16 17,2 6-3,-1 11 5,0 2-3,-5 6 4,-1-4 1,-2-3 2,0-4 1,-3-5-2,0-4 1,-3-3-3,0-1-8,-2-4-6,-2-2-26,-2-3-34,-2-6-44,0-3-65</inkml:trace>
  <inkml:trace contextRef="#ctx0" brushRef="#br0" timeOffset="85853.899">6818 4678 120,'0'0'359,"0"0"-347,0 0-12,0 0 0,0 0 0,98-22 0,-67 21 1,-3 1-1,-3 0 0,-3 0-31,-1 0-97,-6 0-133</inkml:trace>
  <inkml:trace contextRef="#ctx0" brushRef="#br0" timeOffset="86607.794">7385 4335 270,'0'0'121,"0"0"-50,0 0-30,0 0-37,0 0-4,0 0-11,0 68 11,0-21 10,0 3 2,0-4-10,0-2-2,0-5 5,0-6-4,3-3 1,0-3-2,-2-3 3,1-6-6,-2-4 3,0-7 0,0-2 4,0-3-2,0-2 6,0 0-8,1 0-8,4-13-27,-1-8-73,5-7 9,0-7-33</inkml:trace>
  <inkml:trace contextRef="#ctx0" brushRef="#br0" timeOffset="86975.7659">7444 4429 101,'0'0'156,"0"0"-36,0 0-2,-1-86-33,-1 75-54,2 4-1,0 6-23,0 1-2,0 0-5,0 5-11,9 22-6,12 11 13,0 10 4,0 4 2,4-3 2,-5-4-2,4-4 1,-5-8-3,1-6 0,-1-4 0,-3-6 0,-4-7 0,-1-2 3,-1-4-3,-4-4 0,5 0 0,-1 0 6,-1-14 9,-2-3 15,-1-2 11,-4-2-12,1-3 3,-3-5-22,0-1-6,0 0-3,0-6-2,0 0 0,0-1-9,0-1-25,0 5-9,0 7-24,0 8-54,0 7-41</inkml:trace>
  <inkml:trace contextRef="#ctx0" brushRef="#br0" timeOffset="87703.7191">7894 4260 175,'0'0'117,"0"0"-59,0 0-29,0 0-27,0 0-1,0 0 9,89-10 27,-46 10-13,2 0 9,7 0-6,1 0-12,2 0-9,1 0-2,1 0-4,-2-5 1,-8 2 1,-10 1-2,-12 2-67,-13 0-70,-12-1-165</inkml:trace>
  <inkml:trace contextRef="#ctx0" brushRef="#br0" timeOffset="87991.7018">8201 4254 122,'0'0'228,"0"0"-225,0 0 4,0 0-7,-9 99 37,9-60-11,0 5 3,0-1-8,1-4-9,7-2-4,-1-1-2,2-4-6,-4 0 1,-4-4 1,1-2-1,-2-4 4,0-3-5,0-4-21,0-7-76,3-3-123</inkml:trace>
  <inkml:trace contextRef="#ctx0" brushRef="#br0" timeOffset="89151.6303">8754 4218 229,'0'0'154,"0"0"-72,0 0-9,0 0-35,0 0-37,0 0-1,-15 30-5,9 8 5,1 5 1,2 4 2,3 3-3,0 0 0,0-4-1,13-1 1,0-4 0,4-5-2,-2-4-3,4-7 4,-2-6 0,3-3-5,1-5 4,0-6-15,3-3 17,0-2 14,0 0-8,-3-7 5,-2-10-1,0-1 19,-5-6 10,-2-5-8,-2-1-11,-4-2-13,-3-1 6,-3-2 7,0 1-13,0 1 1,0 1-8,0 2-1,-3 4-2,2 2-39,-2 3-17,3 3-18,0 2-81,0 2-251</inkml:trace>
  <inkml:trace contextRef="#ctx0" brushRef="#br0" timeOffset="90075.1813">9448 4311 296,'0'0'177,"0"0"-123,0 0-54,0 0-2,0 0-18,0 0 20,-18 92 0,17-45 1,-1-2 4,2 2 0,0-5-3,0-6-4,0-1 6,0-9-4,0 0 0,0-4 2,0-6-2,0-4 0,0-4 2,0-5-1,0-3 3,0 0 2,0 0 6,0 0 6,0-8 42,0-10-56,3-8-4,3-4 0,1-4-9,-2-5 9,4-5-3,-1-3 6,-1 1-2,0 1 1,2 6-2,-1 7 0,5 3 0,-2 6 0,-2 8 5,-1 5-5,-3 5-1,4 5-1,0 0-12,6 3 4,0 22-1,1 4 9,-4 7 2,-2 3 0,-2-1 4,-5-6-4,2-5 0,-4-9 0,1-6 3,-1-5-3,1-4 1,-1-1 2,1-2-3,2 0 2,-1 0-4,3-6 6,4-15 30,5-9-7,2-9-25,2-2 5,-1 3-7,0 6 4,-2 6 27,-1 9-23,-4 7-6,0 6-2,-3 4-4,7 0-18,3 16 7,1 10 15,-2 3 1,-4 4-1,-4 1 2,0-1-1,-3-2-1,1 1 1,-4-4 2,-1-1 0,1-2-2,-2-1 3,2-3-4,0-2-30,2-2-36,-2-6-66,6-5-101</inkml:trace>
  <inkml:trace contextRef="#ctx0" brushRef="#br0" timeOffset="90875.1327">11696 4275 347,'0'0'35,"0"0"6,0 0-25,0 0-13,0 0-3,-88-17 1,65 27-2,-3 12-4,-2 8 5,2 10 0,1 3 3,3 7-3,1-2 14,12-2-13,6-3 9,3-10-10,0-3 0,9-5 2,12-5-2,5-5-9,9-3 9,5-6 0,5-6 15,1 0-6,2 0-8,-3-2-1,-2-9-56,-6-3-62,-7-1-109</inkml:trace>
  <inkml:trace contextRef="#ctx0" brushRef="#br0" timeOffset="91881.9764">12144 4265 87,'0'0'113,"0"0"-20,0 0 4,0 0-34,0 0-22,0 0-24,-12-33 4,9 33-6,-3 0-7,-6 0-8,-3 2 0,-6 15-4,-2 4 5,0 6-1,-1 8 1,2 7-1,1 6-1,3 2 0,5-1-1,5-7 2,5-4-7,3-6 5,0-5-7,11-4 6,10-4-5,2-5 3,3-5 2,0-7 2,2-2 1,0 0 31,2-7 4,-2-9-15,-1-7-8,0-4 9,-4-5-10,-3-4-7,-4-3-1,-8-2 12,-5 4-12,-3 1 9,0 3 0,-14 1-12,-3 4-3,-3 3-12,-1 6-8,0 4-8,5 7-36,0 7-17,5 1-55,3 0-101</inkml:trace>
  <inkml:trace contextRef="#ctx0" brushRef="#br0" timeOffset="92321.9491">12629 4240 491,'0'0'90,"0"0"-51,0 0-39,0 0-9,0 0-10,0 0 16,-2 89 1,2-45 2,0 1 0,0 2 3,0-5-3,-1-5 2,-2-2-2,-2-8 2,1-4 0,2-8-2,2-4 0,0-7-1,0-4-41,0 0-66,5 0-3,5-9 69,1-10-64,-2-3 5</inkml:trace>
  <inkml:trace contextRef="#ctx0" brushRef="#br0" timeOffset="92833.9181">12653 4492 22,'0'0'40,"0"0"12,0-101 16,0 73 12,-2 0-5,2 4 3,0 0-31,0 0-3,0 3-5,5 5-18,4 2-17,1 3-4,2 5-4,3 2 4,3 4-7,3 0 4,0 14-4,0 10 0,-2 4 7,-3 4 0,-2-1-2,-7 2 2,-2-1 1,-4-2 5,-1-3 2,0-4-5,0-4-3,0-6 3,0-5-6,0-3 1,0-5-15,0 0 6,0 0 5,2-10 0,7-14 6,2-5 0,0-3 2,-2 1 6,1 0-6,-2 3 2,1 1 10,1 4 6,-1 3-7,0 5-12,0 7 5,-2 3 2,1 5-8,3 0-13,3 9-3,3 12 16,4 5 0,-4 5 1,-4-2 1,-1 1 0,-5 2-2,-1-4 0,-5 5 2,-1 1 0,0-3 0,-7 1 7,-5-4-8,0-3-1,7-4-46,5-8-57,0-6-63</inkml:trace>
  <inkml:trace contextRef="#ctx0" brushRef="#br0" timeOffset="93519.2671">13317 4281 424,'0'0'115,"0"0"-53,0 0-15,0 0-46,0 0-1,0 0-19,1 33 7,2-1 9,-3 6 3,0-2 6,0 0-6,0-2 0,0-1-3,-6-4 3,2-3 3,-2-5-1,1-2 2,2-3-2,0-6-1,2-1-1,-1-6 0,2-2-29,0 1-11,0-2 1,0 0 16,0-15 16,0-8 7,0-5 3,0-5 2,0-5-3,0-1 11,0 0-13,0 1 0,-1 5 4,-5-2-3,6 4 8,0-4-2,0 0-5,3 1-4,15 1 2,7 3-4,2 4 4,3 7 2,-2 8-2,-5 5 0,-4 6-13,-7 0 0,0 7 10,-5 16 3,-4 3 0,-1 5-3,-2 1 3,0-2 3,-3 0-2,-6-4 0,-5-2 3,-1 0 0,-1 0 0,-4-1-2,1-1-2,0-2-2,1-2-19,-1-5-53,2-5-157</inkml:trace>
  <inkml:trace contextRef="#ctx0" brushRef="#br0" timeOffset="94476.1209">13766 4212 295,'0'0'133,"0"0"-34,0 0-33,0 0-34,0 0-14,0 0-16,0 0 6,-5-20-8,5 43-17,0 10 13,0 9 4,0 8 0,0-1 0,0 2 3,2-5-3,7-7 0,4-4-4,4-7 3,0-3-7,1-6 2,-1-7-1,-2-3-2,-1-6 5,0-3 4,2 0 0,1-6 17,5-12-6,0-6-4,2-8 7,-6-4-10,-1-3 9,-5 0 2,-5 0 8,-2 4-1,-1 0-10,-4 4 4,0 1-14,0 3 4,0-1-12,0 6 2,0 4-60,1 3-23,12 6-155</inkml:trace>
  <inkml:trace contextRef="#ctx0" brushRef="#br0" timeOffset="94852.0977">14310 4227 255,'0'0'214,"0"0"-144,0 0-68,0 0-2,0 0-5,0 0 5,103-37 0,-68 34 3,0-2-3,4 2 1,0 0-1,-2 0 0,2 2 0,-3-1-1,-2 2-37,-8 0-57,-9 0-44,-9-1-128</inkml:trace>
  <inkml:trace contextRef="#ctx0" brushRef="#br0" timeOffset="95124.0831">14556 4205 287,'0'0'119,"0"0"-119,0 0-8,0 0 8,-1 78 6,1-44 12,0 2 2,0 0-10,3-1-3,0-1 4,0-3-7,0-1 0,-3-3-4,0-1 5,0-3-5,0-5-4,0-4-52,0-4-48,0-8-117</inkml:trace>
  <inkml:trace contextRef="#ctx0" brushRef="#br0" timeOffset="95636.0497">14906 4185 452,'0'0'156,"0"0"-100,0 0-54,0 0-2,0 0-6,0 0 6,68-20-2,-26 16 4,0 1-2,0 0 0,-2 1-26,-6 1-2,-6 0-30,-7 1-51,-4 0-19,-10 0-69</inkml:trace>
  <inkml:trace contextRef="#ctx0" brushRef="#br0" timeOffset="95908.0331">15117 4164 123,'0'0'113,"0"0"-82,0 0 3,0 0 4,-23 98-14,18-64 20,2 1-11,0 0-3,1-1-22,2 1-4,0-2 3,-1-1-5,-1-6-1,-2 0 1,1-2 0,0-4 3,0 0-5,-1-5-28,-2-7-47,-2-2-90</inkml:trace>
  <inkml:trace contextRef="#ctx0" brushRef="#br0" timeOffset="96108.0181">14949 4638 305,'0'0'82,"0"0"-43,0 0-30,0 0-4,0 0-5,0 0 5,82-4 5,-54 4 7,2-2-4,0-1-7,1 0-2,2-2-1,-3 1-2,-3 1-2,-4 0-36,-6-2-74,-5 2-101</inkml:trace>
  <inkml:trace contextRef="#ctx0" brushRef="#br0" timeOffset="96939.9671">15471 4084 257,'0'0'74,"0"0"-34,0 0-24,0 0-16,0 0 0,0 0 7,13 104 35,-8-65-20,-1 2-2,1-2-17,0 1 2,-1 0-2,-1-4 0,0-3-2,0-6-1,-2-5 3,1-4 2,-1-4-4,-1-4-2,0-2-39,0-3-17,2-5-40,4 0-106</inkml:trace>
  <inkml:trace contextRef="#ctx0" brushRef="#br0" timeOffset="97499.9297">15544 4132 286,'0'0'23,"0"0"-9,0 0 21,0 0-3,0 0 19,0 0 6,9-54-40,-6 54-17,5 0-4,3 17-9,7 9 9,5 9 4,0 1 17,1 4-3,-1-3-10,1-2-2,-5-4 3,1 0-3,-3-5-2,-3 3 2,2-5-1,-2 0 0,0-4-1,-1-7 2,-3-4-1,-6-4-1,1-3 3,-5-2 1,1 0-2,1 0 2,-2 0 4,0 0-5,0 0 3,0 0-5,0 0 5,0 0 6,0 0 45,0 0-1,0-10-15,0-4-28,1-4 2,1-5-15,1-3 0,1-4-1,1-3-5,4-2 2,-2-1-12,1-2-2,-2 2 16,-2 4-12,-1 1 10,-2 4 3,-1 6 0,0 3-5,0 3 3,5 0-34,3 1-29,2 1-84,3 4-80</inkml:trace>
  <inkml:trace contextRef="#ctx0" brushRef="#br0" timeOffset="98471.0779">16368 4081 416,'0'0'71,"0"0"-38,0 0-12,0 0-18,0 0-2,0 0 6,-33-62-5,24 55 12,-5 1 3,-5 6-5,-3 0-12,-6 3-3,-4 18-1,1 7 2,3 7-3,3 3 4,6 3-2,5-1-1,4 3 2,4 1-3,5-1-2,1-1 7,0-3-2,1-4-3,14-7 0,2-6-6,3-5 4,2-8-9,1-3 4,4-6 12,1 0 11,1 0 15,1-11-22,-5-3 8,-7-4-5,-5-5 6,-7-1-6,-4-2 16,-2-1-7,0 1-7,0 5-3,-5 3-2,-1 6-2,3 5-1,1 2 19,2 4-5,0 0-15,0 1-19,2 0 5,10 0 12,3 0 1,5 0 1,-4 0 0,0 8-9,1 7 6,-5 5-4,-3 4 5,-2 3 2,-6 0-2,-1 4 0,0-2 2,0 3 6,-8-4-1,-3 0-5,4-6-7,2-2-88,0-6-44,5-8-111</inkml:trace>
  <inkml:trace contextRef="#ctx0" brushRef="#br0" timeOffset="101164.8127">17096 4547 289,'0'0'49,"0"0"-49,0 0 0,0 0 8,0 0 3,-35 82 14,26-66-10,-5 2-14,2-1 5,-6 2-6,1 1-30,-1-2-25,0-1-102</inkml:trace>
  <inkml:trace contextRef="#ctx0" brushRef="#br0" timeOffset="103060.6952">17940 4266 211,'0'0'131,"0"0"-67,0 0-7,0 0-19,0 0-3,0 0-1,0-3-18,0 3-16,0 5-9,-3 16 0,-3 7 9,-1 4 2,2 3-2,2-1 3,3-2-3,0-2 1,0-5 2,0-4-6,0-3 4,0-4-2,3-2 1,3-4-2,3-2 2,1-3-6,1-3-16,1 0 2,4 0 12,4-12 6,-1-5 0,2-2 4,0-1-1,-3-1 2,0 0-3,-5-2 0,-4 2 2,0 2-1,-6 1 9,2 3-5,-4 0 3,-1 2 17,0 5-24,0 0 9,0 2-7,0 0 4,0 3 0,0 3-2,0 0 4,0 0-9,0 0-1,0 0-10,0 2-3,0 12-4,0 6 18,6 3 1,4 1 0,1-2-1,4 2-7,3-3-3,2-1-6,-1-4 14,0-2 0,-5-3 2,0-2 0,-3-4 3,-1 0-3,2-5-3,-1 0 0,2 0 3,-4-1 3,1-10 0,-3-3 9,1-1 11,-3-4-18,-1-2 3,1-3-8,-2 0 0,1 3 0,0 1 0,-1 5 0,0 3-1,-1 4 0,-2 3-1,2 1 2,-1 1 0,-1 2 4,6-1-4,5 1-8,8-1 6,9 2-11,7 0 9,5 0 2,5 0 2,0 0 2,-3 0 0,-1 2 0,-4-2-2,-2 0 0,-2 0 0,-4 0 0,-3 0 0,-6-2 0,-7-2 1,-7-1 0,-4-1 6,-2-1 6,0-1 20,0-1-28,-7 2 19,-4-1-20,-1 5-4,-2 2-4,1 1 4,-3 0-9,1 9 3,0 12-3,3 6 5,5 3 4,1 1-2,6 1-1,0-2 2,9-1-8,9-4 7,4-2-1,4-5 3,5-4 0,5-5 0,3-4-43,4-5-75,-3 0-145</inkml:trace>
  <inkml:trace contextRef="#ctx0" brushRef="#br0" timeOffset="104485.4972">20278 4218 229,'0'0'133,"0"0"-88,0 0 10,0 0-12,0 0-7,0 0 13,0 0-25,-15-31-4,9 27-8,-3 3-3,-1 1-9,-5 0-2,-3 0-1,-4 0 3,2 5-2,-1 5 2,4 2-3,3 3 3,3 3-2,1 3 1,4 3-7,5 0 6,-1-1 0,2-1-4,0 0 4,0-3-2,12 1 4,3-4 0,4-1-7,2-2 6,6-6-6,3-6 1,4-1-12,2 0-26,-1-1-12,-6-9-68,-6-1-88</inkml:trace>
  <inkml:trace contextRef="#ctx0" brushRef="#br0" timeOffset="105581.4324">20661 4245 264,'0'0'86,"0"0"-64,0 0 8,0 0-13,0 0-12,0 0 0,-62-32-2,39 32 2,0 0 8,-2 13-9,0 5-3,1 4 3,7-1-4,6 2-1,5-2-3,3-3 0,3 0 3,0-3 0,0-1 1,5-4 0,8-1-1,3-4 1,5-5 5,2 0-3,2 0-2,0-2 0,-5-6 0,-1-2-1,-2-1 1,-2-2 2,-1-2-2,-2-1 1,-2-1 3,-3 2 1,-4 5 4,-2 2 26,-1 3 5,0 2 13,0 3-35,0 0-15,0 0-6,0 0-14,0 9-10,0 5 23,0 1 2,0 2 2,0-4 0,0-1-2,9 0-3,3-4 5,2-3-3,2-5 2,2 0-18,4 0 15,1-1 2,-1-11-1,0-4-6,-2 0-4,-5 1 6,-5 0 4,1 2 3,-4 1 4,1 0 4,1 4-4,1 1-4,2 2-1,1 5-4,1 0 4,2 0-2,-4 5-6,0 8 1,-2 4 6,-2 1 2,-2 0 1,-1 0 6,-2-3-5,1-3 3,-3-1 0,-1-4-4,2-2 4,-2-4 1,0-1-3,1 0 5,1 0-6,1 0 5,1-1-1,7-13 9,4-3-8,1-4-7,5 2-1,0 1-3,1 1 4,2 5-3,-3 5 3,-4 4-4,-1 3 2,-4 0-2,1 5-10,-2 11 12,-1 2-1,-1 0 0,-2 3 3,0 0 0,-1 0 3,-1 0 3,0-2-5,-2 0-2,3-4-8,-2-3-42,4-5-78,-1-4-217</inkml:trace>
  <inkml:trace contextRef="#ctx0" brushRef="#br0" timeOffset="111510.6513">22637 4346 271,'0'0'101,"0"0"-26,0 0-14,0 0-17,0 0-3,0 0-4,0 0-8,0-22-9,0 22-7,0 0-5,0 0-8,0 0-3,0 0-1,0 0-7,0 13-5,0 8 16,0 5 0,0 2 1,0 0-1,0-3-5,0-3-2,0-1-11,0-4 8,0-2 4,6-1-9,4-3-10,-1-1-16,2-4-4,5-2 15,-1-4-18,1 0 7,-2 0 34,-3 0 1,-1-4 6,-3-7 0,1-1 16,-1-2 5,0 1-13,-1-2 6,1-1-4,-3-1-2,-2 0-7,2 4-1,-4 1 2,0 7 11,0 2 27,0 3-14,0 0 7,0 0-27,0 0-6,0 0-5,0 0 1,0 0-4,0 11-11,1 4 19,4 2 0,1-3-4,1-2-2,2 2-4,5-5-12,-2-3 15,5 0-2,0-4-2,4-1-12,0-1 9,0 0 11,-2 0-6,-3 0-2,-4-3 11,-4-5 0,-1-3 11,1-2-1,-5-2 8,0 2 10,-3-2-10,0-2-10,0-1 3,0-1-8,0-1-1,0 0-4,0 4 4,0 1-4,-8 3-1,-1 0 3,0 3 0,3 0 0,-1 3 0,0 2 0,2-1 0,1 0 0,-1 1-8,2 1-4,0 0 5,-2 0 1,4 1 6,-3 2 0,2-2 1,2 2 0,-1-1-1,1 1 0,0 0 0,0 0 1,0 0-1,0 0 0,0 0 0,0 0-3,0 0 5,0 0-3,0 0 1,0 0-2,0 0-2,0 0 3,0 0-8,0 0 0,0 0 3,8 8 3,1-1 3,4-1 0,1 1 7,1-2 1,5 0-7,-1-1 4,-1 1-4,1-2-1,-1-2 2,-1 1-1,3-2 7,-1 0-2,-2 0-1,0 0 3,-2-2-6,-3-2-1,-2-1 12,2-1 0,-4-1-1,-1-3-3,3 0 3,-2-2-5,-2-2 5,-2 1-10,1-1 2,-4 1 0,-1 1 7,0 0 5,0 0-5,0 1-3,-1 1-4,-7-2 4,-1 1-5,2 1-3,-3 0-1,0 5 0,3-1-6,-3 2 0,2 3-7,1-2 0,1 3 8,1 0-8,1 0 12,4 0 0,0 0-8,0 0-5,0 4 8,0 7-2,4 0 8,5-1-11,5-1 11,0 0 1,3-1-1,2-2 1,4 0 0,1-2 2,4-2 0,0-2 2,1 0 0,-2 0-4,-5 0 3,-6 0-1,-2 0-2,-5 0 0,-3 0 0,0 0-5,-1 0 1,0 1 0,-2 9 4,1-3-3,0 5 1,-3 2 1,1 0-2,-2 3-1,0 0 4,0 1-3,0-2 3,0 3 5,0-3-4,3-1 0,7-2-1,-1-2-1,1-1-1,2 0 2,0-4 0,-1-2 1,0-1-1,0-3 6,-2 0-3,1 0 0,-1-6 3,3-6 3,2-4-4,1-4 2,2-1-7,-1 3-5,-2 2-9,-6 3 12,-4 4-2,-4 4 8,0 1-3,0 1 36,0 2-3,0 1-16,0 0 3,0 0-15,0 0-6,0 0-5,0 0-10,0 5 4,0 9 4,0 2 7,0 0 0,0-1 2,3 1-2,5 1 0,1-2-4,1 0 4,5 0-3,-1-3-1,5-1 3,0-2-5,2-2-5,1 0-6,-1-3-1,-4-4 12,-1 0 1,-2 0 5,-1-8 4,0-7 0,0-4 2,-2-2 0,-2-4 9,2-2 6,-1-3-9,1-3-2,-1 1-5,2-2-4,-3 1-1,-3-2 0,-1 1 1,-2 0 6,1 5-3,-4 1 10,1 6 12,-1 3 0,0 6-11,0 5-8,0 4 9,0 3 7,0 1-23,0 0-4,0 1-4,0 20-18,0 9 22,-1 11 4,-1 3 0,0 0 6,2 2-5,0-4-1,0-3 0,0-1 0,0-2-1,7-3-1,0-3 1,1-3 1,1-6-1,0-4-1,-2-5 2,2-5-4,1-2-7,2-5 11,5 0 0,1 0 6,3-3-6,1-9 0,-2-2 0,-4 0 0,-3 1 0,-1-2 4,-4-3-2,-2 0 6,-3-2-6,0 2 1,-3 2 1,0 2-1,0 2-2,0 5-1,-3 2 0,-2 4-3,4 1 2,-1 0-3,1 0-9,-1 12-4,1 8 15,1 5-6,0-1 8,0 0-2,6 0 1,6-4 1,2-2-2,2-6-8,4-4 0,3-6-29,1-2 2,0 0-30,-4-5-78</inkml:trace>
  <inkml:trace contextRef="#ctx0" brushRef="#br0" timeOffset="111910.6266">23893 4183 222,'0'0'129,"0"0"-125,0 0 12,0 0 29,89 0-16,-50 0 13,0 0-22,-1 0 0,0 0-16,-4-3 4,-2 0-8,1-2 0,-4-2-4,0 1-70,-10-1-79</inkml:trace>
  <inkml:trace contextRef="#ctx0" brushRef="#br0" timeOffset="112166.608">23896 4053 437,'0'0'110,"0"0"-21,0 0-59,0 0-19,0 0-8,0 0 1,-9-8-8,3 8-66,0 0-143</inkml:trace>
  <inkml:trace contextRef="#ctx0" brushRef="#br0" timeOffset="113412.0373">25430 4313 232,'0'0'26,"0"0"-24,0 0-2,0 0-15,0 0 9,0 0 6,12 1 37,-2-1 21,3 0-33,3 0-13,-2-4-11,0-5 5,-1 0 5,-1-5-9,-1 2 10,0 0-12,-3 3 1,-3 3-1,-4 1-3,-1 4-6,0 1 9,0 0 10,0 0-10,0 0-1,-1 12-10,-5 9 9,1 5-2,2 1 4,3 1 0,0 1 0,0-2 1,3-4 1,8-5-4,2-3 2,0-5-13,5-3 10,2-4-13,4-3 9,1 0 7,0 0 1,0-11 2,-2-6 5,1-5-6,0-5 30,-5-7-14,2-2 2,0-1-7,-5-3 19,-1 4 18,-4 2-9,-5 1 1,-1 2-8,-2 2-4,-1 1 5,-2 3-26,0 3-7,0 6-1,0 7-1,0 4 2,0 4-4,0 1-5,0 0 1,0 20-15,0 14 11,-7 11 10,-1 5 3,2 2-3,5-3-1,1-2 1,0-2 1,0-5-1,7-6-1,3-6 1,1-7-2,-2-6 2,0-4-1,4-5-13,2-5-28,9-1 0,5 0-33,0-13-82</inkml:trace>
  <inkml:trace contextRef="#ctx0" brushRef="#br0" timeOffset="113728.4943">25712 4224 351,'0'0'5,"0"0"22,0 0-27,0 0 2,83 3 3,-50-3 13,4 0-7,1 0-8,-2 0-1,1-3 6,1-3-16,-2-3-14,-4 0-131,-9 1-96</inkml:trace>
  <inkml:trace contextRef="#ctx0" brushRef="#br0" timeOffset="113956.7493">25609 4066 313,'0'0'127,"0"0"-93,0 0-34,0 0-6,0 0-46,0 0-20,-3 0-96</inkml:trace>
  <inkml:trace contextRef="#ctx0" brushRef="#br0" timeOffset="115548.6459">27238 4211 241,'0'0'97,"0"0"-32,0 0-9,0 0-21,0 0-16,0 0 10,-23-29-5,20 29-18,-1-2 5,1 2 2,-3 0 6,-4 0-19,-5 0-2,-2 5-2,-3 8 3,-1 2 2,3 2-2,0 0-4,4-1-3,4 1-5,1-1-7,2 1 13,3-1-8,3 1-1,1 0 11,0-1-11,0-1-15,8-3-26,9-1 13,0-4 20,4-2 24,-1-4 0,0-1 9,1 0-6,0-1 0,-5-11-3,0-2 6,-2-1-6,-5-5 7,3 1-1,-5-2-3,-2 1 5,-4 1 7,1 2 6,-2 7-4,0 1-2,0 6 11,0 0 2,0 3-17,0 0-8,0 0-3,0 0-19,0 10 6,0 7 11,0 1 2,0-2-5,4 3 4,14-4-7,-1-4 2,4 0 5,-1-5 1,0-2 2,4-2-1,1-2 4,0 0 0,2 0-3,-3-3 4,-1-10-2,-1-2-4,0-1 8,-5 0-6,-3-1 3,-1-1 8,-4 2 17,-1-2-13,-2 3-15,-3 1-2,-1 7 21,-1 2 22,-1 3-19,2 2-18,-1 0-6,5 0-21,5 14-16,2 5 37,3 2 2,0 2 1,0 0-2,-4 0-1,-1-2-8,-1-2 8,-4-1 1,-3 0 0,-3-1-2,0-1-19,-9 4-8,-23-4-15,-8 1-66,-2-5-43</inkml:trace>
  <inkml:trace contextRef="#ctx0" brushRef="#br0" timeOffset="120673.6339">9445 5737 79,'0'0'158,"0"0"-103,0 0-11,0 0 5,0 0 1,0 0 26,0 0-17,0-15-7,0 15-1,0 0-24,0 0-4,0 0-19,0 0-4,0 0-5,0 13-14,0 16 8,0 18 11,0 11 3,1 11 3,1 6-6,-2 5 1,3-3-3,-3-5 2,0-5 0,3-5 4,-3-7-4,0-4 0,0-4 0,0-8 0,0-6 0,0-4 2,0-8-2,-3-6 1,3-5 0,0-5-1,0-2-8,0-3-71,0 0-68,0-15-107</inkml:trace>
  <inkml:trace contextRef="#ctx0" brushRef="#br0" timeOffset="121545.5784">9885 5893 178,'0'0'21,"0"0"-19,0 0 1,0 0-3,0 0 4,-61 102 12,55-61 21,3 3 2,1 2-5,1 0-28,1-4 7,0-3-9,0-4-3,9-7 0,6-4 3,3-4 7,4-5 6,1-8-2,7-3 2,1-4 22,2 0-12,-1-11-20,-6-6 13,-1-2-18,-6-5 9,-3-2-11,-5-4 47,-2 0-21,-6 0-10,-3-2 0,0 4-1,-3-1-15,-10 2 0,-2 5 0,0 2 0,0 3-38,3 5-65,-3 3-80</inkml:trace>
  <inkml:trace contextRef="#ctx0" brushRef="#br0" timeOffset="122369.5245">10443 5974 349,'0'0'88,"0"0"-11,0 0-52,0 0-9,0 0-5,0 0 0,-37-11-6,29 11-5,-3 18-7,-3 9 6,1 9 1,5 6 0,2 0-4,5-3 0,1-3 4,0-5-5,9-6-5,13-5 5,2-5-12,0-5 15,4-2-6,-1-7 9,3-1-5,0 0 8,-2-9-4,-1-7 8,-6-6-5,-8-2 4,-7-1 11,-6-2-9,0 1 16,0 1-9,-10 1-12,-8 1 6,1 3-10,0 2-11,3 5-35,1 5-44,4 5-55</inkml:trace>
  <inkml:trace contextRef="#ctx0" brushRef="#br0" timeOffset="122819.8269">11105 5914 384,'0'0'81,"0"0"-64,0 0-14,0 0-2,-104 20-1,83 6 0,0 4-1,8 4-1,6 3 1,4 2 1,3-5 1,0-1 1,3-4 0,13-7-2,-3-3 1,2-4-3,-1-7-3,-4-2-15,0-2 11,3-4-15,0 0 24,2 0 6,1-14 10,4-7 6,2-6-16,3-6-6,-5-3-49,1-3-71,-12 1-72</inkml:trace>
  <inkml:trace contextRef="#ctx0" brushRef="#br0" timeOffset="123363.7917">11440 5889 175,'0'0'81,"0"0"-62,0 0 2,-69 87 7,54-46 30,0 1-3,6 0-38,5-4-9,4-4 4,0-4-10,0-7-2,12-5-1,3-6-1,-2-5-8,3-4 0,1-3 10,2 0 5,1-4 16,1-13-1,-1-2-16,-3-4 5,-1-1 11,-5-1 22,-5-3-13,-2 3-26,-4-1 1,0 1-4,0 2 0,-9 2-1,-3 2-22,-1 3-107,-2 6-102</inkml:trace>
  <inkml:trace contextRef="#ctx0" brushRef="#br0" timeOffset="124593.7392">12596 5868 198,'0'0'100,"0"0"-4,0 0-20,0 0-48,0 0-28,0 0-3,-36-11-1,18 28 5,3 5-1,-4 7 3,-2 7-3,6 3-1,2-1 1,2-2 0,10-6 0,1-3-1,0-3-5,18-6 5,1-4-6,7-6 4,-1-6 2,2-2 1,-1 0 8,-2-6-6,-4-8 1,-2-3 15,-3-3-10,-1-5 12,-3-4 15,-5 0-19,-3 1-1,-3 4 10,0 1-5,-3 2-8,-9 5-12,-3 2-28,2 5-24,-5 6-44,0 3-9,-1 0-97</inkml:trace>
  <inkml:trace contextRef="#ctx0" brushRef="#br0" timeOffset="125064.1073">13099 5874 207,'0'0'94,"0"0"-4,0 0-3,0 0-57,0 0-10,-84-34-20,59 57 3,-2 9-6,5 5 3,2 2 0,8-2-1,11-5-1,1-4 1,0-4-7,13-6 3,4-4 5,5-5-2,6-6 4,1-3 2,2 0-1,-3-5 0,-2-10 14,-4-3-14,-1-5 9,-4-4 1,-3-1-5,-5-1 13,-7 1-8,-2 3 7,0 4-20,-6 1 0,-6 6-20,-6 3-63,0 5-51,3 5-162</inkml:trace>
  <inkml:trace contextRef="#ctx0" brushRef="#br0" timeOffset="125548.1299">13552 5892 48,'0'0'384,"0"0"-324,0 0-31,0 0-14,0 0-6,0 0 26,-19-41-35,1 53-4,-6 12 4,0 8 0,5 2 0,6 0-1,10-3-1,3-4-4,0-4 5,6-5-3,8-3 1,1-5 2,5-3-18,-1-6 8,1-1 10,0 0 1,-1-4 13,0-13-11,-2-7 7,-1-3-4,-2-5 4,-5 1-6,-4 0 9,-5 5 3,0 1 26,-3 3-20,-13 4-1,-1 0-20,-2 4 1,-1 3-4,1 7-9,-3 4-41,2 1-68,-1 19-50</inkml:trace>
  <inkml:trace contextRef="#ctx0" brushRef="#br0" timeOffset="126012.0974">13900 5878 187,'0'0'263,"0"0"-240,0 0 25,0 0-23,0 0 5,0 0-30,-46-25-8,26 52 2,1 7 6,1 5-2,6 3 0,2 3 2,5-5 0,5-4-2,0-7-1,3-7-2,12-4-1,-1-6 3,0-4-1,0-7-2,2-1 6,-1 0 16,3-7 8,-1-11-17,0-5-1,-2-6 6,0-3 1,-4-3-10,-7-1 0,-4 1-3,0 4-4,-3 3-40,-12 6-21,-3 5-58,-1 4-145</inkml:trace>
  <inkml:trace contextRef="#ctx0" brushRef="#br0" timeOffset="126788.051">14169 5702 270,'0'0'45,"0"0"21,0 0-5,0 0-14,0 0-23,0 0-24,-8-13-18,8 20 5,0 11 1,9 5 12,9 1 13,1 1-4,8-2-8,5-5 0,2 0-1,6-1-3,-1-2-1,0 0 8,-2-1 10,-7-3-13,-2 0-1,-10-2 0,-4-1 3,-8-5-5,-2-2 2,-4 0 0,0-1 13,0 3 14,0 4-14,-7 3-11,-13 8 8,-7 6 10,-4 6-13,-4 3-7,-3 2 9,-2 1-1,1-3 0,3 1-4,4-5-4,4-1 1,4-3-1,2-2-34,2-2-58,4-6-83</inkml:trace>
  <inkml:trace contextRef="#ctx0" brushRef="#br0" timeOffset="127819.9867">9835 6978 176,'0'0'105,"0"0"-58,0 0-1,0 0-12,0 0 7,0 0-5,-8-10-15,2 14-1,-3 16-7,-3 15 3,-3 10 17,0 8-17,2 10-10,0 3 4,2 4-7,-1 0 2,-1-6-2,4-5 0,0-7-3,3-9 0,6-5 1,-3-6-1,3-8 2,-2-6-2,1-6-20,-1-8-58,2-4-37,0-6-49</inkml:trace>
  <inkml:trace contextRef="#ctx0" brushRef="#br0" timeOffset="128395.9471">10290 7105 228,'0'0'121,"0"0"-93,0 0 28,0 0-30,0 0-25,0 0-1,-104-32 0,76 61 3,3 10 6,3 9 4,6 4-7,5 0 2,6-4-5,5-4-6,0-8 2,15-6-3,12-7 4,4-5-2,5-8 2,3-8 0,1-2 4,0-2 3,-4-14-2,-6-9 0,-8 0 3,-7-3-3,-7-3 13,-8 0 27,0 1-18,-2-1 2,-10 0-19,-2 4-10,0 1-12,2 5-46,-3 6-46,3 6-50</inkml:trace>
  <inkml:trace contextRef="#ctx0" brushRef="#br0" timeOffset="128851.2676">10822 7019 483,'0'0'71,"0"0"-22,0 0-36,-84-15-13,58 28-1,-3 14-1,7 5-3,5 6 5,6 4-1,5 3-5,4-1 6,2-2 0,0-5 0,0-6 0,8-7 0,6-6-1,6-9-7,5-6-2,4-3 10,1-3-10,1-18-2,-1-6 6,-2-3 6,-7-5 5,-11 2-5,-7 0 3,-3 1 8,-3 4-10,-13-1 11,1 5-6,-3 1-6,6 5-32,3 3-85,-1 3-148</inkml:trace>
  <inkml:trace contextRef="#ctx0" brushRef="#br0" timeOffset="129347.2361">11249 6986 456,'0'0'86,"0"0"-47,0 0-14,0 0-25,0 0-10,0 0 10,-82 5-2,65 25 2,4 7-2,1 7 2,3 0 0,6-1 0,1-4-4,2-4 3,0-8 1,0-7-7,11-7-4,2-5-12,1-7 5,-2-1 18,6 0 3,1-12 14,4-9-2,-1-8-2,0-3-6,-7-5-4,-3 0 3,-6 0-1,-6 3-5,0 2-1,0 5 0,-9 6-17,-7 7-50,-5 7-63,1 7-110</inkml:trace>
  <inkml:trace contextRef="#ctx0" brushRef="#br0" timeOffset="129827.2045">11574 6957 289,'0'0'118,"0"0"-37,0 0-4,0 0-70,0 0-7,0 0-6,-88 89 6,76-52 4,3-3-4,8-3-5,1 0 5,0-6-2,0-2-1,10-4 3,-1-5-5,2-4-1,0-3 3,4-4-2,5-3 5,5 0 1,4-6 6,2-12 0,4-7-5,0-2 5,-7-3-4,-7 0 5,-6 0 2,-12-1-9,-3 3 5,0 0-6,-18 4 2,-1 2 7,-5 3-9,0 6-34,3 0-56,2 3-182</inkml:trace>
  <inkml:trace contextRef="#ctx0" brushRef="#br0" timeOffset="130571.1594">12817 6852 327,'0'0'49,"0"0"-2,0 0-9,0 0-29,-79 10-9,55 21 4,2 5-2,5 5 10,2-1-5,9-1-7,5-2 4,1-8-3,0-3-1,13-6 0,5-5 0,4-3 0,-1-6-4,2-1 4,-1-5 0,-1 0 35,3-10 8,-3-8-24,-3-6-5,0-4-3,-9-4-6,-5-1 4,-4 1 1,0-1-9,-7 3 4,-10 2-5,-1 5-18,-1 5-42,1 8-70,-1 8-72</inkml:trace>
  <inkml:trace contextRef="#ctx0" brushRef="#br0" timeOffset="131024.3807">13239 6825 266,'0'0'119,"0"0"-98,0 0 21,0 0-42,-107 36 0,80-1 0,1 4 5,9 0 3,4-1-8,10-4-1,3-4 0,0-4 1,8-5-6,9-6 2,3-3 4,3-6 0,-1-3 0,-1-3 0,3 0 3,-2-4-1,-2-13-2,-4-4 8,-5-5-7,-4-4 8,-3-1-1,-4-3 24,0 2 5,-1 1 6,-12 6-20,-3 1-18,2 7-5,2 7-32,0 4-75,4 6-61</inkml:trace>
  <inkml:trace contextRef="#ctx0" brushRef="#br0" timeOffset="131488.3522">13563 6849 442,'0'0'121,"0"0"-57,0 0-16,0 0-41,0 0-7,0 0 0,-31-6-9,17 35 9,-2 5-1,2 4 1,4-4-3,1-3 0,7-6 3,2-5-1,0-4-15,2-5-1,10-5-2,-3-3 7,3-3 10,1 0-1,2 0 3,1-6 5,1-8 0,-1-4-2,-2-3 8,-3-4-11,-3-4 5,-5-1-2,-3-2-2,0 2-2,0 4 0,-12 7-12,0 7-43,0 4-95,0 4-168</inkml:trace>
  <inkml:trace contextRef="#ctx0" brushRef="#br0" timeOffset="131912.3262">13873 6728 378,'0'0'105,"0"0"-1,0 0-60,0 0-41,0 0-3,0 0-6,-1 41-8,1-2 14,0 8 4,-2 3 0,-4 1 11,0-1-7,-1-4 2,1-5-2,0-4-6,4-3-2,-2-4 2,2-3 0,-1-6-4,2-4-3,1-9-55,0-6-43,0-2-102</inkml:trace>
  <inkml:trace contextRef="#ctx0" brushRef="#br0" timeOffset="132710.1853">14198 6724 500,'0'0'122,"0"0"-75,0 0-47,0 0-12,0 0-21,0 0 32,36 31-1,-6-15 2,6 2 0,10 0 2,0 1-2,2 1 8,-3-2-8,-2-2 0,-6 0 1,-7-4-1,-6-3 0,-6-5 0,-6-2 3,-6 1-3,-5-1 0,-1-1 1,0-1-2,0 3 0,0 3 1,-4 5 2,-12 5 5,-4 5-1,-4 3-5,-1 3 0,-2 2 3,0-1-2,-3 3-2,2-5 3,2 0-3,4-2 0,4-3-1,6-1-15,6-2-54,3-6-89,3-3-173</inkml:trace>
  <inkml:trace contextRef="#ctx0" brushRef="#br0" timeOffset="133805.3279">9846 8021 440,'0'0'87,"0"0"-46,0 0-35,0 0-6,0 0-7,0 0-11,6 36 18,2 4 0,-2 7 3,7 8 17,-1 2-5,3 4-6,0 0 2,4-3-8,-2-6 4,5-4-4,-1-7-2,-6-5-2,0-7 1,-8-5 0,-1-6 2,-1-5-1,-4-5-1,4-6-38,2-2-84,4-10-93</inkml:trace>
  <inkml:trace contextRef="#ctx0" brushRef="#br0" timeOffset="134445.2839">10515 8142 283,'0'0'117,"0"0"-56,0 0-7,0 0-38,0 0-7,0 0-9,-54-27-2,39 28-1,-1 17-1,-4 11 2,3 6 2,0 4 2,2 2 7,6-1-9,6-4 0,3-1-1,0-5 0,5-5-5,14-4 5,8-10-5,7-8 6,7-3 2,5-7 2,0-16 20,-4-6-16,-1-2-6,-6-4-4,-8-1 4,-14-1-2,-7-1 0,-6 3 1,0 0 14,-15 3-9,-1 1-6,1 3-5,-1 7-83,5 3-63</inkml:trace>
  <inkml:trace contextRef="#ctx0" brushRef="#br0" timeOffset="134893.2567">11062 8080 531,'0'0'58,"0"0"-39,0 0-19,0 0 0,-95 15-1,80 14 2,3 7-5,6 2 0,3-1 4,3-2 0,0-5 0,3-3-4,9-7 4,4-4-15,2-5 11,0-7 0,3-2 4,4-2-5,-2 0-7,7-17 11,-3-7 0,-7-5-1,-6-2-1,-2-2 1,-11-1 2,-1 5 0,0 0 4,-3 1-9,-7 2-5,5 2-83,-2 5-143</inkml:trace>
  <inkml:trace contextRef="#ctx0" brushRef="#br0" timeOffset="135341.2279">11489 8007 191,'0'0'270,"0"0"-204,0 0-1,0 0-51,-80-38-10,60 38-4,1 0 7,1 18 0,-2 8-2,4 10-10,1 4 8,9 4-3,3-2 0,3-6-4,0-4 4,0-8-1,6-6-3,5-6 0,0-4-4,-2-4 3,3-4 4,2 0 0,2 0-2,2-17 2,4-7 2,-2-7 4,1-5-5,-5-6-2,-1-2-8,-4 3-28,-7 6 6,-2 10-24,-2 6-23,0 9-143</inkml:trace>
  <inkml:trace contextRef="#ctx0" brushRef="#br0" timeOffset="135821.1983">11716 7971 427,'0'0'80,"0"0"-13,0 0-58,0 0-9,0 0-8,0 0 6,-81 112 1,74-71 1,-1 0-4,7-5 4,1-6-1,0-5-5,6-5 0,7-5-10,5-4-11,6-7-2,3-3 16,6-1-8,1 0 20,-4-4-2,0-8 1,-11-1 2,-8-4 22,-8-1 44,-3-6 12,0-3-32,0-6 10,-5-2-37,-4-1-18,0 3-1,-3 4 0,5 5-23,-1 4-32,4 7-50,-5 5-73</inkml:trace>
  <inkml:trace contextRef="#ctx0" brushRef="#br0" timeOffset="136549.1521">12795 8010 292,'0'0'89,"0"0"-10,0 0-25,0 0-29,0 0-3,0 0-22,-11-10-3,2 27-1,1 9 2,-5 5 2,1 4 0,2-2 0,2-2 1,4-1-1,4-5-1,0-3-4,6-4-3,12-4 8,4-5 0,1-6-1,2-3-2,0 0 6,-1-8-2,-1-10 2,-1-4 0,-6-2 3,-5-4-6,-5 0 9,-6-1 38,0-2-31,-5 1 3,-8 3-5,-4 4-14,1 4-15,0 4-23,3 2-66,2 3-75</inkml:trace>
  <inkml:trace contextRef="#ctx0" brushRef="#br0" timeOffset="136995.9879">13269 7976 427,'0'0'53,"0"0"-44,0 0-5,0 0-2,0 0-4,-90 32 2,76-6-2,3 7 0,2 3-2,4 0 2,5-3 2,0-2 0,0-9-5,3-4 5,10-6-5,3-6-1,-1-3 5,6-3 1,2 0 19,0-12-5,1-6-6,-3-5 0,-5-2 3,-4-7-1,-6 1-1,-4-1 2,-2 2 7,0 3 0,-13 1-6,-4 5-12,-1 5-10,1 5-73,1 1-73</inkml:trace>
  <inkml:trace contextRef="#ctx0" brushRef="#br0" timeOffset="137499.9557">13630 7850 339,'0'0'102,"0"0"-78,0 0-24,0 0-2,0 0 2,-18 90 6,12-46 17,3 3-4,0-1-11,-1 1-6,2-6-1,2-5-1,0-8 0,0-4 2,0-4-1,0-5 2,6-4-3,1-7-32,4-1-35,2-3-47,1 0-47</inkml:trace>
  <inkml:trace contextRef="#ctx0" brushRef="#br0" timeOffset="137955.9296">14019 7919 344,'0'0'93,"0"0"-61,0 0-7,0 0-24,-89 73 0,72-31 4,1 1-5,4 1 0,4-5 2,7-7 1,1-7-6,0-3 1,7-8 2,9-6-1,0-4-3,-1-4 2,9 0 2,1 0 9,2-15 26,-3 0-32,-5-4 8,-6-1-5,-5-3-1,-8-3 0,0-3 9,0-4-14,0 0 8,-9 2-5,-4 3 0,-1 4-3,1 5-15,-1 5-54,1 5-26,1 5-158</inkml:trace>
  <inkml:trace contextRef="#ctx0" brushRef="#br0" timeOffset="138587.8895">14328 7891 309,'0'0'70,"0"0"-27,0 0-13,0 0-30,0 0-10,0 0-4,23 6 14,0 4 0,4 2 4,3 2 0,1 1 3,2-3-4,1 3-3,-1-3 1,-3 0-1,-3-3 2,-4 0-1,-4-3 3,-1-1 0,-8-1-4,-2 1 0,-4-3-4,-4 2 4,0 1 0,0 2 1,-9 5 5,-7 4 2,-8 4-3,-1 4 9,-7 1-3,1 6 6,-4 0-4,1 1-6,0-2-7,-2-1 2,3-2 0,1-1-2,0-4-29,4-1-30,5-3-27,4-4-50</inkml:trace>
  <inkml:trace contextRef="#ctx0" brushRef="#br0" timeOffset="139507.8314">10115 8929 175,'0'0'83,"0"0"-23,0 0 5,0 0-21,0 0-10,0 0-9,-55 95 4,49-58 0,3 3-15,3 4-6,0 1 1,0 4-9,-2 5 4,-1-1-4,0-3 0,2-6 6,1-7-5,0-2 1,0-8-2,0-3-2,0-3-16,0-6-16,0-4-18,0-5-38,0-6-110</inkml:trace>
  <inkml:trace contextRef="#ctx0" brushRef="#br0" timeOffset="140423.1446">10440 9051 242,'0'0'97,"0"0"-32,0 0-7,0 0-29,0 0-4,0 0-23,-25-15-2,11 21-10,-2 15 8,-1 11 1,1 6 1,4 6 0,2 4 0,5-1 0,5-1 0,0-7 2,0-9-6,12-8-1,11-5-19,7-5 24,4-9 0,6-3 0,0 0 1,2-18 6,-5-7 19,-7-6 4,-10-2-12,-9 0 22,-8-1-6,-3 0 0,0 3-14,-16 2-17,-6 2-3,1 4 0,-6 2-15,5 5-15,-2 4-50,6 3-36,0 5-112</inkml:trace>
  <inkml:trace contextRef="#ctx0" brushRef="#br0" timeOffset="140895.1186">11111 9061 228,'0'0'65,"0"0"-32,0 0-1,0 0 13,0 0-19,0 0-23,-19 20-3,3 12 3,-1 6-1,5 1-2,5 0 6,7-1-4,0-5 0,3-5-4,9-7 0,3-6 2,3-4 3,2-8-3,2-3 9,1 0 31,1-9-3,-2-12-4,-5-6-19,-1-2 4,-5-3-6,-5 2-5,-3 0 12,-3 0-13,0 1-5,0 2-1,-3 5-8,-8 2-26,-2 7-38,-2 5-54,-4 7-106</inkml:trace>
  <inkml:trace contextRef="#ctx0" brushRef="#br0" timeOffset="141359.085">11547 8978 409,'0'0'119,"0"0"-65,0 0-48,-91 22-6,67 5-1,5 5-1,3 1-2,6 0 5,6-2-3,4 0-1,0-4 1,1-3-3,12-3 5,-1-3-1,1-6 0,-1-5-2,1-5-3,2-2-6,4 0 12,1-12 6,1-9-6,-3 0 0,-6-2 0,-5 0 1,-5 1 10,-2 2-8,0 1 4,-12 1-7,-6 1 0,3 6-2,-3 1-18,3 6-67,0 2-109</inkml:trace>
  <inkml:trace contextRef="#ctx0" brushRef="#br0" timeOffset="141855.0523">11859 8985 160,'0'0'45,"0"0"6,0 0-7,0 0-44,0 0 1,0 0-1,-55 62 14,38-32 13,1 3-6,4 2-9,7-3 0,4 0-12,1-2 0,0-4 4,3-3-4,8-5 1,3-5-1,1-5 4,5-6 0,-1-2-1,7 0 20,2-11-8,2-12-9,-2-4-1,0-3-3,-1-5-1,-6 4 5,-6-1-5,-10 4 6,-5 2 23,0 0 17,-18 4 7,-3 1-20,-5 1-15,1 5-15,3 5-4,4 2-2,3 2-53,3 2-73,0-1-124</inkml:trace>
  <inkml:trace contextRef="#ctx0" brushRef="#br0" timeOffset="142631.0032">12845 9027 87,'0'0'160,"0"0"-90,0 0-15,0 0 1,0 0-11,0 0 7,-12-39 24,8 39-56,-7 5-18,-1 16-2,-5 7 0,1 4 0,3 1 0,4 1-1,6-2-3,3-2 4,0-1-2,11-7-3,13-4 3,1-5 2,3-8 1,2-5-1,1 0-1,2-12 1,0-10 1,1-5 2,-5-2-1,-9-1 8,-9 0 15,-8 0-17,-3 3 7,-6 1 2,-13 4 0,-8 2-6,6 3-11,-3 5-3,3 5-23,6 7-39,2 0-13,7 1-68,0 12-120</inkml:trace>
  <inkml:trace contextRef="#ctx0" brushRef="#br0" timeOffset="143062.9766">13355 8986 181,'0'0'163,"0"0"-85,0 0-26,0 0-19,0 0-32,0 0-1,-38 14-2,26 10 2,1 5 0,-1 1-3,5 1 5,1 1-2,1-2 1,5-3-1,0-7 0,0-4-3,3-7 0,8-4 1,2-5-2,4 0 4,5-10 46,2-8-35,-3-5-3,0-2-1,-8 1 2,-6 1 18,-5 0 9,-2 0-8,0 0-7,-9 4-20,-3 1-1,2 3-2,-2 3-42,6 3-60,1-1-85</inkml:trace>
  <inkml:trace contextRef="#ctx0" brushRef="#br0" timeOffset="143662.9376">13714 8863 198,'0'0'72,"0"0"20,0 0-11,0 0-11,0 0-30,0 0-40,-8 18-15,8 14 15,0 7 3,0 0 8,0-1-3,0-1-2,2-2 1,2-3-6,1-2 2,-4-3-1,-1-1-1,0 1-2,0-1-2,0-2-4,0-1-14,0-3 0,6-4-13,0-2-35,3-9-70</inkml:trace>
  <inkml:trace contextRef="#ctx0" brushRef="#br0" timeOffset="144046.9151">14122 8821 406,'0'0'95,"0"0"-24,0 0-57,0 0-14,0 0 0,0 0-9,-55 102 6,55-63 2,0 2 1,0-4 0,0-2 4,0-1-4,0-6-2,0 1 2,0-4 8,0-1-6,0-3-2,1-4-27,4-5-43,0-3-17,1-8-39,1-1-89</inkml:trace>
  <inkml:trace contextRef="#ctx0" brushRef="#br0" timeOffset="144806.8651">14404 8931 237,'0'0'120,"0"0"-31,0 0 1,0 0-50,0 0-21,0 0-8,-7-11-11,10 11-3,15 0-4,9 9 7,4 3 3,5 2-3,1-1 2,5 1-2,1 0 0,3-3 3,1 1-3,-4-2 0,-6-1-3,-9-2 8,-6-1-5,-9 0 0,-4-3-2,-5 0 1,-2-1 0,-2 1 1,0 0 0,0 3 0,-3 3 5,-14 4-1,-7 7-1,-7 6-2,-8 3 0,-5 6 5,-1 2-4,2-3-2,4 0 0,1-2 0,2-3 1,5-3-3,4-5-14,5-3-12,8-5-36,3-3-55,3-5-91</inkml:trace>
  <inkml:trace contextRef="#ctx0" brushRef="#br0" timeOffset="146730.6958">11016 9888 39,'0'0'70,"0"0"-23,0 0 22,0 0 10,0 0-4,0 0-7,0 0-17,0 0 2,0 0-5,0 0-3,0 0-7,0 0-9,0 0-17,0 0-12,0 0-1,0 0-17,0 0-44,0 0-40,1 11 12,-1-1-33,0-1-138</inkml:trace>
  <inkml:trace contextRef="#ctx0" brushRef="#br0" timeOffset="146954.6863">11011 10136 232,'0'0'128,"0"0"-109,0 0-11,0 0-5,0 0-2,0 0-1,5 3 0,-4-1 1,1 1 1,1 0-2,0 2-4,0-1-59,0-1-86</inkml:trace>
  <inkml:trace contextRef="#ctx0" brushRef="#br0" timeOffset="147154.6681">10980 10395 210,'0'0'29,"0"0"-29,0 0-7,0 0 0,0 0-12,0 0 12,11 29-7,-11-28-36</inkml:trace>
  <inkml:trace contextRef="#ctx0" brushRef="#br0" timeOffset="147362.655">10980 10625 242,'0'0'0,"0"0"-54,0 0-58</inkml:trace>
  <inkml:trace contextRef="#ctx0" brushRef="#br0" timeOffset="149392.2979">10051 10892 167,'0'0'115,"0"0"-60,0 0-10,0 0-20,0 0 5,0 0-8,0-2-12,0 4-10,0 16-1,0 9 1,0 11 30,0 4-8,0 5 12,0 1-3,0-2-2,0-1-16,0-1-9,0-5 7,0-3-8,0-4-2,0-2-2,0-1 1,0-2 0,0-3 1,0-4 3,0-7-3,0-2-1,0-4 0,0-4-37,0-3-57,0 0-42,0-6-111</inkml:trace>
  <inkml:trace contextRef="#ctx0" brushRef="#br0" timeOffset="151135.157">10424 10991 242,'0'0'127,"0"0"-55,0 0 1,0 0-24,0 0-30,0 0-19,0 0 4,-6-1-4,6 8-4,0 16-4,0 7 8,0 6 12,6 2-8,-6-2 1,4-1-1,-4-4 0,0-2-4,0-2 4,0-3-2,0-3-2,0-3-10,0-6-50,0-4-39,0-4-20,0-4-57</inkml:trace>
  <inkml:trace contextRef="#ctx0" brushRef="#br0" timeOffset="151567.1253">10724 11056 197,'0'0'116,"0"0"-13,0 0-11,0 0-32,0 0-35,0 0-25,1 0-1,2 18-23,0 6 24,3 3 6,-3 1-3,0-3 0,0-1 0,-3 0-3,0-3 0,0 0 6,0-3-5,0-1-2,0-4 0,0-3-58,0-4-29,0-6-73</inkml:trace>
  <inkml:trace contextRef="#ctx0" brushRef="#br0" timeOffset="152031.0957">11268 10967 287,'0'0'38,"0"0"-33,0 0-4,0 0-2,0 0 2,0 0 42,-4 89 15,2-56-20,2 0 0,0-2-14,0-3-15,0-3-4,0 1-4,0-3 3,0-4-4,0 0-2,3-8-9,2-2-68,-1-3-2,2-6-90</inkml:trace>
  <inkml:trace contextRef="#ctx0" brushRef="#br0" timeOffset="152355.0989">11614 10996 319,'0'0'188,"0"0"-113,0 0-67,0 0-6,0 0-2,0 90 0,0-61 0,5-2 0,4-2 2,-3-2 0,0-2-1,-2-3-1,1-1 2,-2-2-2,1-4-33,3-4-58,1-6-76</inkml:trace>
  <inkml:trace contextRef="#ctx0" brushRef="#br0" timeOffset="152939.0633">12792 10877 370,'0'0'149,"0"0"-101,0 0-42,0 0-6,0 0-12,0 0 11,0 93 1,0-58 6,0-2-5,1-2 5,1-2-6,0 0 4,0-3-2,1-2-2,0-3 1,0-5 4,1-2-5,1-5-36,1-4-45,4-5-45,-1 0-57</inkml:trace>
  <inkml:trace contextRef="#ctx0" brushRef="#br0" timeOffset="153259.0458">13157 10892 321,'0'0'95,"0"0"-57,0 0-36,0 0-2,0 0 9,-7 98 12,2-65 12,5-1-14,-2-4-16,2 1-2,0-3 12,0-4-10,0-4 0,0-1-3,0-7 0,0-2-8,7-2-51,-1-6-52,3 0-83</inkml:trace>
  <inkml:trace contextRef="#ctx0" brushRef="#br0" timeOffset="153683.0153">13527 10878 407,'0'0'58,"0"0"-5,0 0-16,0 0-36,0 0-2,0 0 0,0 8-13,0 15 14,0 7 6,0 1 10,0 1-3,0-1-7,-1 0 3,-2-4-9,0-3 6,1-4-3,2-4-3,0-3-4,0-2-47,0-4-31,0-5-52,0-2-133</inkml:trace>
  <inkml:trace contextRef="#ctx0" brushRef="#br0" timeOffset="154002.995">13791 10830 197,'0'0'174,"0"0"-80,0 0-57,0 0-36,0 0-1,3 81 4,-3-49 10,0-2-8,0-1 5,0-4-8,0-2 1,0-2-3,0-1 1,0-3-2,0 3 4,0-3-4,0-4-30,0 0-5,0-6-39,0-4-63,0-3-77</inkml:trace>
  <inkml:trace contextRef="#ctx0" brushRef="#br0" timeOffset="154674.9521">14334 10752 317,'0'0'118,"0"0"3,0 0-54,0 0-44,0 0-23,0 0-3,-15-8 1,15 8-19,8 0 8,8 0 12,7 11 2,3 0-1,4 2 2,0 2 3,3 2-1,1-2-4,3 1-1,-2-1 1,-4 3-1,-3 0-4,-5-1 3,-2 0 1,-2-1 1,-7-1 0,-4-1-2,-4-1 2,-4 3-3,0 0 3,-7 0 1,-15 6 1,-4 0 1,-6 1-1,-4 2-2,-1 1 2,0 0 7,-2 0 1,3 0-4,0 0-6,3-2 4,3-2-4,2-1-27,5-4-13,6-5-46,8-5-66,8-7-156</inkml:trace>
  <inkml:trace contextRef="#ctx0" brushRef="#br0" timeOffset="157733.7867">16166 5550 269,'0'0'103,"0"0"-73,0 0-9,0 0-5,0 0 13,0 0-2,0-25-11,0 25-1,0-2-9,0 1 15,0-1-6,-4-1-13,-8 1-2,-2 1-3,-2-2 2,0 1-2,-2 1 1,1 1 2,-1 0 2,2 0-2,-2 0 0,4 0-1,1 0 2,4 0 1,3 0-1,-2 0-1,0 0 0,-1 0 0,0 0 1,-1 0 2,2 0-1,2 0-2,1 0 0,2 0 0,2 0 0,1 0 3,-3 0-3,2 0 0,1 0-5,0 0 4,0 0-1,0 0-3,-2 0 1,1 11-5,-2 5 9,0 7 0,-2 4 0,2 5 0,0-1-1,2 3 1,1 3 4,0 2-2,0 1 0,0 4 2,0 1-1,0 3 0,0 2-3,0 0 2,0-5 2,0-1-2,0-4 6,4-1 0,4-1-1,1 0 0,1-2-7,2-1 7,-1-3-4,-1 0-2,-1-2-1,-2 0 2,1 1 1,-2-2-6,0 0 6,0-2-3,0 0 0,-1 3 3,-2 4-4,-1 3 1,-2 5 0,0 2 8,0 0 0,0-1-2,1-1 10,2-1-16,2-1 10,1 0-6,0-3-3,0 4 1,-3-1-1,0 3 0,-3-1 2,0-1 0,0 1-2,0-3-1,1 0 0,1-3 0,-1 0 0,-1-1 0,0-2 2,0 0-1,0-1-2,0-1 1,0 2 0,0 1 1,0-1 0,0 0-1,-1-1 0,-1-1 0,1 1 0,-2 2 0,0 4 0,-3 1 3,3 3-2,-1 2-1,1-2 1,1-1-1,-1 0-1,1-1-1,2 1 4,-1-2 13,1 3-15,-2 1 3,1 3 0,-1 0-2,-1-1 0,-1 4-1,0-3 0,1 1 4,-2-2-3,2-1 1,2-4-2,1 1 0,-2-3-2,2 1 1,-1 0 1,-1-1 0,-1-2 1,0 1 1,-3 1-2,-1 1 2,1 2-3,-2 3 1,-2-1 0,4 2 0,-1-3 0,0 1 1,-1-3-2,3 1 3,-1 1-5,2 1 5,1 3-3,0 0 2,1-1-1,-1 1 4,-2-3-8,1-1 7,0 1-5,1-3 4,-2 0 0,2 0-2,-1 1 1,-2-1-1,3 1 0,0-3-3,0-2 1,2-3 2,-2-3 0,1-1-1,-1-4 5,3 2-7,-2-1 3,2 1-3,0 2 1,0-1 2,0 2 0,0 0-3,0 1 6,0-3-3,-1 1 0,-1-5 4,2-2-4,0 1 0,0-2-1,0 0 0,0 2 2,0-2 0,0-2 6,0 2-6,0 0-1,0 2 0,0-1 0,-1-1 0,1 0-2,0-1 2,0 3 0,0 1 2,0-2-2,0 2 0,0-1 0,0-3 2,-2-2-1,2-2 0,0-4-1,-1-1 2,1-2-1,0-2-1,0 1 0,0-1-1,0-1 1,0 2 0,0-2 1,0 0-1,0-1 0,0-1 0,4 2 0,1-2 0,4 1-2,6 0 2,4-2 3,11-1 2,8 1 1,8 1-1,4-4-5,3 0 0,2 0-16,2-4-24,-1-7 3,-1-4-39,-5-5-96</inkml:trace>
  <inkml:trace contextRef="#ctx0" brushRef="#br0" timeOffset="159349.6211">17026 5406 211,'0'0'133,"0"0"-50,0 0-5,0 0-49,0 0-16,0 0-9,0-3-4,0 13-9,-2 14 2,-8 8 7,-4 5 5,-2 5-1,-1 4-3,-2-1 9,-4-3-10,-3 0 0,-4-4 0,-3-6 7,3-6-7,6-5 0,2-3 0,4-4 5,0-2-4,3-4 5,2-4-6,2-4 0,4 0 11,-2 0-9,3-4 11,2-13-13,0-4-4,3-7-3,1-5-7,0-5 14,0-1 4,3 1-3,3 2 7,2 4-3,-1 9-4,-1 10 1,-3 4-2,0 8 12,1 1-12,7 0-8,7 21-2,5 9 7,6 4 6,2 6-6,0-1 3,1-5 0,-5-1 0,-5-2-2,-2-1-20,-3 0 12,-2 0 4,2-1 4,-1-3-60,-1-3-103,-6-6-68</inkml:trace>
  <inkml:trace contextRef="#ctx0" brushRef="#br0" timeOffset="159693.5951">17227 5839 281,'0'0'156,"0"0"-95,0 0-41,0 0-20,0 0-5,0 0 5,0 0 9,2 69 15,-2-46-15,0-1-8,7 1 3,2 1-4,2 0-9,2-4-51,-1-7-94</inkml:trace>
  <inkml:trace contextRef="#ctx0" brushRef="#br0" timeOffset="160982.1167">16935 6449 235,'0'0'114,"0"0"-104,0 0-10,0 0-6,0 0 6,0 0 53,-20 93-24,7-65-4,-2 3-2,-3-3-13,-1 1 10,-1-1-20,-1 0 1,-1 0 11,-3-1-12,-1 1 1,5-5-9,0-3 21,5-5-6,1-8-5,4-2-1,3-5-1,3 0 0,4-12 0,1-10-11,0-7-45,0-4 50,0-2 2,11 2 4,0 3 4,1 4-3,1 5 4,-1 6-2,0 5 7,-3 2-6,0 5-4,0 3-5,6 0 0,4 20 5,2 5 4,3 5-3,0 4-1,0 0 0,-5 4 0,-1 1 2,-3-1-5,-2-2-15,-2-3 8,0-8-15,-1-3-90,0-8-93</inkml:trace>
  <inkml:trace contextRef="#ctx0" brushRef="#br0" timeOffset="161534.0786">17146 6801 153,'0'0'148,"0"0"-99,0 0 1,0 0-23,0 0 14,0 0 15,38-63-15,-25 61-32,7 2-9,-1 0-2,-1 14-5,-2 10-6,-5 4 12,-7 6-1,-4 2 2,-4-2 0,-21-1 0,-5-4-17,-2-5-9,3-4 1,7-7 20,6-4 1,5-1 4,7-2 1,4-3-1,0 0-4,0-2-15,21-1 19,7 0 2,10 0 42,2 0-31,-3 0-10,-2 0 3,-6 0-4,-3 0-2,-6 2-31,-4 2-70,-6 0-117</inkml:trace>
  <inkml:trace contextRef="#ctx0" brushRef="#br0" timeOffset="162742.005">16947 7558 154,'0'0'113,"0"0"-109,0 0-4,0 0 0,0 0 9,0 0 9,-30 75 8,18-47-4,0 1-5,-8 3 9,0 3-19,-4-1-5,0-1 2,0-4-4,2-2 12,-1-5-11,7-5 0,0-4-1,5-8 0,2-3 6,3-2-5,-3 0-1,3 0 9,2-9-9,-1-5 0,2-2-13,1-5 11,2-3 2,0-2 7,0-4-4,0 1-1,8-1 4,-2 3 0,2 4 7,-1 5-1,-1 5 17,-2 5-26,-1 4 4,-1 4-14,2 0 5,4 1-12,2 16 11,4 5 2,0 7 1,2 1 1,3 3 0,-2 0 4,5-3-4,-3 1 1,-1 0-1,1-2-1,-5 1-9,1-3 4,-3-4-37,-1-5-36,-1-10-82</inkml:trace>
  <inkml:trace contextRef="#ctx0" brushRef="#br0" timeOffset="163624.442">17130 7922 224,'0'0'27,"0"0"-21,0 0 26,0 0-14,0 0 19,0 0-19,67-45-9,-47 41 7,-3 2 1,1 1 2,2 1-3,-2 0-13,0 0-3,-1 10 0,-5 2-3,-4 3 1,-7 1-15,-1 3 11,-4 5-1,-21 2 4,-10 2 1,-4 0-10,5-6 3,7-5 3,10-6 6,10-4-3,6-6 3,1-1 0,0 0-21,16 0 21,5 0 7,8-1 16,-4-4-14,-3 5 5,-5 0 3,-3 0-6,-1 3-3,0 7-8,-4 0 2,-3 1 3,-2 0-4,0-2-1,-4 2 1,0-1 12,-4 1 3,-11 1 13,-5-2 2,-7-1-4,-1 2-3,-4-2-12,1 0-7,3-2-3,1 1-2,4-4-39,-2-2-58,1-2-99</inkml:trace>
  <inkml:trace contextRef="#ctx0" brushRef="#br0" timeOffset="164384.3928">16905 8624 167,'0'0'94,"0"0"-49,0 0-20,0 0-12,0 0-13,0 0 0,1 13-4,-1-8 4,0 2-1,0 1 1,0 1-92,0-3-73</inkml:trace>
  <inkml:trace contextRef="#ctx0" brushRef="#br0" timeOffset="164624.3803">16834 9032 243,'0'0'33,"0"0"-33,0 0 0,0 0 9,0 0-8,0 0-1,0 10 1,0-10 0,0 0-2,0 0-23,0 0-38</inkml:trace>
  <inkml:trace contextRef="#ctx0" brushRef="#br0" timeOffset="166547.1356">16967 8715 305,'0'0'84,"0"0"15,0 0-24,0 0-38,0 0-34,0 0-3,0 2-6,-4 17-1,-2 7 7,-3 4 4,-1 2-4,-1-2 1,-2 1 6,-2 0-7,-6-3 4,-1 0-2,0-4-2,0-3 2,0-3-2,2-3-6,-2-4-5,1-3-8,5-2 18,-1-6 0,5 0-5,1 0 5,2-4 1,2-11-9,4-6 8,2-3-10,1-7 11,0 1 4,1-1-4,9 2-3,3 3 3,2 4 0,0 4 2,-2 6 0,1 3 0,-1 8-2,-1 1-2,4 0 0,-1 11-5,5 10-1,-2 7 8,1 2 0,-4 1 2,0 1-1,-5-1-1,-1 0-8,-3-1-54,2-3-20,-2-3 70,0-6-21,2-4-57,2-6-33</inkml:trace>
  <inkml:trace contextRef="#ctx0" brushRef="#br0" timeOffset="167061.2759">17124 8997 333,'0'0'30,"0"0"11,0 0-21,0 0-20,0 0-10,0 0 9,-9 30 2,9-17-2,0 1-3,0-2 4,0 0-1,8-3-3,4-3 0,2-3-6,3-3 10,2 0 7,3 0 0,-2-4-7,-1-7-3,-2-1 3,-7 0 5,-2 3-2,-7 1 43,-1 3 27,0 2-5,0 3-18,0 0 1,0 0-32,0 0-19,0 1-20,0 16 10,0 2 10,-4 5 0,1 0 2,1 4-3,1-1 1,1-1 0,0 3-16,0-2-21,0-4-3,0-4-58,0-4-47,0-7-149</inkml:trace>
  <inkml:trace contextRef="#ctx0" brushRef="#br0" timeOffset="167637.2367">16980 9755 68,'0'0'307,"0"0"-252,0 0-33,0 0-6,0 0-16,0 0 2,0 2-2,-2 6-5,2 2 2,0 2-35,0-1-69,0-2-125</inkml:trace>
  <inkml:trace contextRef="#ctx0" brushRef="#br0" timeOffset="167869.2201">16914 10136 502,'0'0'16,"0"0"-16,0 0-11,0 0 7,0 0 4,0 0-2,0 3-8,0-3-51,0 0-14,0 0-88</inkml:trace>
  <inkml:trace contextRef="#ctx0" brushRef="#br0" timeOffset="168217.3265">16950 10465 167,'0'0'0,"0"0"-1,0 0 1,0 0 7,0 0 38,0 0 90,0-14-51,0 12-40,0 2-16,0 0-28,0 0-26,0 0-85,0 0-68</inkml:trace>
  <inkml:trace contextRef="#ctx0" brushRef="#br0" timeOffset="169249.4706">16906 10686 357,'0'0'83,"0"0"-21,0 0-3,0 0-41,0 0-18,0 0-3,0 13-15,0 11 18,0 7-2,-3 2 9,-4 1-7,-5 2 0,-3 3 0,-9 0 4,-7 2-1,-4-5-1,-2-3 0,-1-5 0,8-7 2,5-8-4,6-5-11,7-5 2,0-3 3,6 0-2,0-3 7,3-12-2,3-3 3,0-3 16,0-3-12,0-1 14,0 0-5,6 1-9,2 1 5,1 5-7,4 3 3,-1 4-2,-2 5 2,1 5-5,-3 1 0,3 7-13,1 16 8,1 4 4,0 5 1,-3-2 1,-1 2-1,1-4-11,0-2-19,-1-1 4,1-4-10,2-3 14,3-1-49,0-7-42,2-3-71</inkml:trace>
  <inkml:trace contextRef="#ctx0" brushRef="#br0" timeOffset="170033.4163">17132 11073 368,'0'0'69,"0"0"-46,0 0-22,0 0 10,0 0-11,91-47 9,-75 47 2,-3 0-11,1 6-3,-2 13-1,-2 6 2,-3 2 2,-4 3 2,-3-2-2,0-2 0,-7-2-5,-8-3-7,-7-2 3,-2-3 6,0-1 0,2-3 3,4-2 0,9-2-3,4-4 2,4-1 1,1-1-6,0-1 0,0-1-4,7 0 10,16 0 1,7 0 17,5-3-5,3-4-10,-1 1-3,-3 1-8,-8 1-16,-4 1-24,-7-1-110</inkml:trace>
  <inkml:trace contextRef="#ctx0" brushRef="#br0" timeOffset="170569.3828">17593 11100 374,'0'0'68,"0"0"-40,0 0-24,0 0-4,0 0-12,0 0 10,0 45 4,0-27 1,0 0 4,0-1-5,0-4 2,-2 0-3,1-3 1,1-4 0,0-2-2,0-2 0,0-2-7,0 0-8,10 0 9,6-2 5,2-7 1,-1 2 2,0-1-2,-1 5 0,0 2 0,-4 1-1,3 0-1,-3 3 1,-2 10-3,0 2 3,-2 3 1,-3 0 2,-4 2 14,-1-1-3,0-1-2,0 0-8,0-2 3,-7-3 4,-11-1-10,0-1 0,-5-5-15,3-2-15,1-2-11,2-2-24,5 0-73</inkml:trace>
  <inkml:trace contextRef="#ctx0" brushRef="#br0" timeOffset="170857.3629">17637 11066 34,'0'0'224,"0"0"-169,0 0-8,0 0 12,0 0-12,0 0-27,39-43-19,-17 42 0,5-1 0,0 2 1,2 0-1,-4 0-2,-1 0-3,-2 0-28,-2 0-15,-3 0-55,-4 0-67</inkml:trace>
  <inkml:trace contextRef="#ctx0" brushRef="#br0" timeOffset="171392.3372">18223 11012 173,'0'0'93,"0"0"-13,0 0 0,0 0-10,0 0-70,0 0 0,-47 25 0,23-4 0,0 6 4,-3 5-4,2 2 0,1 2-1,2 0 0,5-4-1,7-5 2,3-3-3,5-3 2,2-3-4,0-3 4,5-4 1,9-4 0,3-2 0,7-5 28,2 0 14,4 0-10,-4-7-21,-4-1-7,-9-2 1,-5 2 15,-5-3 7,-3-2 0,0-1-7,-5 0 0,-10-1-16,-4 2 9,2 1-11,-2 1-2,0 2-1,5 2-21,0 0-29,-1 6-20,1-1-37,1 1-93</inkml:trace>
  <inkml:trace contextRef="#ctx0" brushRef="#br0" timeOffset="173723.5782">18576 5388 184,'0'0'136,"0"0"-68,0 0-9,0 0-38,0 0-20,0 0 6,83-41 3,-58 36 2,1 1-9,-7 1 8,1 3-11,-4 0-1,4 0 1,0 0 0,2 0 1,0 6-1,-3-1 7,-2 0-6,-3 0-1,1-1 0,0 1 1,-1-2-1,-5 0 0,-4-2 1,-3 1-2,-2-1-11,0 4 3,0 0 8,1 3 1,1 2 6,0 1-4,-1 3-1,2 1 4,0 5-4,0 1-1,0 3 1,-1 5 0,-1 1 3,1 4-3,1 3 3,-3-1-3,4 3 0,-1 0 0,0 3-1,3-1 3,0-1-3,3 1 3,0-1-3,-2-1 4,1-1-4,-4-2 0,2-2 0,-3-3 0,-3 1 0,0-1 0,0 3 2,0-2-1,0 3 2,-2 0-3,-2 0 0,3 1 1,1 1-2,0 6 1,0-1 0,4 1 2,2 2 0,0 1-1,-1 0-1,-1 4 0,1 2 0,0 4 0,-2-2 0,2-1 0,-2 0 2,-3-1-5,0 2 3,0 2 0,0 1-2,-2 2 4,-5-2-2,-2 1 0,3-1 0,3 0 0,2-1 0,1 0-1,0-1 1,0-1 4,0 0-1,0-1-2,0 0 0,0 3-1,0 2 0,0-1 3,0 1-1,-6-5-1,-2-3-1,1-2 0,1 1 4,1-3-7,-1 1 3,3-2 0,0-1 2,3 0-2,-1-1 1,-2 2-1,2 2 1,-1 0-1,1 2 0,-1 4 1,0 1-3,1 3 4,-1 0-2,2 4 0,-1 4 1,-1 2 2,-1 3-2,0 0 0,-1-3 7,-1-4-7,0-2 6,0 1-7,-1 0 3,-1 0 0,-2-4-2,3 0-1,0-3 4,1-1-4,1 0 1,2 1-1,1 2 2,1 0-5,-2 2 3,2 1 0,-1 3 1,-1 5 0,0 1 2,0 0-3,-1-4 1,2-4-2,-1-3-1,2-2 2,0-4 0,0-2 2,0-6-2,0-4 1,2-4 1,4-4-4,-1-4 2,0-3 0,-1-4 0,1-5 0,-4-4 0,-1-2 2,0-7-2,0-2 2,0 1 0,0-2 1,0 0 10,0 0 9,0 0 26,0 0-16,0 0-24,0 0-5,0 0-3,0 1 0,-6 0 3,-4 1-2,-2 1 0,-2-3-1,-3 1 1,-7-1-2,-3 0-8,-9 0-13,-3 0 1,-3-10-28,-2-4-11,-1 1-30,-1-2-70</inkml:trace>
  <inkml:trace contextRef="#ctx0" brushRef="#br0" timeOffset="178836.2706">21143 8606 216,'0'0'139,"0"0"-58,0 0-1,0 0-15,0 0-25,0 0-13,0 0-24,-2 0-3,2 0 0,0 0-17,11 0 8,14 0 9,11 0 0,11 3 6,10-2-6,7 2 0,12-1 0,6-2 6,16 0-6,17 0 2,12 0-2,10 0 2,2 0 0,-5-2-4,-7 1 0,-9 1 2,-9 0 3,-7 0 0,-7 0-3,-5 0 0,-3 0 1,-5 0-4,-7 0 1,-10 0 2,-15 1 3,-16 1-3,-13-2-5,-10 0-10,-10 0-30,-1 0 7,0 0-45,-15 0-58</inkml:trace>
  <inkml:trace contextRef="#ctx0" brushRef="#br0" timeOffset="180099.5393">24790 8065 181,'0'0'73,"0"0"-4,0 0-13,0 0 2,0 0 6,0 0-6,0-17-31,0 17-23,0 0-4,-3 9-11,-6 19-1,-8 11 12,0 8 3,0 8-3,-1 4 0,6 0-1,3-4 6,3-5-7,6-6 2,0-8-5,20-2 0,5-2 2,6-3 3,4-2-4,2-6 0,0-3-39,2-4-48,-6-6-126</inkml:trace>
  <inkml:trace contextRef="#ctx0" brushRef="#br0" timeOffset="180923.4833">25776 7984 203,'0'0'89,"0"0"-23,0 0-9,0 0-23,0 0-20,0 0-9,0-2-5,0 23 0,9 10 4,3 2 10,1 5-7,3 2 2,0 1-5,0-2 2,-3 1-5,-4 0 1,-1-1-2,-5 0 3,-3-4-3,-2-2 1,-20-3-1,-13-3-8,-11-2 3,-6-4-64,-3-5-88</inkml:trace>
  <inkml:trace contextRef="#ctx0" brushRef="#br0" timeOffset="182583.9186">25455 8211 305,'0'0'67,"0"0"-31,0 0 3,0 0-23,0 0 3,0 0-15,-28 0 3,13 0-7,1 0 3,-2 0-1,4 0 5,-1 0-7,4-6 8,1-1 0,1-4 16,-1-3-17,1-2-1,1-5-2,3-2 8,3-1 4,0-1-2,0-4-8,10 2-3,7 1-1,-1 2-2,2 5-4,-1 5 1,2 4 5,-1 2-4,-2 6 2,0 2-5,0 0 5,-4 7-4,-1 17-5,-5 11-1,-6 8 7,0 8 3,-7 2 9,-14 0 0,-1-2-9,-1-5 16,4-4-12,1-5-4,6-3 1,0-3 1,3-4-2,2-2-21,-2 1-41,-3-3-51,0-3 60,0-4-119</inkml:trace>
  <inkml:trace contextRef="#ctx0" brushRef="#br0" timeOffset="185119.7562">6652 13189 396,'0'0'66,"0"0"-66,0 0-7,0 0 7,0 0 6,0 0-6,44 3 4,-25-3-4,3-8 14,5-5-4,-3-2 3,3-5-9,-2-4-1,-1-4-3,0-8 2,-5-3-2,-2-5-23,-7 3 18,-7 5 10,-3 6-4,0 10 6,0 6-3,-7 7 17,1 6 32,1 1-41,2 0-12,3 4-11,0 19-28,0 8 27,0 4 10,15-1 0,4 0 1,1-6 1,1-1-4,-2-3 2,1-3 4,-4-1-3,-4-4 1,-6-2 0,-4-2-5,-2-1-17,-3-2 22,-16-2 1,-6 1-1,-3 0 0,-2-4-1,3 0-4,0-2-50,2-1-96</inkml:trace>
  <inkml:trace contextRef="#ctx0" brushRef="#br0" timeOffset="185335.7448">7286 13161 585,'0'0'0,"0"0"-133,0 0 17,0 0-54</inkml:trace>
  <inkml:trace contextRef="#ctx0" brushRef="#br0" timeOffset="185719.7191">7613 12633 161,'0'0'279,"0"0"-166,0 0-38,0 0-31,0 0-30,0 0-14,0-16-5,0 24 4,0 20-21,0 13 22,0 10 2,0 7 2,0 2-4,0-2 6,3-7-6,4-6 0,2-9 0,3-7 0,5-5-1,1-3-2,1-5 2,5-6-7,-3-4-1,3-6 7,-2 0-23,0-11-45,-2-10-61,-4-4-209</inkml:trace>
  <inkml:trace contextRef="#ctx0" brushRef="#br0" timeOffset="185983.7013">7467 12873 331,'0'0'51,"0"0"-51,0 0 0,0 0 15,82-39-12,-33 28 13,5 2 20,0 1-19,-4 4-6,-5 1-11,-2 3-1,2 0 1,1 0-37,-7 0-82</inkml:trace>
  <inkml:trace contextRef="#ctx0" brushRef="#br0" timeOffset="186207.6883">8047 13019 559,'0'0'159,"0"0"-158,0 0-1,0 0 0,0 0 0,0 0-2,0 3-43,2-3-81,1 0-122</inkml:trace>
  <inkml:trace contextRef="#ctx0" brushRef="#br0" timeOffset="187267.6192">11082 13629 216,'0'0'79,"0"0"-43,0 0-21,0 0-3,0 0-11,0 0 11,52-13 20,-18 12-8,5-1-9,6 1-3,7-1-1,3 0 3,9-1-4,5-2 19,8-1-23,6-1 2,6 0-4,-1 1-4,-4 0 4,-16 3-9,-8 3 6,-9-1-2,-11 1 1,-9 0-8,-8 0-6,-13 0-12,-5 0-14,-4 0 10,-1 0 9,0 0-3,0 0-17,-6 3-30,-13 1-97</inkml:trace>
  <inkml:trace contextRef="#ctx0" brushRef="#br0" timeOffset="188234.6468">11111 13680 100,'0'0'94,"0"0"-69,0 0-16,0 0-4,0 0-3,0 0 10,36 4 33,-15 6-19,2 4-16,5 1 26,5 4-19,4-1-13,-1 0-1,1 1 0,1-1-3,-1 0 1,1-1 1,-3-1 0,-2-2-2,-7-4 1,-7 1-1,-5-2 0,-6-3-3,-5 0 1,-3 1-5,0 0 7,0 0 5,-9 2-4,-9 1 5,0 3-6,-7 0 7,-1 4-2,-2 1-5,-3 3 0,-1 3 0,-5 3 0,3 0-17,1 0 16,1-4 1,4-1 0,1 1 0,-1 0 4,3 1-4,-4-2 0,3 1 1,0-5-1,2-2 5,3-2-8,4-2 5,3-3-2,6-3 13,4-3-7,0 0 3,2 0-9,1-1 0,1-1 0,0 4-11,0-2-3,13 1 12,8 1 2,9-2 2,13-3 18,9 0 2,11 0-15,10-3-5,10-9 0,0 1 1,-1-1 0,-6 1-5,-9 4 2,-6-1-39,-10 4 9,-2-1-4,-6 1-3,-4 3 23,-5-1 0,-7 2-93,-6 0-49</inkml:trace>
  <inkml:trace contextRef="#ctx0" brushRef="#br0" timeOffset="189378.5729">11224 14858 145,'0'0'122,"0"0"-110,0 0-9,0 0-2,0 0 9,0 0 16,0 2 15,7-2-10,2 0 4,1 0-13,5-2-9,2-7-7,2-4 6,-1-1-10,-2-2 0,-5-1 2,-2 0-3,-6 4 6,-2 1-7,-1 4 1,0 2 14,0 3-10,0 3 37,0 0-14,0 0-28,0 6-12,-7 14 4,-2 4 8,6 3 2,1-3-2,2-3 0,0-2-2,2-3-1,8-3-13,1-4-25,1-2-24,-1-6-11,0-1-64</inkml:trace>
  <inkml:trace contextRef="#ctx0" brushRef="#br0" timeOffset="189602.5608">11381 14577 345,'0'0'45,"0"0"-27,0 0-12,0 0-6,0 0-19,0 0-25,-35-14 6,35 17-25,0 3-113</inkml:trace>
  <inkml:trace contextRef="#ctx0" brushRef="#br0" timeOffset="190130.5249">11585 14751 144,'0'0'213,"0"0"-120,0 0-27,0 0-36,0 0-30,0 0-8,0 0-21,16 0 29,3 0 5,5 0 0,0-4 1,-3-1-6,-2 4-1,2-1-21,-3 2-58,0-1-72</inkml:trace>
  <inkml:trace contextRef="#ctx0" brushRef="#br0" timeOffset="190362.5116">11650 14871 68,'0'0'86,"0"0"-8,0 0-36,0 0-17,101-22-17,-79 16-8,-2 0 0,0 3-31,-5-2-85</inkml:trace>
  <inkml:trace contextRef="#ctx0" brushRef="#br0" timeOffset="190666.4903">12033 14635 243,'0'0'72,"0"0"-40,0 0-10,0 0 18,0 0 4,0 0 1,0-12-36,0 21-9,0 11-4,0 5 4,0 6 0,0-3 5,0 1 3,0-4-8,-1-2 2,-1 0 0,1 1-2,-1-3 0,0 0 4,0-4-4,1-4-2,1-7-53,0-4-60,0-2-75</inkml:trace>
  <inkml:trace contextRef="#ctx0" brushRef="#br0" timeOffset="191866.4156">11407 13186 141,'0'0'129,"0"0"-43,0 0-26,0 0-23,0 0-17,0 0-18,27-53 10,-14 44 3,-1 2-6,0 1 1,0 1 0,3 2-10,1 3 0,1 0 1,-1 0-2,-1 3-1,0 12-12,-6 5 13,-3 4-11,-6 4-8,0 5-6,-3 1 13,-17-1-8,-3-2 3,-6-3-2,3-6 18,3-2 3,7-7-1,4-2 0,6-6 5,3 0-6,1-3 1,2 1-10,0-3 7,2 0 3,14 0 8,4 0 34,5 0-19,2 0-8,-2-8-15,-1 4 0,-3-1 0,-2 5-2,-2 0-60,-2 0-87,-6 0-100</inkml:trace>
  <inkml:trace contextRef="#ctx0" brushRef="#br0" timeOffset="192450.3799">11848 13095 224,'0'0'91,"0"0"-18,0 0-24,0 0-49,0 0 0,0 0-9,0 39 9,0-17 8,-3-3-3,-2-2-3,2-5 3,1-3-5,2-3 2,0-3 1,0-1-6,0-2 6,0 0-7,0 0 5,12 0-1,5-6 15,2-1-4,-4 4-11,4 2 4,-5 1-4,-1 0-1,-1 0 0,-2 1-1,-2 9 2,-4-2 0,1 3 2,-4 1-6,-1 2 5,0-1-1,0 2 5,-10 0 0,-9 2-4,-5-1-1,3 0-4,-2-3-12,6-2-10,0-6-30,4 0-19,1-3-99</inkml:trace>
  <inkml:trace contextRef="#ctx0" brushRef="#br0" timeOffset="192722.3623">11874 13069 256,'0'0'123,"0"0"-40,0 0-60,0 0-21,0 0 0,0 0 3,90-37-3,-65 36-2,2 1 5,-2 0-5,-1 0 1,-6 0-3,4 0-4,-3 1-29,1 1-67,-4 1-85</inkml:trace>
  <inkml:trace contextRef="#ctx0" brushRef="#br0" timeOffset="193424.3913">12377 13066 294,'0'0'87,"0"0"-26,0 0-23,0 0 3,0 0-41,0 0 7,-32-8-7,13 26-10,-2 6 10,-1 5-3,-2 4 7,3-2-4,3 2 0,2-1 0,4-3-1,4 0 4,7-7-6,1-1 1,0-4-5,0-6 6,6 0-7,6-2 8,2-4-1,2-2-20,3-3 19,2 0 2,1-3 9,-1-9 5,-4-1-2,-7 0 5,-7-1 31,-3 1-2,0 0-26,-6-1-7,-10 0-12,-1 4 2,-2 1-3,-2 1-14,1 7-35,-2 1-60,1 0-14,2 0-109</inkml:trace>
  <inkml:trace contextRef="#ctx0" brushRef="#br0" timeOffset="195523.6303">13694 13553 261,'0'0'98,"0"0"-66,0 0-32,0 0-15,0 0 15,0 0 20,-6 99 19,-9-58-4,-7 3-6,-5 3-14,-6-4 5,-1-1-12,-5-4-3,-1-6-3,-2-2 1,5-5 0,2-4-3,4-3-2,3-4 2,4-8 2,7-5-1,4-1 5,6-2-1,0-17-5,1-8-9,1-3 9,2-5 1,1-1-1,2-2 3,0 1 0,0-1-3,0 2 5,2 2 4,8 2-6,2 4 2,0 5-5,3 7 2,-3 8 5,4 5-3,5 3-4,2 7-6,8 19 2,7 5 4,0 7 0,-1 4 4,-5-1-4,-9 1 3,-6-1-4,-5-2 1,-8-1-6,-1 1-29,-1-2-31,-2 1-35,1-6 77,1-5-103</inkml:trace>
  <inkml:trace contextRef="#ctx0" brushRef="#br0" timeOffset="196379.5729">13839 14289 212,'0'0'52,"0"0"-52,0 0-9,0 0 9,0 0 21,0 0 28,51-18-18,-35 6-18,-3-4-7,1-2 3,2-5 17,-1-1-26,0 0 4,-3 1-4,-3 8 7,-5 8 0,-4 2 1,0 5 48,0 0-16,0 2-28,0 14-12,-6 7 0,-1 2 7,3-1-5,1 0-2,3-2 0,0-1-1,0-2 0,0-1 1,0-3 0,3-3-2,4-4-44,6-5-50,1-3-60</inkml:trace>
  <inkml:trace contextRef="#ctx0" brushRef="#br0" timeOffset="196619.5593">14081 13946 238,'0'0'178,"0"0"-114,0 0-38,0 0-26,0 0 0,0 0-8,-16-17-16,16 17-11,0 0-52,0 0 4,0 4-97</inkml:trace>
  <inkml:trace contextRef="#ctx0" brushRef="#br0" timeOffset="197069.0475">14471 13836 107,'0'0'121,"0"0"-38,0 0-12,0 0-21,0 0-36,0 0-7,21 0 42,2-1-24,7-6-8,8 2-13,2-1 3,4 1-14,-3 3 5,-5 2-62,-7 0-26,-10 0-61</inkml:trace>
  <inkml:trace contextRef="#ctx0" brushRef="#br0" timeOffset="197325.0307">14528 13988 64,'0'0'92,"0"0"-61,0 0 2,0 0 1,0 0 14,0 0 8,37 6-18,-10-6-5,3-1-14,4-5-14,2-2 1,0 1-6,-5 2-17,-2 0-57,-7 2-76</inkml:trace>
  <inkml:trace contextRef="#ctx0" brushRef="#br0" timeOffset="198220.973">15299 13485 213,'0'0'112,"0"0"-23,0 0-27,0 0-20,0 0-2,0 0-8,0-13 0,0 13-5,0 0-16,0 0-11,0 0-7,0 12-11,0 12 18,0 11 7,0 2-7,0 7-3,0 2 3,0 1 2,0 0-2,0-4 2,0-4-1,0-2 3,-3-7-2,2-2-2,-2 3 0,-1-6 0,1-1 1,0 0 1,0-6-2,-2-3 0,2-4-21,0-5-31,0-5-46,-3-1-59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2:17:07.2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12991 13388,'0'26,"0"1,0-1,0 1,0-1,0 27,0-26,0 25,27-25,-27 52,0-52,0-1,0 1,0 26,0-27,0 1,0-1,0 0,0 1,0-1,0 1,0-1,26 1,-26-1,0 1,0-1,0 1,0-54</inkml:trace>
  <inkml:trace contextRef="#ctx0" brushRef="#br0" timeOffset="1791.8803">14367 13361,'0'27,"0"-1,0 1,0-1,0 1,0-1,0 1,0-1,0 1,26-1,-26 0,0 1,0-1,0 1,0-1,0 1,0-1,0 1,0-1,0 1,0-1,0 1,0-1,0 27,0-27,0 1,0-1,0 1,0-1,27-26</inkml:trace>
  <inkml:trace contextRef="#ctx0" brushRef="#br0" timeOffset="5802.8341">14526 13044,'0'-26,"26"26,1-27,-1 27,0 0,1-26,-1 26,1 0,-1 0,-26 26,0 1,0-1,0 0,0 1,-26-1,-1-26,1 0,-1 0,27 27,0-1,27-26,-1 0,-26-26,27 26,-1 0,1 0,-1 0,1 0,-27-27,26 27,1 0,-1 0,0 0,1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35:19.3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3404 1707 157,'0'0'36,"0"0"-36,0 0-2,0 0 2,0 0 28,0 99 16,0-67 21,-4 3-9,1 3-17,0 2 6,0 5-20,1 0 0,1-1-15,1-2-10,0-5 0,0-4 1,0-3-1,0-5 7,0-2-4,0-5-2,0-3-2,0-4-6,1-6-50,1-2-50,2-3-79</inkml:trace>
  <inkml:trace contextRef="#ctx0" brushRef="#br0" timeOffset="817.7798">3300 1756 10,'0'0'81,"0"0"-37,0 0-20,0 0-2,0 0 13,74-80-3,-56 68 6,0-1 3,-1 5-15,-1 2-5,4 2-3,-3 4-16,1 0-2,-1 0-3,2 8 1,-1 6 1,1 1 2,-1 3 25,-1 1-17,-5 1-6,-2 2 9,-7 3-11,-3 3 2,-3 3 9,-22 1 0,-8 3-6,-6 1 7,-6 0-8,2-6-4,0-5-2,7-7-7,9-11 5,6-4-1,8-3 4,7 0 0,4-2-2,2-5-26,0-4 24,14 3 3,13 0 0,1 2-2,8 3 6,2 2-3,1 1 3,3 0 12,1 0-1,-4 11-5,-3 4 3,-5 5-12,-10 1 0,-4 2 0,-9-1 1,-6 5 1,-2 4 9,-6-3-10,-18 2 10,-4-1-8,-7-4 2,-3-2 10,2-5-13,2-5-1,-1-5 0,4-6 2,1-2-6,2 0-1,1-2-25,9-7-15,2-1-27,5-1 0,1 0-132</inkml:trace>
  <inkml:trace contextRef="#ctx0" brushRef="#br0" timeOffset="1941.9938">3955 2001 249,'0'0'117,"0"0"-93,0 0-8,0 0-16,0 0-2,0 0-10,-6 29 9,4-1 1,1 2 2,1 0 0,0-2 5,0-5-3,0-2-2,6-4 0,4-5-9,2-3 7,3-1-10,0-7 10,3-1 2,1 0 14,2-15-3,0-6 1,-3-1-8,-3-6 1,-6 3-1,-5-2 3,-2-2 7,-2 2 11,1 6-21,-1 6 0,0 7-3,0 5 21,0 2 18,0 1-23,0 0-17,0 14-26,0 9 25,0 6 1,2 0 0,4-2 0,4-5 0,1-2 0,2-2-1,-1-6-3,7-3-2,1-6-10,4-3-1,1 0 1,2 0-2,-3-12-23,-2-6 13,-3-5 28,-5 1 0,-2-7 10,-3 1 17,-3-4 4,0-3 11,-3 1 5,1-2-25,-1-5-8,3-1-14,0-3 14,0-3-3,0-1-6,3 3 0,-3 5 2,0 9 1,-3 11 8,-3 9 10,0 8 9,0 2-11,0 2-13,0 0-11,0 11-9,0 22-4,0 17 13,0 14 4,0 9-4,0 1-4,0-1 4,3-2 0,12-10-1,-2-6 1,2-13 1,2-11 1,-1-8-2,-1-5-4,3-4 4,0-7-3,7-7-9,2 0-20,7-17-20,1-12-52,-7-10-54,-1-5-132</inkml:trace>
  <inkml:trace contextRef="#ctx0" brushRef="#br0" timeOffset="2269.9726">4207 1877 286,'0'0'96,"0"0"-25,0 0-6,0 0-42,0 0-18,0 0 1,0 0-6,64-13 13,-18 8 4,11-2-6,7-4-9,5-2 4,2 0-6,-5 0 5,-8 6-11,-10 2-12,-12 3-88,-11 2-82</inkml:trace>
  <inkml:trace contextRef="#ctx0" brushRef="#br0" timeOffset="4290.895">5924 2059 333,'0'0'13,"0"0"-13,0 0 0,0 0 0,0 0 1,0 0-1,32 40-3,-22-35 3,0-1 1,1-1-1,1-2 0,1-1 6,3 0 12,3 0 10,3-15-1,3-5-21,2-6-1,0-5 1,-3-5-5,1 0 5,-4-4-6,-7 0-11,-3 0 10,-6 0 1,-5 3 3,0-1 0,0 2-2,-2 2 8,-7 2-3,-1 5 5,1 6-10,3 7 15,1 5 29,3 8-10,-1 1-13,3 0-22,-2 0-3,1 24-17,-1 12 18,2 9 2,0 5 3,0-1-2,3 0-2,9-4 2,0-3-3,4-4 2,1-4-4,5-2 4,0-5-1,1-3 1,2-7-5,-2-5-2,-1-9 5,1-3 1,0-5 1,3-19 1,-1-4-1,3-7 2,-8 0-2,1-1 0,-5 1-4,-7 3 4,0-2 1,0 1 2,-5 0-2,-2 1 2,-2 2-2,0 3-1,0 5 9,-2 5 12,-3 5-4,2 4 4,-2 7-3,5 0-12,0 1-6,0 0-1,0 5-8,0 18-4,0 10 12,0 6 1,5 3-1,-1 2-2,0-1 3,-4-3 0,0-5 1,0-3-1,0-4 0,0-6 4,0-3-4,-2-9 1,0-4 0,2-3 0,0-3-1,0 0 6,0 0-6,0-8 0,0-6-1,0-6 1,6 0 4,3-1-4,3 2-16,7 1 5,3 0-15,3 1-10,1 3-16,0 6-5,-4 4 45,-5 4 10,0 0-10,-3 12 6,4 6 5,-5 2 1,-3-1 6,-5 1-6,1-2 7,0-1-1,0-4-6,0-5 5,0-1-3,0-5-2,1-2 0,5 0-3,-1 0 3,1-9 11,-2-6-3,-1-4 3,-6 1-9,3 0 13,-4 5 13,-2 1-13,1 3 17,-1 6-15,0 0-12,0 3-10,0 0-5,0 0-3,0 11-13,0 8 22,0 5 0,0 2 7,0-2-3,4-1 3,2-4-3,0-5-3,3-4 3,0-4-8,6-5 4,3-1-6,0-3 7,6-18 0,1-7-21,-1-4-16,-1 2 10,-4 3 26,-4 3 4,-2 6 12,-7 6 17,-1 4 34,-2 7-5,-3 1-36,3 0-22,0 0-2,4 4-36,2 11 37,5 4 1,-3 0 10,1-2-6,-4-2 6,2-1 5,-2 0-12,-5 0 1,0-4-2,-3-2 3,0-2-1,0-2-2,0 2-2,-14-1-22,-11-1-124</inkml:trace>
  <inkml:trace contextRef="#ctx0" brushRef="#br0" timeOffset="4530.8772">7007 1697 609,'0'0'33,"0"0"-33,0 0-35,0 0-27,0 0 20,0 0 5,0 0-20,-7-41-135</inkml:trace>
  <inkml:trace contextRef="#ctx0" brushRef="#br0" timeOffset="5138.8389">5923 1741 207,'0'0'42,"0"0"10,107-26 23,-52 15-24,1 2-10,3-1-4,1 1-11,-2 0-8,-1 3-13,-2 1-3,-4 4 0,-4 1-4,-8 0-9,-9 0-67,-11 0-59,-10 4-52</inkml:trace>
  <inkml:trace contextRef="#ctx0" brushRef="#br0" timeOffset="7930.3005">8979 1876 323,'0'0'14,"0"0"-14,0 0-12,0 0-2,0 0 12,0 0-15,20 4 17,-8-4 13,-2 0 3,1 0 10,7-7 4,1-5-17,4-2-8,-1 0-4,0-3 0,-2-4 3,-4-2-2,1-6-4,-6-4-8,-3-1 9,-4-5 1,-2-1 4,-2-2-4,0 0 4,0 0 5,0 3 5,0 3 2,0 6 8,-3 7 11,0 6 9,1 9-16,1 3-3,-1 4-8,1 1-3,-1 0-14,-1 0-7,0 18-8,-2 12 15,3 7 4,1 8-3,1 4-1,0 5 9,0 3-5,10 6-3,2 2 6,-3 1 4,-3 5-2,4 0-7,-5 1-1,-1-1 11,-2-5-9,1-6-3,0-8 4,1-5-4,-1-3 0,-2-2 1,-1-4 1,0-5-2,0-6 2,0-4 0,0-8-2,0-6 1,0-5-1,0-2 0,0-1 2,0-1 2,0 0-3,0 0 6,0 0 2,0 0-7,0-3 20,0-7-8,0-5-11,0-5-3,0-7 0,0-7-1,0-7-3,0-3-22,0-1 3,2 1-3,-1 4-13,-1 2 30,0 5-2,0-2 1,-8 2-11,-4-1-19,0 0 2,0 3 16,3 2 22,1 2 0,5 0 2,3 4-4,0 5-2,0 3-14,3 7 17,6-2-5,2 6 4,5-1-2,-1 3 6,8 0-2,5-3 0,3-1 2,7-1-1,-1-4 0,3-3-1,0 3 0,-7-3-3,-6 4 2,-5 0-8,-10 5-6,-7 0 14,-2 2 1,-3 1-7,0-1 4,0 2 3,0-1 9,0 1-9,0 1 0,0 0-3,-3 0 0,3 0-6,-3 0-6,-2 4 10,2 4 5,0 1 3,-1 3-2,2 0-1,2 0-1,0 2-6,0-1 7,0 1-3,9 0 1,2-3-2,-1 0 3,1-2 1,-2 0-1,2-3-6,3-3 6,2-2-8,2-1-3,2 0-1,-2 0 7,-2-7 0,-5-4 4,-4 1 2,-4-2 7,-3-2-4,0-1 6,-3-4-9,-12-1 0,3 1 4,-3 2-2,2 3 2,1 4-4,3 4 0,4 1 1,2 4 4,3 1-5,0 0 0,0 0-9,0 0 0,6 3 9,5 3-12,5 0 11,2-2 1,0-1 3,7-3-2,1 0 5,0 0-1,0 0 0,-1-1-4,-4-10 0,-4 4 4,-4-4-3,-4-1 2,-4 0 11,-2-3 5,-2 0 9,-1-1-13,0-1-8,0 0-1,0 2-6,-6 1-2,-3 3 2,1 5 14,-2 0-4,3 2-9,-1 4-2,2 0-3,-1 0 1,4 0-5,3 0 3,0 9-5,0-2 2,0 0-1,12 1-3,4-4-3,5-1 3,6-1 11,1-2 6,3 0-4,-1 1 7,0 3-1,-6 0-1,-3 5-7,-3 4 0,-6 6 0,-3 0 0,0 6 0,-6 3 6,-3 0-1,0 3 0,1-6-5,2-4 9,3-3-8,2-4 2,3-4-1,2-5-2,3-2 0,0-3-2,4 0 2,2 0 21,1-3-21,2-9-35,-1-2-98</inkml:trace>
  <inkml:trace contextRef="#ctx0" brushRef="#br0" timeOffset="9769.2772">10470 1597 247,'0'0'80,"0"0"-60,0 0-16,0 0-4,0 0 4,0 0 9,51-31-3,-38 31-9,2 6-1,-3 10 2,3 4-1,-3 2 5,-2 3-2,-2-1-4,-5-2 4,3-1-2,-5-1 4,1-3-6,-2-4 3,0-1 0,0-4-3,0-2 0,0-5-2,0-1 9,0 0-6,3 0 5,3-1 14,3-16 60,4-4-73,2-4-4,3 0 0,0 1-2,-3 6-2,-2 6 1,0 5 0,-2 2-1,2 5-4,-1 0 0,2 0-3,-1 9 0,-1 5 6,1 2 1,-2 0 1,-2 0 4,-3 0-4,-2-2 2,-4-3-5,0-1 8,0-6-5,0 0 0,0-3 6,0-1 0,2 0 0,1 0 3,1-6-5,4-10 13,1-6-17,7 0-2,-1 1 2,5 1 0,-1 5 3,-4 3-6,0 6 3,-5 3-5,-1 3 4,0 0-11,0 0 3,0 8 9,0 2-4,3 2 4,-2 0 0,-2 0-3,2 2 3,-2-2 0,-1 0 0,-1-3 2,3-3 3,0-2-5,2-4 0,5 0 4,-1 0-4,6-5 9,-1-12-6,0-3 0,-2-2-3,-6-1 3,-2 2 1,-7 1-1,-1 6 12,-2 0 22,0 5-12,0 4 1,0 4-12,0 1 9,0 0-23,0 0-2,-3 14-15,-2 8 16,-2 5-2,7 2 3,0-1-1,0-2-2,0-3 3,3-5-1,9-3-5,0-4 5,1-6 1,4-3 0,3-2 0,4 0-1,0-12-2,-1-4 1,-4-2 2,-4-3 2,-2 0 1,-2 0-3,-1-1 0,-1 1 4,-3 4 0,-3 1-4,-3 3 2,0 5 0,0 1 6,0 4 15,0 3-17,0 0-3,0 0-3,0 5-22,0 11-6,0 7 25,3 1 3,3-3 0,4 0 0,1-1 0,-1-4 0,7-2 0,-4-4-2,3-5 2,1-2 1,4-3 8,4 0-8,2-9 7,-3-8-5,3-4-3,-3-3 4,-4-4 3,-1-4-6,-5-4 22,-2-2-6,-4-4 2,-1-3 7,-4-3-2,0-4 8,-3 5-27,0 5-3,0 7-1,0 11 1,-4 10-2,-2 7 6,0 7-4,6 0-2,-5 0-9,-1 21-15,-3 18 4,-2 12 13,3 7 6,2 6 0,6-4-5,0-2 5,0-9 1,3-7 0,8-6-2,0-7-1,3-4 2,2-5-10,2-5-34,5-5-12,0-8-52,3-2-112</inkml:trace>
  <inkml:trace contextRef="#ctx0" brushRef="#br0" timeOffset="11127.7264">12256 1593 260,'0'0'125,"0"0"-80,0 0-1,0 0-33,0 0-9,0 0-2,-93-38-4,70 38 3,-3 0 2,7 0-1,-2 12 0,2 5-4,0 4 1,3 0 3,6 0-3,4 0 2,4 0-2,2-3-1,0-3 0,8-1-2,7-2-2,1-3 1,3-3 3,4-3 4,4-3 0,3 0 0,4-3 5,-3-11-4,-1-4 4,-5 0-5,-4-3 0,-6 2 7,-3 2-1,-6 4 21,-6 5 17,0 3 5,0 4 6,0 1-35,0 0-16,0 0-4,0 6-37,0 10 19,0 4 17,0 0 2,6-2-4,9-5 3,0 1-9,7-5 9,1-6 0,2-3-3,5 0-6,3-3 1,4-14 5,-1-5 1,-2-5-3,-1-5-5,-6-3-3,-8-1 12,-4-1-5,-3-1 6,-7 1 4,-5-1 21,0 2 9,0-2 15,-5 1-20,-1 0-28,3 5-1,0 6 0,1 9 0,1 8 3,-1 8 0,2 1-3,-3 1-3,-1 23-17,0 11 18,-4 13 2,4 6 0,-1 1 0,4-3-4,1-2 4,0-7-2,4-4 2,10-5-1,2-6-3,2-5 4,3-5-5,0-5 1,1-5 4,1-5 0,0-3 4,1 0 0,-3-9-4,0-8 5,-2-2-4,-4-4-1,0-1 4,-4 0-1,-4 3-1,0 3-1,-4 4 3,-1 6 5,-2-2 13,0 6 3,0 1-15,0 3 3,0 0-11,0 0-2,0 4-23,3 13 2,5 5 20,2 2 1,2-1 5,0-3-5,3-4 2,-3-4-5,4-3-34,-1-4 0,1-5-29,2 0-29,0-8-54</inkml:trace>
  <inkml:trace contextRef="#ctx0" brushRef="#br0" timeOffset="11431.7055">13008 1292 611,'0'0'118,"0"0"-26,0 0-58,0 0-33,0 0-2,0 0 1,-3 0-22,3 0-16,0 0-9,0 0-21,0 0-71,0 0-91,0 0-21</inkml:trace>
  <inkml:trace contextRef="#ctx0" brushRef="#br0" timeOffset="11735.6833">12444 1464 387,'0'0'107,"0"0"-95,0 0-10,0 0-2,0 0 0,103-23-3,-57 15 4,8 1-1,4-1 1,3 2-1,-6 0 0,-2 0 0,-13 5 0,-9-1-64,-10 1-23,-9 1-11,-8 0-65</inkml:trace>
  <inkml:trace contextRef="#ctx0" brushRef="#br0" timeOffset="13023.6024">13245 1504 134,'0'0'205,"0"0"-150,0 0 14,0 0-47,0 0-14,0 0 8,-24-10-3,18 10-13,-3 0-2,-4 0 2,1 12-2,-4 3 0,-4 4 1,5 3 1,2 0-1,4-1-2,3 0 1,6-4 1,0-1-1,4-1-10,8-1 6,2-3 0,-1-3-6,7-2 8,2-4 4,3-2 8,2 0 24,3 0-18,-6-5-9,-5-5-1,-4 1 1,-6-3-5,-4 0 7,-5 0 4,0-5-4,0 1-5,-3-2 0,-8 0-2,-4-1-12,3 3 9,-1-1-10,2 5 10,5 3-4,2 3 13,4 3-6,0 2 0,0 1-9,0-2-5,4-1-8,13 1 17,8 1 5,2 0-5,3 1 4,1 0-2,-1 0 3,-2 0-2,-2 10 2,-10 2-4,-1 3 4,-7 2-8,-4 2 3,-2 2 4,-2-1 1,0 0 3,0-2-3,0-5 8,-3-1-6,0-4-2,3-4 8,0-1-8,0-3 0,0 0 8,0 0 4,0 0-2,1-16 46,17-7-53,7-7-3,8-1-16,1 2-24,-2 6 10,-10 8 24,-4 9 6,-3 5 3,-3 1-2,0 0-2,1 7-2,1 7-1,-3-1 4,0 3-3,-2-2 3,0 1 5,1-1-1,-1 0-4,-1-4 0,4 2 1,-2-3-1,1 0-67,-1-4-98</inkml:trace>
  <inkml:trace contextRef="#ctx0" brushRef="#br0" timeOffset="14462.3594">14512 1557 181,'0'0'156,"0"0"-111,0 0-19,0 0-26,0 0-4,0 0-4,6 5 7,2-4 2,2 1 11,2-2 43,4 0-17,3 0-12,1-7-15,-1-2-8,-2-3 1,0-1 3,-5-2-6,3-2 0,-4 2-1,-4-2-5,0 4 5,-5 1-5,-2 3-3,0 1 3,0 5 5,0 3 5,0 0 15,0 0-20,0 0-5,-2 11-17,-3 7 20,0 3 2,4-1 0,1-1 1,0-1-1,0-1 0,0-2-1,7-3-5,5 0 4,3-3-1,-2 1-10,2-3 9,0 0-30,-1-3 5,0 0 9,0-3-6,-3-1 7,-3 0 14,0 0 5,-1 0 4,7-8 4,-1-2 16,6-6-6,3-3-14,1 0 2,1-3-3,1 2-1,1 3-2,-5 3 0,0 7 0,-5 4-1,1 3-5,-7 0 2,0 0-6,-2 5 4,-4 8 5,1 3 2,-4 2 7,1 1 4,-2-3 1,0-1-9,0-3 9,0-1-11,0 0 11,-3-4-3,-2-3-5,4-1 5,-1-1-10,1-2 13,1 0-8,0 0 1,0 0 13,0 0-6,0-12-11,0-6-2,1-3-9,10-5-10,5 2 16,1 2-2,1 3 5,-3 6-4,4 3 4,-1 2 0,0 6-2,1 2-4,-2 0-2,0 7 2,1 6 1,-3 3 5,-3 1 5,0 1-5,-4-3 0,-2 2 0,-2-2 1,3-3-1,-2 0 1,-2-2-1,1 0-2,1-5-64,-1-2-42,1-3-82</inkml:trace>
  <inkml:trace contextRef="#ctx0" brushRef="#br0" timeOffset="14806.3344">14747 1280 5,'0'0'604,"0"0"-576,0 0-28,0 0-3,0 0-16,0 0-24,-1-14-13,7 14-97,-3 0-84</inkml:trace>
  <inkml:trace contextRef="#ctx0" brushRef="#br0" timeOffset="16038.2598">16356 1173 244,'0'0'70,"0"0"-13,0 0-5,0 0-33,0 0-19,0 0-2,-45 48 2,35-16 5,2 2 10,2 4 7,1 3-6,4-1-6,1 1-10,0-3 1,0-4-1,12-1 2,4-2-4,2-5 2,3-2 0,4-1-9,4-6-2,5-4 4,7-4-52,1-4-27,-1-2-110</inkml:trace>
  <inkml:trace contextRef="#ctx0" brushRef="#br0" timeOffset="16582.2247">17531 1160 342,'0'0'60,"0"0"-49,0 0-11,0 0-10,0 0 9,0 0 1,40 84 5,-35-47-3,0 2 3,1-1 22,0 0-6,-2-5-14,-1-3 4,-3-3-10,0-1 5,0-2-4,-4-2 2,-13-1 1,-5-1 5,-7-5-10,-5-3-36,-3-3-44,-5-6-109</inkml:trace>
  <inkml:trace contextRef="#ctx0" brushRef="#br0" timeOffset="17342.177">17091 1358 330,'0'0'32,"0"0"-24,0 0-6,0 0-2,0 0-12,0 0 7,0 0 5,-64 80 0,56-45 17,1-1-10,7-2 3,0-1-10,2-5-5,16-2 5,5-6 3,4-5-1,1-2 0,4-9 15,2-2 22,2 0-18,1-8-14,-2-7 3,-7 0-8,-7-3 6,-9-2 4,-7 1-5,-5-2 6,0 0-13,-14-2 0,-10-1 2,-3-2-2,-4 3 3,0-3 1,1 0-1,3 1-2,4-4 3,4-2-4,5-3 0,4-2 0,7 1-16,3 4 16,0 2 0,0 8 4,0 8 5,2 1 1,1 4 0,5 2-9,3 0-1,4 5-3,4 1 0,4 0-5,-2 9 4,1 11-11,-1 8 15,-3 5 5,-2 3-1,2 0-3,-3-1 1,0-5 1,-6-4-3,-5-5-25,-4-2-6,0-1 1,-16-3 18,-5 2 1,-4-4-37,1-2-45,2-4-153</inkml:trace>
  <inkml:trace contextRef="#ctx0" brushRef="#br0" timeOffset="26029.5273">18880 1369 89,'0'0'33,"0"0"-5,0 0 13,0 0-20,0 0 12,0 0 2,0 0-2,-25-11-21,22 11 12,-2 0-17,-1 0-4,0 0-3,-4 6-1,-1 9 0,-2 5 1,0 1 0,0 3-1,2 2 2,2-2-1,3-2 0,1-2-2,2-2 0,3-3 0,0-3-2,0-3 4,0 0-2,0-4 2,6-2 0,0-2-5,3-1 3,6 0 2,3 0 32,3-6-13,1-6-16,-2 1 1,-1-1-3,-5-1 2,-1-1-2,-3 0 0,-2-3-1,-1 0 0,-2 0-1,-5 2-4,0 1 5,0-1-1,0-1 1,0 1 0,-5 0 1,0 3 6,-1 0-7,1 3 6,-1 1-8,0 3 2,0 2 0,2 0 1,1 1-1,0 2-5,3 0 4,0 0 0,0 0 0,0 0 1,0 0-3,0 0-4,0 0-9,1 0 10,8 0 1,1 0 10,3 2-10,1-2 7,3 0-2,2 0 3,0 0-2,-1 0 5,2-10-6,-5 0 0,-1-2 3,-3 0-3,-5 0 4,-1-2 3,-1-1 21,-3 0 5,1-1-7,-2 1-15,0-2 8,0 3-6,0 3 0,0 0-5,0 4 4,0 0-4,0 3-1,0 1 7,0 3-5,0-2 1,0 2-4,0 0-6,0 0 2,0 0 7,0 0-5,0 0 9,0 0-5,0 0-2,0 0 3,0 0-4,0 0-5,0 0-3,0 0-7,-2 9-1,-3 16 1,-1 9 9,-5 8 1,-1 8 0,0 3 2,2 2-2,1 3 3,6 2-1,3-2-1,0 1-1,2 0 0,6-4-3,3-2 3,-4-5-1,2-4 4,-1-2-3,-4-1 0,1-1 1,-2-3-2,0-8 2,-2-4-1,1-9 0,2-5-1,-3-7 1,2-2-5,-1-2 4,-2 0 1,0 0 7,0-6 51,1-9-11,-1-4-46,0-6 4,2-2-5,-2-2-6,0-2 3,0-1-9,0-1-6,0 1 12,0 1-14,0 4 2,-6 0 15,0 4 3,5 2-5,1 5 5,0 0-7,0 1 5,8 2-3,4 1-5,3 0-5,3 3 2,5 0 11,3 0-5,7 1-21,5 2-4,1 0-60,-1 0-41,-4 1-104</inkml:trace>
  <inkml:trace contextRef="#ctx0" brushRef="#br0" timeOffset="27237.45">20326 1394 180,'0'0'40,"0"0"-2,0 0 3,0 0-7,0 0 7,0 0 14,0 0-12,-3-30-37,-6 26 11,-1 1-10,-1 0-7,-1 1 13,-1 2-13,-1 0-3,-4 0 2,2 5-4,-4 5 4,1 7-2,1-1 6,0 4-5,5 2 2,0 1-3,3 0 1,3-1-1,4-1 2,3-3-6,0 0 3,0-1 3,0-2-6,7-2 5,1-2 2,3-4-3,2-2-1,2-3-3,6-2 7,1 0 8,2 0 16,-3-12-14,-2-4-4,-1 0 6,-3-4-6,-1-2-5,-1-1 9,-4-2-5,0-1-4,-2 2-1,-2 4 3,-4 4-3,-1 7 4,0 4-1,0 4 39,0 1-6,0 0-36,0 6-2,0 15-15,-1 7 17,-1 4 2,2 0-1,0-5-1,2-3-1,13-3-2,7-3 0,3-3-41,7-4 1,0-4-45,0-5-100,-2-2-56</inkml:trace>
  <inkml:trace contextRef="#ctx0" brushRef="#br0" timeOffset="29157.2466">21722 1170 94,'0'0'79,"0"0"-9,0 0-7,0 0-25,0 0-20,0 0-1,-80 5 1,63 8-2,2 4-8,-3 5-3,0 7 8,-1 6-4,0 5-5,1 5 0,0-3 1,1 0 3,3-6-4,2-2-2,4-7 3,8-5-5,0-2-10,0-4 5,18 1 0,4-6-5,7-5 10,4-4 12,2-2-12,4 0-47,-4-7-104</inkml:trace>
  <inkml:trace contextRef="#ctx0" brushRef="#br0" timeOffset="29805.2111">22113 1209 254,'0'0'34,"0"0"-8,0 0-20,0 0-6,-95-13 4,69 22-3,0 14 1,-3 11 1,-2 8 6,3 3 14,2 3-8,4-3 5,7-2-7,12-7-13,3-5-3,4-2-3,23-6-6,9-7 7,7-6 5,5-5 7,3-5 10,4-2-4,-2-14 1,-5-8-6,-3-3-3,-9-5 8,-10-4-7,-7-2 13,-12 1-19,-7-1-1,0 4-5,-13 1 6,-11 4 4,-1 6-4,2 7-31,5 2-45,8 5-67</inkml:trace>
  <inkml:trace contextRef="#ctx0" brushRef="#br0" timeOffset="30365.1729">22632 1185 313,'0'0'38,"0"0"31,0 0-41,0 0-26,0 0-2,0 0-13,0 27-10,0 6 23,-6 6 14,-2 3 18,2 3-14,-2-2-11,0-1-6,1-4 5,3-6-3,2-6 0,2-5-2,0-4 1,3-3-1,15-6 2,4-3 5,8-5 10,6 0 18,7 0-26,5-8-2,-2-2-8,-1 1-2,-5 0-46,-7 1-91,-8 1-122</inkml:trace>
  <inkml:trace contextRef="#ctx0" brushRef="#br0" timeOffset="31189.1177">23156 1173 360,'0'0'61,"0"0"0,0 0-35,0 0-26,0 0-12,0 0-9,-8 34 18,0 4-3,0 4 12,-1 5-6,3-3 0,3-2 0,3-2 0,0-5 1,11-3-5,9-5-2,5-8 3,3-5 3,2-5 0,3-8 3,1-1 46,1 0-27,0-13-9,-2-5-2,-5-6-6,-1-5 4,-9-2-2,-2-2-4,-7-2 2,-7 0-5,-2 4 0,0-2-4,0 4-43,0 3-21,-2 7-32,2 4-88</inkml:trace>
  <inkml:trace contextRef="#ctx0" brushRef="#br0" timeOffset="32165.063">23800 1194 342,'0'0'36,"0"0"-13,0 0-15,0 0 2,0 0-8,0 0-4,-11 11-14,6 19 13,-1 9 1,-1 5 2,-3-1 17,2 2-10,3-4-6,4-3 0,-1-6-1,2-1 3,0-6-3,0-5 0,0-4 2,0-6-1,0-4 1,0-5 1,0-1-2,0 0 16,0 0 33,0-6 23,0-13-66,2-6-7,7-6 5,3-8-5,0 0 0,2-4-5,-2 1-10,1 0 14,-2 3-4,-2 3 5,0 4 0,2 6 0,-1 5-4,2 5 4,4 3-5,4 3 3,-2 5-2,0 5-1,-3 0-2,-2 8-4,-3 18 0,0 7 5,-3 4 4,-3 3 2,-2-4 4,-1-3-2,-1-6-2,0-3 1,0-7 1,0-4-3,0-5 1,0-3 0,0-4 2,0-1-2,0 0 0,0 0-1,0 0-4,6-15 5,5-8-4,2-2 7,2-5-3,4-4 1,2 0-1,0-2 2,2 1-2,-4 5 4,-1 5-4,-3 5 0,-5 9 1,-2 5-1,-4 5 0,2 1-1,0 0-6,5 15-8,-1 13 8,3 10 7,-5 4 0,-5 2 0,0-5 2,-3-1-1,0-5-1,0-4 3,0-3-2,0-1-1,0-4 5,0-3-5,0-5-25,0-3-40,0-8-54,12-2-138</inkml:trace>
  <inkml:trace contextRef="#ctx0" brushRef="#br0" timeOffset="32957.0109">24627 1186 274,'0'0'100,"0"0"-97,0 0-3,0 0-1,-22 91 1,11-50 1,-4-2 5,3-3 2,-2-3 8,1-5 14,4-5-18,1-6-9,5-4-2,1-3-1,2-1 3,0-5-1,0-3 0,0-1 0,0 0 1,0 0 7,0 0 1,0-12 11,0-4-22,0-4-1,0-4-11,0-3-9,8-6 2,2-2-1,1-4-11,2-3 31,2 0 4,-3 1 2,1 5 4,-1 4 13,0 7 23,-3 5-26,-1 8-19,-4 5-1,-1 5 0,-1 2-5,2 0 2,5 14-27,0 16 20,4 10 6,-4 9 8,-1 0-1,-2 0 0,2-6 1,1-5 2,2-6-6,1-7 3,0-6-6,0-3 9,0-8-7,-2-1 1,5-4-6,-2-3 6,7 0 45,1 0-9,3-14-1,-1-6-3,1-2-8,-4-4 1,-1-4-16,-1-3 0,0-2-9,-2-2 1,-2-1-2,-4 1 0,2 1-16,-3 5-2,-1 4-33,-1 9-10,-4 5-9,-3 5-2,0 8-14,0 0-89</inkml:trace>
  <inkml:trace contextRef="#ctx0" brushRef="#br0" timeOffset="34672.1403">25946 1307 238,'0'0'104,"0"0"-38,0 0-32,0 0-6,0 0-16,0 0-1,0-6-11,0 10-13,0 14 5,0 7 8,0 2 0,0 1 0,3 0 0,3-2 8,4-1-7,4-3-1,-1 0 0,2-8-1,0 0-3,-1-5 3,-3-3-1,0-3-3,-2-3 5,4 0 8,1 0 4,2 0-4,2-7-3,0-6-5,-3-2-6,0-1 5,-6-4-21,-5 2 13,-4-3 6,0 1-5,0-1 4,-9 2-1,-3 1-2,-1 1 5,5 2-8,2 2 10,3 2 0,0 2 0,3 3 0,0 3-3,0 1 3,0 2 2,0 0-1,0 0-2,0 0-2,11 0-9,1 0 12,6 5-2,1 1 4,5 0-4,4 0 10,7-1-7,2-2-1,2-1 1,0-2 2,-2 0-5,0 0 4,-3 0-2,-4 0 3,-4-1-1,-5-6-2,-4-1 3,-6 1 7,-5 1 19,-3-2 1,-3 2 19,0 0-35,0 0-1,0 1 24,-11 4-32,-2-1-5,-5 2-10,-1 0 8,-4 9-4,1 12 6,-2 4 0,3 2 0,8 0-3,5-3 2,8-3-2,0-1-3,0-5 0,8-2-3,8-1 4,2-5-6,4 0-14,7-4-22,-1-3-25,0 0-57,-5 0-150</inkml:trace>
  <inkml:trace contextRef="#ctx0" brushRef="#br0" timeOffset="35320.0972">26986 1302 150,'0'0'130,"0"0"-41,0 0-66,0 0-23,0 0 0,0 0-1,-73-18 0,49 31 2,0 6-1,1 5 0,6 3-4,2 2 2,4-2 1,8-3 1,3-3 0,0-3 1,3-1-1,11-4 5,4-2 0,4-5 34,6-3-11,5-3-11,3 0-9,3-5-4,-1-10-4,-2-5-3,-3-3 3,-2-8-3,-1-3 1,-1-3 2,-4-6 4,-4-2-3,-5 0 4,-5 0 1,-5 1 17,-5 2 21,-1 7-11,0 5-10,0 6 4,0 9-12,0 7-8,0 5-7,0 3-7,0 0 5,-1 16-28,-7 18-6,-2 13 30,-2 7 6,3 2 0,3-4 0,4-4 6,2-7-7,0-6 2,0-5 0,11-7-1,2-7-9,-1-3 7,9-5-2,3-5-27,10-3-41,5 0-16,2-15-148</inkml:trace>
  <inkml:trace contextRef="#ctx0" brushRef="#br0" timeOffset="35752.0703">26946 1193 95,'0'0'41,"0"0"-10,0 0 14,101-4-22,-65 1-1,5 1 9,3-3-2,6 2-18,6-2 8,-2 2-10,-1 0-3,-5 1 0,-8-1-5,-7-2-1,-8 2 0,-8 3-5,-8-2-25,-9 2-50,0 0-55</inkml:trace>
  <inkml:trace contextRef="#ctx0" brushRef="#br0" timeOffset="36965.1543">27698 1292 162,'0'0'127,"0"0"-56,0 0-30,0 0-25,0 0-4,0 0 8,-6-16-15,0 16 7,-2 0-12,-4 1-8,-3 13 8,-3 3 0,2 3 2,1 1-1,3 1-1,4-2 0,3 3 0,3-4-3,2 0-1,0-3-2,0-1 4,10-3 2,1-3-11,1-3 4,3-3 7,4-3 7,1 0 7,5 0-1,0-3-2,-1-11 1,-1-4-10,-4-3 9,-1-1-6,-8-1 4,-4 2-6,-6 3 0,0 3-1,0 1 5,-1 4-7,-7 2 0,1 2 0,0 4-13,4 0 12,1 2 1,2 0 0,0 0-1,0 0-26,0 10 18,0 4 3,5-2-3,8-2 2,2-1 2,1-5 5,1-1 1,2-3 3,0 0 4,1 0-5,2-3 4,0-10-7,-2-1-3,-2-4-3,-5-2-23,-4-1 8,-6 0 11,-3-2 5,0-1 5,-8 2 29,-5 1-21,3 1-6,-2 6 11,6 5 12,2 3 6,2 5 1,2 1-17,0 0-9,0 0-6,0 0-4,0 0-7,0 0-5,0 0-3,2 11 11,10 3 2,5 3 5,4-2-6,0 2 7,3-1 8,0 2-4,-6 1-4,1-1 0,-3 1 4,-5 1-2,-3 1-2,-5 1 0,-2 1 0,-1-1 2,0-1-8,2-1 8,1-1-2,4-1 3,3-4-2,8-2-1,3-4-5,8-4-3,5-4 5,2 0-18,2 0-59,0-6-117</inkml:trace>
  <inkml:trace contextRef="#ctx0" brushRef="#br0" timeOffset="38176.6918">29107 1373 307,'0'0'90,"0"0"-45,0 0-26,0 0-14,0 0-3,0 0 16,-1 0-12,1 0-2,0 0 7,0 0-10,0 0-1,4 0 34,11 0-20,5 0 4,2-4-15,-1-7 0,-3-3-6,-2-2 2,-2 0 0,0-2-34,-6 4 20,-3 3-10,-4 7 19,-1 2 6,0 2 19,0 0-19,-1 8-12,-10 16-2,-2 6 13,1 3-3,3-1 7,3-2-3,2-3 0,4-4-3,0-5 1,0-3-8,13-3-7,2-5 10,4-2 7,8-4 7,3-1-7,4 0-12,2-7-25,-3-8-17,-2-6 25,-1-2 26,-2-4 3,-4 0 18,-3 0-14,-3 3 12,-3 3 2,-3 4-18,-3 5 4,-2 3 12,0 5 3,-2 4-19,1 0-4,0 0-14,4 8 11,-1 8 7,2 0-6,1 2 6,-5 1 0,2-2 4,-3 0-1,1-1 8,-2-1-1,-2-1-1,-1 1-7,-2-3 9,0 2 1,-7-1-6,-18-1-6,-9-1-16,-5-7-99</inkml:trace>
  <inkml:trace contextRef="#ctx0" brushRef="#br0" timeOffset="38390.6069">29437 1108 488,'0'0'128,"0"0"-128,0 0-57,0 0-49,0 0-64,0 0-69</inkml:trace>
  <inkml:trace contextRef="#ctx0" brushRef="#br0" timeOffset="41612.7909">3103 3267 55,'0'0'54,"0"0"4,0 0-15,0 0-6,0 0 12,0 0-20,0 0 8,-84-27-14,71 27-19,-2 1-2,1 9-3,-3 10 1,-4 4 0,4 8-1,-2 3 1,4-1 0,2 1 0,2-2-1,2-4 0,6-2 1,3-5-2,0-4-1,0-1-5,14-3-2,-4-6 10,8-3 1,1-4-1,1-1 0,4 0 3,-2-4-2,3-10-1,-2-3-5,1-3-3,-5-1-6,-4-2 0,-2 3 1,-5-2 12,-2 1 1,-3 1 0,-2 3 6,-1 9-2,0 2 22,0 2 24,0 4-20,0 0-4,0 0-26,0 0-10,-3 7 10,0 3-5,3 2 4,0 2 0,0-1-3,5 0 4,8-2-2,7-3-12,2-2 14,6-3 2,-1-3 3,1 0-5,-2 0 0,1-3-19,0-6-3,-2-3 19,-3-2-2,-5-1-9,-4-3 14,-5 0 0,-4-4 7,1-4 10,-5-1-13,0-5 9,0 1-4,0-1-3,0 2-6,0 2 1,0 3-1,0 4 0,0 6 8,-3 3-8,0 6 28,0 5-3,1 1 39,2 0-32,0 0-28,-1 0-4,-4 8-14,2 18 5,0 13 9,3 8 0,0 7-2,0 4 2,0 0 0,6 2 0,-3-2 4,0-1-4,-1-3 3,2-5 7,1-2-1,1-7-9,4-6 3,-4-4-8,3-5 8,0-3-3,-3-4 0,-2-6 4,-1-3-4,0-6 0,-1-3-10,1 0-23,3-6-8,4-18 24,2-6-11,0-6-9,-3-3-2,0-1-62,3 0-91</inkml:trace>
  <inkml:trace contextRef="#ctx0" brushRef="#br0" timeOffset="43651.942">3461 3302 358,'0'0'32,"0"0"-24,0 0-8,0 0 16,-3-79 22,3 68-10,3 4-8,3 1-20,-2 1 0,5 2-2,5-2 0,10 2-1,1 1 2,2 2-5,-2 0 5,-2 3-10,-4 12 2,0 1 9,-7 2 4,-4-1-4,-1 0 0,-7-1-3,0 1 3,-7 3 4,-8-1 4,-6-1-4,3-3 5,0-1-6,3-4 1,5-2 3,2-2-14,4-5 3,2-1-1,-1 0 5,2 0-3,-2 0 0,0 0 2,3 0 2,0 0-1,0 0 0,0 0-13,0 0 6,0 0-16,0 0-4,0 0 1,0 0 7,0 0 1,0 0 5,0 0 13,0 0 2,0 0-2,0 0 0,-1 3 7,-7 0-7,2 0 0,-2 2-6,-2-4-26,3 0 20,1 3 9,-2-4 2,8 1-2,-3-1 3,3 0 5,0 0-5,0 0 0,0 0-1,0 0 1,0 0-8,0 0-3,0 0-8,3 0 14,12 4 3,3-3-4,7-1 6,5 0 6,4 0-4,4-1-2,-1-10 6,-4 2-4,-5-3-4,-7 1 7,-1 1-4,-4-1-1,-2-1 4,-1-2-4,-4 1 1,-3-5 0,-3 2 0,0-7 24,4-2-5,-2 0-11,-2-4-1,1 4 4,-1 0 1,-1-1-11,-1 1 3,1 5-5,-2 3 9,0 7 11,0 3 16,0 6 6,0 1 6,0 0-37,0 0-11,0 0-10,0 15-1,0 14 11,4 8 1,2 10-1,-3 9 5,3 2-5,-3 4 1,0-6 11,-3-5 3,0-4-10,0-8 1,0-3-5,0-5 4,0-1-3,0-1-2,0-3 1,0-4 2,0-2-2,0-4-1,0-3 0,0-5 0,0-5-1,0-1 3,0-1-2,0-1 14,0 0-1,0-13 17,3-13-30,3-10-10,1-3-3,2-6-23,0-1 0,0 0 16,-3 4-1,2 4 15,-2 7 6,-2 2 4,2 4 12,-2-1 11,4 2-11,1 1-16,3 7 0,1 0-3,-2 9 3,7 7-7,-5 0-4,2 6-10,-3 18 17,-2 3 3,-5 7 1,-5-3 8,0-1-8,-3 0 0,-15-2 0,3-6 1,-3-2-2,2-5-6,4-7-29,1-3-20,7-5-18,0 0 49,2-2-14,1-6 2,1 0 37,0 2 18,0 2 5,0-1-16,3 2-7,8 0-3,1 1 3,3-2-2,0 2 2,3-3 2,2-3 2,5 0-2,3-2 0,2-3 0,6-3-2,-2-3-8,3-5 8,-4-2-5,-9-2-14,-6-3 19,-6 1 0,-3-3 12,-5 1 32,1 0 2,-4-3 13,2 1-17,-1 1-25,-1 2-4,-1 2-10,0 5 12,0 6 7,0 6 11,-4 3-21,1 5-5,0 2-7,1 2 0,-1 0-5,0 6-9,-4 19 8,1 12 0,0 8 6,3 6 0,3 3 2,0 1-5,0-8 3,6-2 0,9-10-4,-2-6 0,2-5 4,2-5-2,0-3-1,0-6 0,7-4-5,-2-6 8,2 0 10,0 0-10,1-15 7,-4-2 6,-6-2-8,-3-3 4,-6-2 4,-3-2-7,0 5-3,-3 1-1,0 7 1,0 2-3,0 5 19,0 6 13,0 0-12,0 0-20,0 15-13,0 11 3,0 5 10,6-2 6,7-4-5,1-2-1,-2-5 0,1-3-1,-1-5 1,1-6-43,-2-4-100,0 0-98</inkml:trace>
  <inkml:trace contextRef="#ctx0" brushRef="#br0" timeOffset="43871.9809">4653 3086 620,'0'0'105,"0"0"-91,0 0-14,0 0-38,0 0 9,0 0-20,0 0-56,8 0-109,3-3 39</inkml:trace>
  <inkml:trace contextRef="#ctx0" brushRef="#br0" timeOffset="44639.6162">5069 3210 124,'0'0'145,"0"0"-103,0 0-9,0 0 40,0 0-8,0 0-5,-10-34-13,1 33-37,-9 1-10,-3 0-2,-6 8 0,-1 8 2,1 4 0,6 1-3,5 3 1,1 3 0,9 2 1,3-1 1,3 1-7,0-4 4,0-2-4,16-2 2,4-3 1,5-3 8,2-4-2,1-4 1,-1-1-3,0-5-2,-3-1 0,4 0-9,-1 0-17,1-8-50,-5-5-64</inkml:trace>
  <inkml:trace contextRef="#ctx0" brushRef="#br0" timeOffset="46323.0749">5470 3193 225,'0'0'115,"0"0"-40,0 0-7,0 0-11,0 0-57,0 0-2,-77 18-1,56 9 3,3 6-4,2-1 7,5-1-8,4 0 2,1-4 3,2-5-1,4-4-2,0-4-1,0-5 4,0-2-10,7-5-6,5-2 6,4 0-11,4-14 19,-1-2-17,-4-2-27,-3-2 15,-8 4 31,-2-2 5,-2 2 35,0 6-1,0 4-13,0 4 19,0 2 0,0 0-19,0 0-26,0 13-19,0 3 19,0 4-4,0-2 3,9-3-3,0-3-2,6-3 4,-2-4-6,5-3-1,1-2 5,1 0 4,4-1-16,1-16 15,-1-4-18,-5-3 9,-1-6 6,-7-3 4,-4 3 4,-5-5-3,-2 5 40,0 0-7,0-2-8,-6 1 17,0 1-30,0 1-13,1 3 0,2 5 5,-4 3-5,4 5 2,1 4-2,-2 4 0,2 4 9,1 1 4,-1 0-5,2 0-8,0 0-14,0 18-32,0 12 26,0 6 20,0 7 0,2 6 0,-1 0 0,1 4 2,-2-4-2,0-7 1,1-8-1,2-5-3,2-8 2,2-5 1,2-3-1,-3-6-2,2-3 3,-1-2-16,2-2-6,-3 0 6,2 0 5,-1-2 9,-4-8 2,-2-2 0,-1-5 0,0-3-2,0 0-16,0 0-28,0 2-1,0 4 28,0 7 17,0 1 2,0 5 0,0-1-7,0 2-6,0 0-15,0 0 15,0 0 7,0 0-4,8 0 4,7 0 0,4 0 0,2-6 6,0-3 4,3-2-2,-2 1-2,-1-2 0,-6 0 6,1-3-6,-4 1 9,-1-3-7,-1-2 6,1-2 0,-2-3-8,-5 0 1,2-2-1,-5-1 0,-1 5 2,0 2 0,0 5 7,0 3 33,-7 3 25,0 3 20,2 1-59,-1 2-20,3 2-5,0-1-3,3 2 0,0 0-3,0 0 3,0 0-11,-3 14-15,-1 10 23,1 6 0,0 4 3,0 3-4,0 2 4,1-2 0,2 1 0,0-2 0,0-9-4,0-3 4,0-6-6,6-1 5,2-3-5,4-1 5,-3 1 1,4-5 0,-1 0 0,0-2-12,1-4 12,1-1 6,2-2-5,-1 0 8,1 0 5,-5-3-11,4-10 4,-6 0 1,-3-5-3,0-5-4,-6-1-1,0-1-28,0 3 12,-3 5 16,-8 6 1,1 8 7,-2 3-7,1 0-1,-2 12-10,3 11 8,2 4 1,5 2-8,3-4 9,0 1-6,12-7 5,7-3-2,6-5 3,0-6-3,8-5 2,-3 0-57,-5-5-137</inkml:trace>
  <inkml:trace contextRef="#ctx0" brushRef="#br0" timeOffset="48247.2772">7816 2872 279,'0'0'58,"0"0"-23,0 0-33,0 0-2,0 0 1,-82 0 6,60 26 1,0 7-3,2 6 26,-1 5-21,9 1-4,3 2 13,7 1-19,2-1 7,5-2-14,16-5 7,4-2 0,5-10 0,1-3-1,2-9-3,2-8 3,3-7 2,1-1 15,3-10 6,-1-13 16,-3-5-15,-7-3-20,-10-5 14,-9-3 7,-9-2 11,-3 1-23,0-1-8,-15 2 8,-4 0-9,1-2-3,1 1 0,3 4-6,0 7-18,-2 11-46,-1 10 18,-4 8-54,-2 0-33,-2 20-129</inkml:trace>
  <inkml:trace contextRef="#ctx0" brushRef="#br0" timeOffset="49092.7221">8356 2883 338,'0'0'121,"0"0"-66,0 0-33,0 0-22,0 0-22,0 0 20,-6 86 2,3-41 3,3 4 3,0 0-5,0 0 4,0 0 0,0-6-5,0-5 6,3-8-4,-1-7-4,1-7 4,-2-6-2,1-5 1,-1-3-1,2-2-1,-2 0-10,1-5-13,-2-11 10,0-9-11,0-3 22,0-4 3,-3-3 6,-4-2-6,-1-2 0,2-2 0,6 0-4,0 1 4,0-1 0,0 5 0,0 3 5,0 7 27,0 8 8,0 10 13,0 3-23,0 3 25,0 2-17,0 0-31,0 0-7,0 8-22,14 15 12,9 10 6,6 3 3,2 1-2,2 4 6,-2-5-2,-4-2-1,0 0-2,-5-4 1,-4-1 1,0-3 0,-1-4 1,-1-6-1,-1-5 0,1-5-1,-2-6-10,0 0 2,-3 0 5,1-9 4,-5-5 7,-4-3-4,-1-2 9,-2-2-8,0-3-3,0-3 9,-6-2 6,-6 1-7,3-2-1,1-2-8,4-4 1,4-4-1,0 1-19,1 3-45,10 9-58,1 9-102</inkml:trace>
  <inkml:trace contextRef="#ctx0" brushRef="#br0" timeOffset="49569.0631">8917 2826 447,'0'0'51,"0"0"-25,0 0-26,0 0 0,0 0-17,0 0 13,4 60-3,-4-18 7,0 3 11,0 2 2,0 0 6,-3-4-9,-4-4 3,4-4-5,0-5 3,0-4-11,3-7 6,0-1-6,0-6 0,0-2 0,3-5-1,10-2-4,7-3 5,10 0 4,4-1 28,2-13-27,-1 1-5,-5 1-9,-4 3-50,-4 4-26,-4 1-38,-4-1-151</inkml:trace>
  <inkml:trace contextRef="#ctx0" brushRef="#br0" timeOffset="50052.4275">9690 2785 338,'0'0'95,"0"0"-76,0 0 15,0 0-34,0 0-12,0 0 1,-20 57 11,0-16 12,0 1 16,-2 2-7,-2 2-6,0-1-7,1 2-1,0 1 2,-1-2-9,2-6 11,5-4-11,2-9-9,6-10-38,5-5-9,1-7-34,3-5-101</inkml:trace>
  <inkml:trace contextRef="#ctx0" brushRef="#br0" timeOffset="50348.4086">9357 2805 599,'0'0'38,"0"0"-38,0 0-3,0 0-15,0 0 1,0 0 13,45 30 4,-18-6 5,-5 3-4,-4 2-1,0-1 0,-2 1-14,2-2-18,0-3-29,-1-6-35,0-4-104</inkml:trace>
  <inkml:trace contextRef="#ctx0" brushRef="#br0" timeOffset="51068.3624">11014 2755 309,'0'0'127,"0"0"-72,0 0-33,0 0-22,0 0-6,0 0 6,-10 93 46,6-51-14,1 1-20,3-3-3,0-2-7,0-2 0,3-5-1,4-2 2,2-5-1,-3-3-3,-3-4 2,2-3 0,-2-6-1,-2-3-54,2-5-75,-1 0-99</inkml:trace>
  <inkml:trace contextRef="#ctx0" brushRef="#br0" timeOffset="51332.3481">11025 2701 228,'0'0'65,"0"0"-50,0 0 13,83-24-24,-53 20 8,0 3-12,4 1 4,2 0 0,2 0-4,-1 0 0,-7 0-1,-3 5-69,-13 7-60</inkml:trace>
  <inkml:trace contextRef="#ctx0" brushRef="#br0" timeOffset="51580.3296">11011 2981 141,'0'0'97,"0"0"-37,0 0-12,86-8-25,-52 0-2,5 0-10,-2-1-10,2 1 4,-2 1-5,-4 5-1,-3-1-34,-9 1-123</inkml:trace>
  <inkml:trace contextRef="#ctx0" brushRef="#br0" timeOffset="52080.2472">11653 2713 387,'0'0'112,"0"0"-60,0 0-36,0 0-16,-95 68-1,63-25-3,4 4 3,8 0 1,6-1-1,5-5-3,7-5 4,2-6-1,0-6-2,9-2-1,9-5 2,-1-2 3,3-7-1,1-7 1,0-1 7,3 0 10,3-4 12,0-14-14,1-3-4,-3-2-6,-2-4 4,-4 0 7,-5-3-2,-1-3 1,-10-1 10,-3 1-21,0 1-2,0-2-3,-11 1-4,-3 3-3,-1 3-37,0 4-31,0 8-39,-3 5-71</inkml:trace>
  <inkml:trace contextRef="#ctx0" brushRef="#br0" timeOffset="52952.1905">12132 2791 244,'0'0'68,"0"0"-50,0 0-18,0 0 1,0 0 7,-24 93 22,21-55-7,2 1-9,1 0 3,0-1-11,-3-2 6,1 0-5,1 2-5,-1-2 1,2-1-3,0-7 3,0-3-3,0-3 0,0-6-1,3-5 1,3-7-72,0-4-68,0 0-69</inkml:trace>
  <inkml:trace contextRef="#ctx0" brushRef="#br0" timeOffset="53296.168">12092 2850 241,'0'0'16,"0"0"1,9-93 22,4 64-27,-1 5 9,0 6 27,1 4-7,1 4-23,2 3 1,-1 4-16,4 3-2,1 0-2,1 11-2,-2 13-2,-4 5 5,-3 5 8,-5 2 0,-7-1-6,0-3-1,-3-5-2,-16-3-11,-8-3-1,-7-2 0,-3-3-27,1-6-28,9-5 10,9-5 9,11 0 35,7 0-66</inkml:trace>
  <inkml:trace contextRef="#ctx0" brushRef="#br0" timeOffset="53480.1561">12101 2962 42,'0'0'89,"0"0"-79,0 0 54,0 0-5,114 46-18,-75-26-10,-3-3-14,2 1-14,-4 0 24,3 2-3,-3 0 12,-4-1-25,-6 1-6,-4-2-4,-6 0-1,-5-4-2,-4-4-21,-2-2-41,-2-8-25,1 0-59</inkml:trace>
  <inkml:trace contextRef="#ctx0" brushRef="#br0" timeOffset="54264.1092">14445 2629 186,'0'0'47,"0"0"37,0 0-64,0 0-19,-90-20 5,54 20-5,2 12 0,-2 4 17,2 7 6,-2 6 2,3 4-5,2 5-8,10 4 1,3 0-1,7 0-5,7 0-2,4-6-2,0-3-4,9-6 0,13-6 7,4-1-6,11-5 4,6-6 1,8-4 0,3-5 3,0 0-9,-7 0-22,-6-6-61,-15-5-60,-6 2-132</inkml:trace>
  <inkml:trace contextRef="#ctx0" brushRef="#br0" timeOffset="55091.766">14925 2579 299,'0'0'117,"0"0"-21,0 0-21,0 0-48,0 0-7,0 0-19,0-10-1,0 29-20,0 14 11,-3 8 9,-4 4 4,-2 0-3,1-3 1,-2-3 0,1-4-2,3-5 3,0-5 0,3-4-1,3-3-2,0-2-2,0-2-1,0-4-2,10-1-1,4-2 6,7-2 0,5-5 8,6 0-8,4 0 1,1 0-1,0-2 1,-4-2-1,-3 1-2,-6 0-52,-2 0-68,-6 0-99</inkml:trace>
  <inkml:trace contextRef="#ctx0" brushRef="#br0" timeOffset="55552.0673">15587 2571 485,'0'0'42,"0"0"-42,0 0 0,-29 94 0,16-55 0,2 2-1,-1-2-1,0-2 2,0-2 0,0-4 2,0-2-1,3-4-1,2-4 1,0-2-2,0-6 2,3-1-1,2-4 0,2-4-9,0-2-56,0-2-26,0 0-33,3-9 64,10-10 32,1-8 12,2-4 4,1-6-2,4-4-4,1-5-63</inkml:trace>
  <inkml:trace contextRef="#ctx0" brushRef="#br0" timeOffset="55808.0554">15672 2573 45,'0'0'118,"0"0"-14,0 0-25,0 0-4,0 0-38,0 0-35,30-53-2,-22 53-1,2 17-8,2 10 9,-1 9 16,-4 3 20,2 0-16,-2 2-16,2-3 6,2-3-6,-2 0 2,-2-3 0,-1-2-3,-3-1 0,3-6-2,-5-3-1,-1-2 3,0-5-3,0-6-20,0-3-6,0-4-7,0 0-30,0 0-59</inkml:trace>
  <inkml:trace contextRef="#ctx0" brushRef="#br0" timeOffset="56028.1025">15569 2821 383,'0'0'0,"0"0"-19,0 0 18,0 0-9,103-14-1,-71 13 7,-1-2 4,2 2 1,-2-2-1,-6-2-6,-2 0-142</inkml:trace>
  <inkml:trace contextRef="#ctx0" brushRef="#br0" timeOffset="56692.0562">16217 2579 327,'0'0'93,"0"0"-11,0 0-44,0 0-15,0 0-6,-45-79-10,29 76-7,-2 2 0,-3 1-2,1 1-2,0 13 3,-3 7 0,5 5-2,2 1 4,4 3-3,6 2 1,6-2-8,0-2 7,12 1-14,12-3 15,4-4-1,3-1 2,2-1 0,0-1 1,0-1 0,-5 3-2,-1-1 1,-7-2 0,-6-1 2,-4-5-2,-9-5 0,-1-1-2,0-2 4,-12 0-2,-15-1 7,-6 0-6,-3 0 4,0-3-2,1 1-3,-1 2-43,2-2-34,1-1-84,6 0-121</inkml:trace>
  <inkml:trace contextRef="#ctx0" brushRef="#br0" timeOffset="57276.0232">16760 2626 245,'0'0'79,"0"0"-40,0 0 11,0 0-20,0 0 19,-52-78-34,32 68 17,0 4 17,-3 3-37,2 3-10,-1 0-2,1 0-3,5 2 3,-1 6-5,7 3 4,4 1-19,3 2 6,3 1 0,0 5-4,0 0 9,6 4 7,7 2 2,7 0-2,-1-1 2,2 1-1,-2-3 1,-2-2 2,-1 0-2,-4-3-1,-2 0 0,-2 0 1,-4-1 0,-4-3-1,0 1 3,0-2-1,0-3 2,-9-1-2,-5-4 1,-2-1 3,-3-3-2,-4 1-3,-3-2-36,-3 0-38,0 0-45,2 0-128</inkml:trace>
  <inkml:trace contextRef="#ctx0" brushRef="#br0" timeOffset="59651.8695">17041 2573 12,'0'0'288,"0"0"-239,0 0 9,0 0-55,0 0-3,0 0-1,13-4-12,2 4 13,7 0 1,3-2 3,4-1-1,4-2-1,3-1-2,1-1-10,-3-1-52,-5 1-71</inkml:trace>
  <inkml:trace contextRef="#ctx0" brushRef="#br0" timeOffset="59923.8517">17193 2544 75,'0'0'97,"0"0"-77,0 0 46,0 0-18,-38 103 12,32-75-19,2 0-19,4 0-3,0-2-14,0-2-2,0 0-3,0-2 4,3 2 1,0 1-5,-2 1 2,-1 2-4,0-4-16,0-3-57,-6-6-68</inkml:trace>
  <inkml:trace contextRef="#ctx0" brushRef="#br0" timeOffset="60131.8385">17027 3006 162,'0'0'138,"0"0"-55,0 0 13,0 0-59,0 0-37,0 0-24,0 0 23,18 0 1,7 0 11,5-1-11,2-2 6,1 0-5,-1-2-1,1-1-35,0 0-87,-2-3-89</inkml:trace>
  <inkml:trace contextRef="#ctx0" brushRef="#br0" timeOffset="60539.8142">17882 2598 426,'0'0'36,"0"0"8,0 0-10,0 0-32,0 0-2,-85-48-4,52 54-3,-1 20 2,-6 7 5,4 7 6,1 3-4,7 1 9,10-2-4,8-2-7,8-2-4,2-3 1,2-6 2,17-3 1,9-6-8,7-7-3,5-4 10,5-6-9,0-3-9,-1 0-70,-3 0-32,-6-12-96</inkml:trace>
  <inkml:trace contextRef="#ctx0" brushRef="#br0" timeOffset="60899.7918">18228 2597 435,'0'0'53,"0"0"-13,0 0-37,0 0-3,0 0-20,0 0 8,0 0 12,-15 107 0,6-69 4,0-4 9,-2-1-1,1-1-9,1-4-2,-4 0 2,3-4-2,0-4 3,4-3-3,1-6-2,5-4 0,0-4-66,0-3-41,0 0-33,0-1-33</inkml:trace>
  <inkml:trace contextRef="#ctx0" brushRef="#br0" timeOffset="61227.7745">18259 2591 213,'0'0'91,"0"0"-12,16-80-41,-8 59-31,0 5 10,-4 6 5,-1 7 6,-1 2-3,-1 1-17,5 0-8,3 15-15,3 12 10,1 6 5,1 6 6,-2 2 16,0 1-3,-3-1-16,-5 0 2,-1-6 17,-1-2-14,-2-3-7,0-5 2,0-3-1,0-1 1,0-3-3,0-2-8,0-6-11,0-4-18,0-3-25,0-3-46,0 0-68</inkml:trace>
  <inkml:trace contextRef="#ctx0" brushRef="#br0" timeOffset="61443.7566">18228 2770 452,'0'0'124,"0"0"-123,0 0-1,0 0-11,0 0 10,0 0 1,73 0 0,-43 0 0,0 0-3,0-2-80,-5 0-47,-3-3-93</inkml:trace>
  <inkml:trace contextRef="#ctx0" brushRef="#br0" timeOffset="62065.0473">18720 2525 113,'0'0'141,"0"0"-12,0 0-44,0 0-47,0 0-38,0 0-5,0 21-13,0 9 18,-6 7 0,-1 5 13,3 1-3,-1-2 0,1-2-8,1-5-1,0-1-1,1-1 3,2-4-6,0-3 3,0-4-3,0-8 2,3-1 0,5-5 1,2 0 1,8-5 4,7-2 37,11 0 3,5 0-32,5-7-9,-5 0-4,-2 2-11,-2 2 7,-4-2-32,-3 4-28,-7-1-31,-6 0-82</inkml:trace>
  <inkml:trace contextRef="#ctx0" brushRef="#br0" timeOffset="62841.0039">20368 2464 383,'0'0'85,"0"0"-15,0 0-31,0 0-33,0 0-6,0 0-3,-90 32 2,51 4-2,-3 8 1,3-1 4,3 1 1,7-2-3,8-4-3,6 0 2,9-5-6,6-3-1,0-2 4,3-3-16,17-4 15,2-5 2,5-4-7,4-4 10,6-5 10,4-3 10,-1 0-3,0 0-17,-6-3-14,-4-5-38,-5 1-31,-5-1-38,-2-2-130</inkml:trace>
  <inkml:trace contextRef="#ctx0" brushRef="#br0" timeOffset="63336.9676">20794 2518 82,'0'0'167,"0"0"-156,0 0-1,0 0-9,-94 25-2,76 1 2,-3 6-1,2 4 16,1 4 30,-1-3 5,7-2-25,0-3-17,11-6-9,1-3-2,0-3-2,14-5-1,9-4-7,4-7 12,4-4 12,0 0 4,-1 0 7,3-12-11,-5-5 17,1-2 15,-3-4-4,-3-4-18,-5-2-2,-3 0-12,-8-2-8,-7 1-5,0 0 1,0 5 1,0 0-14,-6 4-44,-1 3-65,-7 5-23</inkml:trace>
  <inkml:trace contextRef="#ctx0" brushRef="#br0" timeOffset="64158.3106">21193 2559 245,'0'0'59,"0"0"-46,0 0-13,0 0-12,0 0 12,0 82 18,0-48 6,0 2 3,0-1-13,0-5-6,0-3-1,0-3-2,0-6 0,0-1-3,0-3-1,0-6 2,0 0-1,0-5-1,0-1-1,0-2-69,4 0-42,2-7-28</inkml:trace>
  <inkml:trace contextRef="#ctx0" brushRef="#br0" timeOffset="64710.2764">21227 2701 100,'0'0'72,"0"0"-3,0-83-39,0 56-6,9 0-8,7 1 12,2 4-24,-1 3-1,-3 8 8,-6 6 1,-4 5-2,1 0-4,1 0-6,4 12-4,1 11-1,-2 7 5,1 4 27,-2 2 0,-1-1-12,-2-3 0,-1-4-14,0-5 3,-2-5-1,-2-3 1,1-6-3,-1-3-1,2-3 0,-1-2 8,1-1-7,-1 0 2,-1 0 0,3 0 1,2 0 3,3-12 36,3-2-38,3-6 3,1-4-7,1-3 4,2-3 11,0-2 1,4 2-12,-1 2-1,-3 0-1,0 7-5,-4 4 4,-3 4-1,-2 4 9,-3 4-10,-1 5 0,2 0-6,1 0-3,1 20 3,2 5 0,0 9-1,-3 2 7,-2 2 2,-1-4 1,-2 1-3,0-4 0,-1-2 5,1-2-3,-2-2-2,-1 0-5,0-4-30,0-6-68,0-5-63</inkml:trace>
  <inkml:trace contextRef="#ctx0" brushRef="#br0" timeOffset="65102.2502">21992 2541 462,'0'0'14,"0"0"15,0 0-22,0 0-7,0 0-13,0 0-11,-4 68 24,-2-25 4,-3 3 20,3-5-3,0-4-19,4-3 6,-1-5-7,3-3 2,0-4 0,0-5-3,0-5 0,0-3 3,0-4-3,0-4-2,0-1 0,0 0-44,3 0 8,2-8-3,0-8 10,5-8-28,-3-3-34,1-3 4</inkml:trace>
  <inkml:trace contextRef="#ctx0" brushRef="#br0" timeOffset="65366.2323">22008 2591 75,'0'0'132,"0"0"-26,8-92-6,-3 67-53,2 1-4,5 4-40,1 5-3,5 4 0,0 5-3,2 3 3,-4 3-5,2 0 3,-4 3-3,-1 14 1,-3 4-4,2 3 4,-6 3 4,-4 0 0,-2-2-3,0-2 1,-8-3-1,-10-4-3,-5-1 4,-3-1-5,-4 0-13,-1-1-38,1-1-41,6-5-102</inkml:trace>
  <inkml:trace contextRef="#ctx0" brushRef="#br0" timeOffset="65902.2044">22353 2543 345,'0'0'53,"0"0"-10,0 0-22,0 0 28,0 0 1,0 0-50,5-26-1,-5 46-14,0 10-2,0 11 17,-3 3 3,0 0 2,1-3-2,2-5 0,0-6-1,0-5-1,9-5 0,3-3 1,3-5-2,-1-5 0,0-2 0,2-5 6,1 0 16,5 0 20,1-15 0,1-6 1,0-5-25,-4-2-10,-1-4-1,-5 0-2,-3 0-1,-3 1 5,-4 0-9,-1 1-2,0 1-12,-3 3-28,0 7-12,0 2-41,0 7-33,-3 2-98</inkml:trace>
  <inkml:trace contextRef="#ctx0" brushRef="#br0" timeOffset="66502.1602">22894 2497 151,'0'0'215,"0"0"-133,0 0-77,0 0-5,0 0-14,0 0 14,64 3 8,-24 0 7,5-3 5,8 0 3,4 0-14,-2 0-4,-7 0 4,-8 0-9,-8 0-32,-8 0-58,-11-3-94</inkml:trace>
  <inkml:trace contextRef="#ctx0" brushRef="#br0" timeOffset="66790.1431">23105 2538 164,'0'0'2,"0"0"6,0 0 18,-1 86 25,-2-53-4,1-1-6,2 0-31,0-1 4,0-1-14,0-3 15,2-1-3,4-3-4,-2-4 2,0-1-9,1-5 6,0-2-7,-1-5-33,4-5-94,2-1-125</inkml:trace>
  <inkml:trace contextRef="#ctx0" brushRef="#br0" timeOffset="67158.1191">23651 2518 408,'0'0'114,"0"0"-67,0 0-47,0 0-2,0 0-11,0 0 11,0 83-3,0-48 4,-3-2 1,0 1 0,0-5 1,2 0 0,-2-4 2,0-2-2,0-4 1,2-2 0,1-3-2,-2-5-11,2-5-76,0 0-46,0-4-78</inkml:trace>
  <inkml:trace contextRef="#ctx0" brushRef="#br0" timeOffset="67486.0977">23653 2432 307,'0'0'69,"0"0"-38,0 0-31,0 0 0,0 0 2,100-53-2,-76 50 7,2 3 0,-2 0-1,0 0-1,0 0-5,-2 1 2,-1 5-2,-1 2 1,-2 1-2,-3 0-26,-4 0-51,-5-2-83</inkml:trace>
  <inkml:trace contextRef="#ctx0" brushRef="#br0" timeOffset="67766.0799">23647 2641 182,'0'0'95,"0"0"-29,0 0-11,0 0-36,0 0-8,81 4-6,-55-2-3,3 1-1,-1-2 0,-3 2 3,-1-2-4,-6 4-34,-6 3-84,-8-1-89</inkml:trace>
  <inkml:trace contextRef="#ctx0" brushRef="#br0" timeOffset="68006.4831">23593 2884 51,'0'0'71,"0"0"-9,0 0 23,0 0-46,106 0-15,-73 0-10,1 0-9,2 0 6,-2-1-8,1-1-2,-2 2-1,-2 0-2,-3-1-48,-6 0-97</inkml:trace>
  <inkml:trace contextRef="#ctx0" brushRef="#br0" timeOffset="68615.3101">24247 2487 136,'0'0'95,"0"0"-2,0 0-27,0 0-1,0 0 6,0 0-31,-11-16-20,11 16-16,-1 0-4,-2 10-9,-3 14-4,-5 10 13,4 7 1,1 2 2,3-3 0,3-2 3,0 0-5,0-6 4,0 0-4,0-3-1,0-5 5,0-3-5,3-6-4,-2-5-45,-1-7-51,0-3-60</inkml:trace>
  <inkml:trace contextRef="#ctx0" brushRef="#br0" timeOffset="68999.2864">24251 2500 89,'0'0'30,"0"0"58,0 0-26,34-81 31,-29 68-19,-2 2 4,-2 4-18,4 1-25,-1 0-35,8 1 0,5 0 1,5 2-3,5 3 2,3 0-4,-2 8 4,-2 12-5,-6 3-8,-3 0 10,-8 4-1,-8 2-1,-1 1-3,-16 0-7,-18-1 12,-13-2-9,-3-3-48,3-6-44,10-6-42,14-3 55,7-4 20</inkml:trace>
  <inkml:trace contextRef="#ctx0" brushRef="#br0" timeOffset="69207.2715">24245 2686 50,'0'0'59,"0"0"-24,0 0-1,0 0 11,90 61-7,-63-40-16,1 0-1,0 0 9,0-3-14,-2 1-2,-7-3-13,1 0 4,-5-1 1,1-4-5,1 0 0,-1-4-1,-1-4-31,-2-3-59,-1 0-74</inkml:trace>
  <inkml:trace contextRef="#ctx0" brushRef="#br0" timeOffset="69783.2401">25045 2484 150,'0'0'18,"0"0"-7,0 0 48,0 0 15,0 0-18,-60-77-7,38 73-10,-2 2-3,-2 2-34,1 0 0,3 6-2,5 8 0,3 0-2,5 1 1,1 3-5,2 0 6,3 3-2,3 1-1,0 2 3,1-1 0,16-2-1,5-2-1,5 1-23,0-2 17,-1 0-2,-3 0-3,-2 0 6,-4 2 0,-4-3 7,-7-1-1,-1-1-3,-4-2 4,-1-2-3,0-2 3,0-1 6,0-2 8,-7-2 5,-6-1 20,-3-1 20,-5-2 2,-1 0-38,-4 0-15,0 0-8,-3-2-30,1-1-82,1-3-100</inkml:trace>
  <inkml:trace contextRef="#ctx0" brushRef="#br0" timeOffset="70247.2081">25343 2926 268,'0'0'107,"0"0"-99,0 0-8,0 0 8,0 0-8,0 0 0,-4 5 5,2-3-5,-1-1-5,-6-1-67,-1 0-108</inkml:trace>
  <inkml:trace contextRef="#ctx0" brushRef="#br0" timeOffset="73061.1102">26006 2445 268,'0'0'121,"0"0"-38,0 0-31,0 0-41,0 0-7,0 0-4,0 8-11,-2 15 11,-4 12 1,-1 7 36,-2 5-10,1 1-18,2 2-5,0-2 0,2-3-3,1-4 8,0-7-8,1-5 0,-2-3 0,0-6 1,2-4 1,-2-6-3,1-4-13,-2-4-51,-1-2-68,4 0-89</inkml:trace>
  <inkml:trace contextRef="#ctx0" brushRef="#br0" timeOffset="73578.3176">25970 2716 268,'0'0'78,"0"0"-74,0 0-2,0 0 6,0 0-6,0 0 20,37-8-9,-16 8 4,4 0 8,2 0-17,-2 0-1,0 0-2,-2 0-4,3 0 4,0-1-4,3-5-1,-2-3 0,-1 0-1,-3-2 1,-2-2 0,0-1 0,-8-2 1,-2-1 0,-4 0 2,-6-1 13,-1 0 37,0 3-5,0 2-25,0-1-3,0 7 0,0 0-7,-1 4-2,-2 3 0,3 0-11,-3 0-3,-1 7-5,-7 18-17,-5 13 24,-2 8-2,-3 1 3,4-3 1,0-4 3,6-5-3,3-2-1,4-1-1,4-3-3,0-4 2,0-4-45,0-3-59,8-7-81</inkml:trace>
  <inkml:trace contextRef="#ctx0" brushRef="#br0" timeOffset="75083.7911">26607 2776 187,'0'0'71,"0"0"-67,0 0-4,0 0-6,0 0 5,0 0-13,7 24 14,7-22 60,-1 1-18,3-3-1,1 0-15,4 0-7,-1 0-15,0 0 8,-1-6-9,-3-4 4,-3 0-4,-3-3 0,-2-1 1,-2-1-8,-2 0-8,-4 0 2,0 0 10,0 1 0,-10 4 1,-1 4-1,-2 1-4,1 5-5,-2 0 1,-3 0-7,2 12 13,-3 8-2,0 4 0,5 3 2,0 3 0,2 0 2,6-3 0,5-1-5,0-3 5,2-2-1,11-3-2,4-5 3,6-1 0,6-4 9,8-7 5,6-1-1,3 0-4,-2 0-9,-3-10 0,-3-6 0,-4-2 1,2-1-2,-3-4 1,1-1-13,-4 2-18,-6 1 6,-6 3 19,-9 6 6,-2 1 15,-2 3 7,-1 3-4,0 2-16,-2 3 4,-2 0 12,0 0-18,0 0-9,1 10-13,1 7 16,-1 3 6,-1 1 5,0-1 2,0 0 6,0-2-11,0 0 0,-1-3 1,-2-1-3,1-3 1,1-4 1,-2-4 3,3 0-3,0-3 0,0 0 8,0 0-1,0 0-2,0 0 3,0-13 2,12-5-12,5-3-18,5-4-2,6-2-1,4 1 7,-1 4-16,0 5 25,-7 5 1,-6 6 4,-5 3 6,-5 3-6,-1 0 2,4 0-2,-1 4-4,2 10 4,1 6-1,-2 1-1,-1 2 2,-1 0 3,-3-2 1,0-1 0,2-4-2,-2-1 1,-2-1-3,1-3 0,-2-4-69,1-2-81</inkml:trace>
  <inkml:trace contextRef="#ctx0" brushRef="#br0" timeOffset="75673.041">27899 2725 0,'0'0'105,"0"0"-90,0 0 7,0 0 23,0 0 22,-94 12-21,72 6-41,-1 5 2,5 2-5,0 4 26,6-1-7,1-4-10,5-1 0,4-5-4,2-3-5,0-3 6,0-2-4,12 0 19,4-3 33,11-3-14,6-2-20,4-2-11,3 0-8,-1 0-3,-6-9 0,-5-3 0,-4-4 7,-3-4-5,-3-1 3,-3-3-3,-3 0 1,-6 0 1,-4-1-3,-2 4 2,0 3-6,0 5 8,-10 2-5,2 9 0,-1 2-12,-2 0 7,-4 8-5,2 13 3,0 7 4,5 0-3,4 0 3,4-2-2,0-3 2,0-2 1,10-5-2,3-3 4,6-5-7,6-1-12,6-7-25,5 0-116</inkml:trace>
  <inkml:trace contextRef="#ctx0" brushRef="#br0" timeOffset="75945.0221">28548 2926 398,'0'0'0,"0"0"-11,0 0 11,0 0 0,0 0 3,0 0 8,-60 88 8,41-70 0,-2 0-6,-8 2 0,-5-2-13,-7 1 0,-1-1-29,-2-4-98</inkml:trace>
  <inkml:trace contextRef="#ctx0" brushRef="#br0" timeOffset="79739.1017">2988 4858 70,'0'0'194,"0"0"-187,0 0 1,0 0-8,0 0 0,0 0 1,0 0 15,0 37-1,3-34 10,5 1-9,0-4-12,4 0-2,6 0 2,2 0 3,5-13 3,2-2-10,-2-1-3,0-2-5,-5-2 6,-5 0-7,-5 2 3,-4 4 6,-4 0 6,1 7-5,-3 2 6,0 3 18,0 2-7,0 0 16,0 0-34,0 0-10,0 3 0,0 12 9,0 6 1,-3 2 0,3 3 3,0-1-3,0-1 0,0-3 2,3-3-4,7-1 2,4-3-4,2-4-1,-1-5-10,6-2 15,-3-3 0,3 0 0,-1 0-9,-1-11-4,-3-2 7,-4-5 6,-2 0 0,2-2 23,-4-1-3,2 1 14,-1-1-21,6 3-12,3 2 3,1 3-4,1 3-2,-1 4-1,-1 4 0,1 2-3,-1 0 2,0 14 2,-2 3 2,-5 2 3,0 4 10,-6-2-9,-3 1-1,-2 1 5,0-2 1,-3 0-4,-9-3 1,6-3-1,0-6 1,3-3-2,1-3-4,2-3-4,0 0-3,0 0 6,0-17-15,0-8-1,11-8 12,3-2 5,5 1 0,0 3 6,1 9-2,-4 4 1,1 8-2,0 2 5,1 6-8,2 2-1,2 0 1,3 6-2,-5 9 2,-2 1 0,-5 0 0,-3 2 0,-2-1 0,-2-2 6,-3 0-4,3-2 3,-2-1-5,1-1-14,1-5-77,0-6-89</inkml:trace>
  <inkml:trace contextRef="#ctx0" brushRef="#br0" timeOffset="80051.587">3165 4591 99,'0'0'545,"0"0"-526,0 0-19,0 0-12,0 0-5,0 0-1,-19 0-52,19 0-85,12 4 51,0 0-85</inkml:trace>
  <inkml:trace contextRef="#ctx0" brushRef="#br0" timeOffset="81355.5134">5363 4418 72,'0'0'114,"0"0"-63,0 0-17,0 0 13,0 0-12,0 0 2,-25-22 3,20 22-14,-1 0-19,-3 0 2,-2 4-2,-3 13-7,-1 7 1,2 9-1,-2 4 3,3 7 5,3 1-8,4 2 3,5-3-2,0-5 3,2-6-4,14-3-4,7-3 1,0-3-2,3-3 4,-2-2 0,0-9-12,1-6 1,6-4 12,5 0 28,5-10 2,2-11-1,-6 0-8,-7 0-2,-8-2 4,-7 2 10,-3-5 6,-3-2-12,-6-5-14,-3-2-3,0-6-10,0-1 1,-3-3-1,-8 0-3,-5 3-3,-3 4 6,-1 8-2,-8 9-8,-3 6-22,-5 12-13,-7 3-49,-1 3-92,-2 17-41</inkml:trace>
  <inkml:trace contextRef="#ctx0" brushRef="#br0" timeOffset="81715.4824">5393 4613 210,'0'0'105,"0"0"-74,0 0-5,0 0 22,0 0-32,0 0-16,39 13 0,-11 14 0,4 6 24,-1 0-10,0-1-1,-1 1-13,-2-3 2,-2-1 2,-1-5-4,2-3 3,-6-3 1,1-4-2,-3-4-4,-3-1 1,-3-3-44,-3-3-44,-2-3-45,-1 0-97</inkml:trace>
  <inkml:trace contextRef="#ctx0" brushRef="#br0" timeOffset="84901.9641">6109 4385 269,'0'0'73,"0"0"-17,0 0 2,0 0 1,0 0-11,0 0-9,0-7-39,0 7-5,0 10-6,0 14 7,0 12 4,0 8 1,0 4 3,0 0-4,0 1 0,2-9 1,11-2-3,2-3 2,7-6-1,4-1-1,2-4 0,2-5-4,-2-7 4,5-7 2,-3-5 0,-2 0 1,0-13-1,-5-6 9,-1-4-7,-4-3 8,-6-5-4,-3-2 1,-4 0 19,-4-3-4,2 0-11,-3-3 0,0 0-11,0 2 0,0 4-1,0 8-13,0 4-35,0 6-18,0 6-35,0-2-194</inkml:trace>
  <inkml:trace contextRef="#ctx0" brushRef="#br0" timeOffset="85629.9157">6875 4405 57,'0'0'225,"0"0"-192,0 0-24,0 0-8,-26 93 24,14-47 41,3 3-33,6-7-26,-1-4-1,4-4-1,0-4-2,-3-6 1,0-1-3,-2-5 3,-1-2-4,0-2 1,-2-3 5,5-5-6,1-6 1,2 0-2,0 0-12,0 0-25,0-11-9,2-10-16,5-6 33,0-5 21,2-2-1,-1-5 10,-1-4 1,-2 0 18,-1 1 5,-2 3 18,1 3 18,0 5-12,0 3-2,1 4 3,2 4-31,-2 7-1,1 2 3,-2 6-12,-3 5 2,3 0-10,8 0-1,3 6-19,7 16 17,2 6-3,-1 11 5,0 2-3,-5 6 4,-1-4 1,-2-3 2,0-4 1,-3-5-2,0-4 1,-3-3-3,0-1-8,-2-4-6,-2-2-26,-2-3-34,-2-6-44,0-3-65</inkml:trace>
  <inkml:trace contextRef="#ctx0" brushRef="#br0" timeOffset="85853.899">6818 4678 120,'0'0'359,"0"0"-347,0 0-12,0 0 0,0 0 0,98-22 0,-67 21 1,-3 1-1,-3 0 0,-3 0-31,-1 0-97,-6 0-133</inkml:trace>
  <inkml:trace contextRef="#ctx0" brushRef="#br0" timeOffset="86607.794">7385 4335 270,'0'0'121,"0"0"-50,0 0-30,0 0-37,0 0-4,0 0-11,0 68 11,0-21 10,0 3 2,0-4-10,0-2-2,0-5 5,0-6-4,3-3 1,0-3-2,-2-3 3,1-6-6,-2-4 3,0-7 0,0-2 4,0-3-2,0-2 6,0 0-8,1 0-8,4-13-27,-1-8-73,5-7 9,0-7-33</inkml:trace>
  <inkml:trace contextRef="#ctx0" brushRef="#br0" timeOffset="86975.7659">7444 4429 101,'0'0'156,"0"0"-36,0 0-2,-1-86-33,-1 75-54,2 4-1,0 6-23,0 1-2,0 0-5,0 5-11,9 22-6,12 11 13,0 10 4,0 4 2,4-3 2,-5-4-2,4-4 1,-5-8-3,1-6 0,-1-4 0,-3-6 0,-4-7 0,-1-2 3,-1-4-3,-4-4 0,5 0 0,-1 0 6,-1-14 9,-2-3 15,-1-2 11,-4-2-12,1-3 3,-3-5-22,0-1-6,0 0-3,0-6-2,0 0 0,0-1-9,0-1-25,0 5-9,0 7-24,0 8-54,0 7-41</inkml:trace>
  <inkml:trace contextRef="#ctx0" brushRef="#br0" timeOffset="87703.7191">7894 4260 175,'0'0'117,"0"0"-59,0 0-29,0 0-27,0 0-1,0 0 9,89-10 27,-46 10-13,2 0 9,7 0-6,1 0-12,2 0-9,1 0-2,1 0-4,-2-5 1,-8 2 1,-10 1-2,-12 2-67,-13 0-70,-12-1-165</inkml:trace>
  <inkml:trace contextRef="#ctx0" brushRef="#br0" timeOffset="87991.7018">8201 4254 122,'0'0'228,"0"0"-225,0 0 4,0 0-7,-9 99 37,9-60-11,0 5 3,0-1-8,1-4-9,7-2-4,-1-1-2,2-4-6,-4 0 1,-4-4 1,1-2-1,-2-4 4,0-3-5,0-4-21,0-7-76,3-3-123</inkml:trace>
  <inkml:trace contextRef="#ctx0" brushRef="#br0" timeOffset="89151.6303">8754 4218 229,'0'0'154,"0"0"-72,0 0-9,0 0-35,0 0-37,0 0-1,-15 30-5,9 8 5,1 5 1,2 4 2,3 3-3,0 0 0,0-4-1,13-1 1,0-4 0,4-5-2,-2-4-3,4-7 4,-2-6 0,3-3-5,1-5 4,0-6-15,3-3 17,0-2 14,0 0-8,-3-7 5,-2-10-1,0-1 19,-5-6 10,-2-5-8,-2-1-11,-4-2-13,-3-1 6,-3-2 7,0 1-13,0 1 1,0 1-8,0 2-1,-3 4-2,2 2-39,-2 3-17,3 3-18,0 2-81,0 2-251</inkml:trace>
  <inkml:trace contextRef="#ctx0" brushRef="#br0" timeOffset="90075.1813">9448 4311 296,'0'0'177,"0"0"-123,0 0-54,0 0-2,0 0-18,0 0 20,-18 92 0,17-45 1,-1-2 4,2 2 0,0-5-3,0-6-4,0-1 6,0-9-4,0 0 0,0-4 2,0-6-2,0-4 0,0-4 2,0-5-1,0-3 3,0 0 2,0 0 6,0 0 6,0-8 42,0-10-56,3-8-4,3-4 0,1-4-9,-2-5 9,4-5-3,-1-3 6,-1 1-2,0 1 1,2 6-2,-1 7 0,5 3 0,-2 6 0,-2 8 5,-1 5-5,-3 5-1,4 5-1,0 0-12,6 3 4,0 22-1,1 4 9,-4 7 2,-2 3 0,-2-1 4,-5-6-4,2-5 0,-4-9 0,1-6 3,-1-5-3,1-4 1,-1-1 2,1-2-3,2 0 2,-1 0-4,3-6 6,4-15 30,5-9-7,2-9-25,2-2 5,-1 3-7,0 6 4,-2 6 27,-1 9-23,-4 7-6,0 6-2,-3 4-4,7 0-18,3 16 7,1 10 15,-2 3 1,-4 4-1,-4 1 2,0-1-1,-3-2-1,1 1 1,-4-4 2,-1-1 0,1-2-2,-2-1 3,2-3-4,0-2-30,2-2-36,-2-6-66,6-5-101</inkml:trace>
  <inkml:trace contextRef="#ctx0" brushRef="#br0" timeOffset="90875.1327">11696 4275 347,'0'0'35,"0"0"6,0 0-25,0 0-13,0 0-3,-88-17 1,65 27-2,-3 12-4,-2 8 5,2 10 0,1 3 3,3 7-3,1-2 14,12-2-13,6-3 9,3-10-10,0-3 0,9-5 2,12-5-2,5-5-9,9-3 9,5-6 0,5-6 15,1 0-6,2 0-8,-3-2-1,-2-9-56,-6-3-62,-7-1-109</inkml:trace>
  <inkml:trace contextRef="#ctx0" brushRef="#br0" timeOffset="91881.9764">12144 4265 87,'0'0'113,"0"0"-20,0 0 4,0 0-34,0 0-22,0 0-24,-12-33 4,9 33-6,-3 0-7,-6 0-8,-3 2 0,-6 15-4,-2 4 5,0 6-1,-1 8 1,2 7-1,1 6-1,3 2 0,5-1-1,5-7 2,5-4-7,3-6 5,0-5-7,11-4 6,10-4-5,2-5 3,3-5 2,0-7 2,2-2 1,0 0 31,2-7 4,-2-9-15,-1-7-8,0-4 9,-4-5-10,-3-4-7,-4-3-1,-8-2 12,-5 4-12,-3 1 9,0 3 0,-14 1-12,-3 4-3,-3 3-12,-1 6-8,0 4-8,5 7-36,0 7-17,5 1-55,3 0-101</inkml:trace>
  <inkml:trace contextRef="#ctx0" brushRef="#br0" timeOffset="92321.9491">12629 4240 491,'0'0'90,"0"0"-51,0 0-39,0 0-9,0 0-10,0 0 16,-2 89 1,2-45 2,0 1 0,0 2 3,0-5-3,-1-5 2,-2-2-2,-2-8 2,1-4 0,2-8-2,2-4 0,0-7-1,0-4-41,0 0-66,5 0-3,5-9 69,1-10-64,-2-3 5</inkml:trace>
  <inkml:trace contextRef="#ctx0" brushRef="#br0" timeOffset="92833.9181">12653 4492 22,'0'0'40,"0"0"12,0-101 16,0 73 12,-2 0-5,2 4 3,0 0-31,0 0-3,0 3-5,5 5-18,4 2-17,1 3-4,2 5-4,3 2 4,3 4-7,3 0 4,0 14-4,0 10 0,-2 4 7,-3 4 0,-2-1-2,-7 2 2,-2-1 1,-4-2 5,-1-3 2,0-4-5,0-4-3,0-6 3,0-5-6,0-3 1,0-5-15,0 0 6,0 0 5,2-10 0,7-14 6,2-5 0,0-3 2,-2 1 6,1 0-6,-2 3 2,1 1 10,1 4 6,-1 3-7,0 5-12,0 7 5,-2 3 2,1 5-8,3 0-13,3 9-3,3 12 16,4 5 0,-4 5 1,-4-2 1,-1 1 0,-5 2-2,-1-4 0,-5 5 2,-1 1 0,0-3 0,-7 1 7,-5-4-8,0-3-1,7-4-46,5-8-57,0-6-63</inkml:trace>
  <inkml:trace contextRef="#ctx0" brushRef="#br0" timeOffset="93519.2671">13317 4281 424,'0'0'115,"0"0"-53,0 0-15,0 0-46,0 0-1,0 0-19,1 33 7,2-1 9,-3 6 3,0-2 6,0 0-6,0-2 0,0-1-3,-6-4 3,2-3 3,-2-5-1,1-2 2,2-3-2,0-6-1,2-1-1,-1-6 0,2-2-29,0 1-11,0-2 1,0 0 16,0-15 16,0-8 7,0-5 3,0-5 2,0-5-3,0-1 11,0 0-13,0 1 0,-1 5 4,-5-2-3,6 4 8,0-4-2,0 0-5,3 1-4,15 1 2,7 3-4,2 4 4,3 7 2,-2 8-2,-5 5 0,-4 6-13,-7 0 0,0 7 10,-5 16 3,-4 3 0,-1 5-3,-2 1 3,0-2 3,-3 0-2,-6-4 0,-5-2 3,-1 0 0,-1 0 0,-4-1-2,1-1-2,0-2-2,1-2-19,-1-5-53,2-5-157</inkml:trace>
  <inkml:trace contextRef="#ctx0" brushRef="#br0" timeOffset="94476.1209">13766 4212 295,'0'0'133,"0"0"-34,0 0-33,0 0-34,0 0-14,0 0-16,0 0 6,-5-20-8,5 43-17,0 10 13,0 9 4,0 8 0,0-1 0,0 2 3,2-5-3,7-7 0,4-4-4,4-7 3,0-3-7,1-6 2,-1-7-1,-2-3-2,-1-6 5,0-3 4,2 0 0,1-6 17,5-12-6,0-6-4,2-8 7,-6-4-10,-1-3 9,-5 0 2,-5 0 8,-2 4-1,-1 0-10,-4 4 4,0 1-14,0 3 4,0-1-12,0 6 2,0 4-60,1 3-23,12 6-155</inkml:trace>
  <inkml:trace contextRef="#ctx0" brushRef="#br0" timeOffset="94852.0977">14310 4227 255,'0'0'214,"0"0"-144,0 0-68,0 0-2,0 0-5,0 0 5,103-37 0,-68 34 3,0-2-3,4 2 1,0 0-1,-2 0 0,2 2 0,-3-1-1,-2 2-37,-8 0-57,-9 0-44,-9-1-128</inkml:trace>
  <inkml:trace contextRef="#ctx0" brushRef="#br0" timeOffset="95124.0831">14556 4205 287,'0'0'119,"0"0"-119,0 0-8,0 0 8,-1 78 6,1-44 12,0 2 2,0 0-10,3-1-3,0-1 4,0-3-7,0-1 0,-3-3-4,0-1 5,0-3-5,0-5-4,0-4-52,0-4-48,0-8-117</inkml:trace>
  <inkml:trace contextRef="#ctx0" brushRef="#br0" timeOffset="95636.0497">14906 4185 452,'0'0'156,"0"0"-100,0 0-54,0 0-2,0 0-6,0 0 6,68-20-2,-26 16 4,0 1-2,0 0 0,-2 1-26,-6 1-2,-6 0-30,-7 1-51,-4 0-19,-10 0-69</inkml:trace>
  <inkml:trace contextRef="#ctx0" brushRef="#br0" timeOffset="95908.0331">15117 4164 123,'0'0'113,"0"0"-82,0 0 3,0 0 4,-23 98-14,18-64 20,2 1-11,0 0-3,1-1-22,2 1-4,0-2 3,-1-1-5,-1-6-1,-2 0 1,1-2 0,0-4 3,0 0-5,-1-5-28,-2-7-47,-2-2-90</inkml:trace>
  <inkml:trace contextRef="#ctx0" brushRef="#br0" timeOffset="96108.0181">14949 4638 305,'0'0'82,"0"0"-43,0 0-30,0 0-4,0 0-5,0 0 5,82-4 5,-54 4 7,2-2-4,0-1-7,1 0-2,2-2-1,-3 1-2,-3 1-2,-4 0-36,-6-2-74,-5 2-101</inkml:trace>
  <inkml:trace contextRef="#ctx0" brushRef="#br0" timeOffset="96939.9671">15471 4084 257,'0'0'74,"0"0"-34,0 0-24,0 0-16,0 0 0,0 0 7,13 104 35,-8-65-20,-1 2-2,1-2-17,0 1 2,-1 0-2,-1-4 0,0-3-2,0-6-1,-2-5 3,1-4 2,-1-4-4,-1-4-2,0-2-39,0-3-17,2-5-40,4 0-106</inkml:trace>
  <inkml:trace contextRef="#ctx0" brushRef="#br0" timeOffset="97499.9297">15544 4132 286,'0'0'23,"0"0"-9,0 0 21,0 0-3,0 0 19,0 0 6,9-54-40,-6 54-17,5 0-4,3 17-9,7 9 9,5 9 4,0 1 17,1 4-3,-1-3-10,1-2-2,-5-4 3,1 0-3,-3-5-2,-3 3 2,2-5-1,-2 0 0,0-4-1,-1-7 2,-3-4-1,-6-4-1,1-3 3,-5-2 1,1 0-2,1 0 2,-2 0 4,0 0-5,0 0 3,0 0-5,0 0 5,0 0 6,0 0 45,0 0-1,0-10-15,0-4-28,1-4 2,1-5-15,1-3 0,1-4-1,1-3-5,4-2 2,-2-1-12,1-2-2,-2 2 16,-2 4-12,-1 1 10,-2 4 3,-1 6 0,0 3-5,0 3 3,5 0-34,3 1-29,2 1-84,3 4-80</inkml:trace>
  <inkml:trace contextRef="#ctx0" brushRef="#br0" timeOffset="98471.0779">16368 4081 416,'0'0'71,"0"0"-38,0 0-12,0 0-18,0 0-2,0 0 6,-33-62-5,24 55 12,-5 1 3,-5 6-5,-3 0-12,-6 3-3,-4 18-1,1 7 2,3 7-3,3 3 4,6 3-2,5-1-1,4 3 2,4 1-3,5-1-2,1-1 7,0-3-2,1-4-3,14-7 0,2-6-6,3-5 4,2-8-9,1-3 4,4-6 12,1 0 11,1 0 15,1-11-22,-5-3 8,-7-4-5,-5-5 6,-7-1-6,-4-2 16,-2-1-7,0 1-7,0 5-3,-5 3-2,-1 6-2,3 5-1,1 2 19,2 4-5,0 0-15,0 1-19,2 0 5,10 0 12,3 0 1,5 0 1,-4 0 0,0 8-9,1 7 6,-5 5-4,-3 4 5,-2 3 2,-6 0-2,-1 4 0,0-2 2,0 3 6,-8-4-1,-3 0-5,4-6-7,2-2-88,0-6-44,5-8-111</inkml:trace>
  <inkml:trace contextRef="#ctx0" brushRef="#br0" timeOffset="101164.8127">17096 4547 289,'0'0'49,"0"0"-49,0 0 0,0 0 8,0 0 3,-35 82 14,26-66-10,-5 2-14,2-1 5,-6 2-6,1 1-30,-1-2-25,0-1-102</inkml:trace>
  <inkml:trace contextRef="#ctx0" brushRef="#br0" timeOffset="103060.6952">17940 4266 211,'0'0'131,"0"0"-67,0 0-7,0 0-19,0 0-3,0 0-1,0-3-18,0 3-16,0 5-9,-3 16 0,-3 7 9,-1 4 2,2 3-2,2-1 3,3-2-3,0-2 1,0-5 2,0-4-6,0-3 4,0-4-2,3-2 1,3-4-2,3-2 2,1-3-6,1-3-16,1 0 2,4 0 12,4-12 6,-1-5 0,2-2 4,0-1-1,-3-1 2,0 0-3,-5-2 0,-4 2 2,0 2-1,-6 1 9,2 3-5,-4 0 3,-1 2 17,0 5-24,0 0 9,0 2-7,0 0 4,0 3 0,0 3-2,0 0 4,0 0-9,0 0-1,0 0-10,0 2-3,0 12-4,0 6 18,6 3 1,4 1 0,1-2-1,4 2-7,3-3-3,2-1-6,-1-4 14,0-2 0,-5-3 2,0-2 0,-3-4 3,-1 0-3,2-5-3,-1 0 0,2 0 3,-4-1 3,1-10 0,-3-3 9,1-1 11,-3-4-18,-1-2 3,1-3-8,-2 0 0,1 3 0,0 1 0,-1 5 0,0 3-1,-1 4 0,-2 3-1,2 1 2,-1 1 0,-1 2 4,6-1-4,5 1-8,8-1 6,9 2-11,7 0 9,5 0 2,5 0 2,0 0 2,-3 0 0,-1 2 0,-4-2-2,-2 0 0,-2 0 0,-4 0 0,-3 0 0,-6-2 0,-7-2 1,-7-1 0,-4-1 6,-2-1 6,0-1 20,0-1-28,-7 2 19,-4-1-20,-1 5-4,-2 2-4,1 1 4,-3 0-9,1 9 3,0 12-3,3 6 5,5 3 4,1 1-2,6 1-1,0-2 2,9-1-8,9-4 7,4-2-1,4-5 3,5-4 0,5-5 0,3-4-43,4-5-75,-3 0-145</inkml:trace>
  <inkml:trace contextRef="#ctx0" brushRef="#br0" timeOffset="104485.4972">20278 4218 229,'0'0'133,"0"0"-88,0 0 10,0 0-12,0 0-7,0 0 13,0 0-25,-15-31-4,9 27-8,-3 3-3,-1 1-9,-5 0-2,-3 0-1,-4 0 3,2 5-2,-1 5 2,4 2-3,3 3 3,3 3-2,1 3 1,4 3-7,5 0 6,-1-1 0,2-1-4,0 0 4,0-3-2,12 1 4,3-4 0,4-1-7,2-2 6,6-6-6,3-6 1,4-1-12,2 0-26,-1-1-12,-6-9-68,-6-1-88</inkml:trace>
  <inkml:trace contextRef="#ctx0" brushRef="#br0" timeOffset="105581.4324">20661 4245 264,'0'0'86,"0"0"-64,0 0 8,0 0-13,0 0-12,0 0 0,-62-32-2,39 32 2,0 0 8,-2 13-9,0 5-3,1 4 3,7-1-4,6 2-1,5-2-3,3-3 0,3 0 3,0-3 0,0-1 1,5-4 0,8-1-1,3-4 1,5-5 5,2 0-3,2 0-2,0-2 0,-5-6 0,-1-2-1,-2-1 1,-2-2 2,-1-2-2,-2-1 1,-2-1 3,-3 2 1,-4 5 4,-2 2 26,-1 3 5,0 2 13,0 3-35,0 0-15,0 0-6,0 0-14,0 9-10,0 5 23,0 1 2,0 2 2,0-4 0,0-1-2,9 0-3,3-4 5,2-3-3,2-5 2,2 0-18,4 0 15,1-1 2,-1-11-1,0-4-6,-2 0-4,-5 1 6,-5 0 4,1 2 3,-4 1 4,1 0 4,1 4-4,1 1-4,2 2-1,1 5-4,1 0 4,2 0-2,-4 5-6,0 8 1,-2 4 6,-2 1 2,-2 0 1,-1 0 6,-2-3-5,1-3 3,-3-1 0,-1-4-4,2-2 4,-2-4 1,0-1-3,1 0 5,1 0-6,1 0 5,1-1-1,7-13 9,4-3-8,1-4-7,5 2-1,0 1-3,1 1 4,2 5-3,-3 5 3,-4 4-4,-1 3 2,-4 0-2,1 5-10,-2 11 12,-1 2-1,-1 0 0,-2 3 3,0 0 0,-1 0 3,-1 0 3,0-2-5,-2 0-2,3-4-8,-2-3-42,4-5-78,-1-4-217</inkml:trace>
  <inkml:trace contextRef="#ctx0" brushRef="#br0" timeOffset="111510.6513">22637 4346 271,'0'0'101,"0"0"-26,0 0-14,0 0-17,0 0-3,0 0-4,0 0-8,0-22-9,0 22-7,0 0-5,0 0-8,0 0-3,0 0-1,0 0-7,0 13-5,0 8 16,0 5 0,0 2 1,0 0-1,0-3-5,0-3-2,0-1-11,0-4 8,0-2 4,6-1-9,4-3-10,-1-1-16,2-4-4,5-2 15,-1-4-18,1 0 7,-2 0 34,-3 0 1,-1-4 6,-3-7 0,1-1 16,-1-2 5,0 1-13,-1-2 6,1-1-4,-3-1-2,-2 0-7,2 4-1,-4 1 2,0 7 11,0 2 27,0 3-14,0 0 7,0 0-27,0 0-6,0 0-5,0 0 1,0 0-4,0 11-11,1 4 19,4 2 0,1-3-4,1-2-2,2 2-4,5-5-12,-2-3 15,5 0-2,0-4-2,4-1-12,0-1 9,0 0 11,-2 0-6,-3 0-2,-4-3 11,-4-5 0,-1-3 11,1-2-1,-5-2 8,0 2 10,-3-2-10,0-2-10,0-1 3,0-1-8,0-1-1,0 0-4,0 4 4,0 1-4,-8 3-1,-1 0 3,0 3 0,3 0 0,-1 3 0,0 2 0,2-1 0,1 0 0,-1 1-8,2 1-4,0 0 5,-2 0 1,4 1 6,-3 2 0,2-2 1,2 2 0,-1-1-1,1 1 0,0 0 0,0 0 1,0 0-1,0 0 0,0 0 0,0 0-3,0 0 5,0 0-3,0 0 1,0 0-2,0 0-2,0 0 3,0 0-8,0 0 0,0 0 3,8 8 3,1-1 3,4-1 0,1 1 7,1-2 1,5 0-7,-1-1 4,-1 1-4,1-2-1,-1-2 2,-1 1-1,3-2 7,-1 0-2,-2 0-1,0 0 3,-2-2-6,-3-2-1,-2-1 12,2-1 0,-4-1-1,-1-3-3,3 0 3,-2-2-5,-2-2 5,-2 1-10,1-1 2,-4 1 0,-1 1 7,0 0 5,0 0-5,0 1-3,-1 1-4,-7-2 4,-1 1-5,2 1-3,-3 0-1,0 5 0,3-1-6,-3 2 0,2 3-7,1-2 0,1 3 8,1 0-8,1 0 12,4 0 0,0 0-8,0 0-5,0 4 8,0 7-2,4 0 8,5-1-11,5-1 11,0 0 1,3-1-1,2-2 1,4 0 0,1-2 2,4-2 0,0-2 2,1 0 0,-2 0-4,-5 0 3,-6 0-1,-2 0-2,-5 0 0,-3 0 0,0 0-5,-1 0 1,0 1 0,-2 9 4,1-3-3,0 5 1,-3 2 1,1 0-2,-2 3-1,0 0 4,0 1-3,0-2 3,0 3 5,0-3-4,3-1 0,7-2-1,-1-2-1,1-1-1,2 0 2,0-4 0,-1-2 1,0-1-1,0-3 6,-2 0-3,1 0 0,-1-6 3,3-6 3,2-4-4,1-4 2,2-1-7,-1 3-5,-2 2-9,-6 3 12,-4 4-2,-4 4 8,0 1-3,0 1 36,0 2-3,0 1-16,0 0 3,0 0-15,0 0-6,0 0-5,0 0-10,0 5 4,0 9 4,0 2 7,0 0 0,0-1 2,3 1-2,5 1 0,1-2-4,1 0 4,5 0-3,-1-3-1,5-1 3,0-2-5,2-2-5,1 0-6,-1-3-1,-4-4 12,-1 0 1,-2 0 5,-1-8 4,0-7 0,0-4 2,-2-2 0,-2-4 9,2-2 6,-1-3-9,1-3-2,-1 1-5,2-2-4,-3 1-1,-3-2 0,-1 1 1,-2 0 6,1 5-3,-4 1 10,1 6 12,-1 3 0,0 6-11,0 5-8,0 4 9,0 3 7,0 1-23,0 0-4,0 1-4,0 20-18,0 9 22,-1 11 4,-1 3 0,0 0 6,2 2-5,0-4-1,0-3 0,0-1 0,0-2-1,7-3-1,0-3 1,1-3 1,1-6-1,0-4-1,-2-5 2,2-5-4,1-2-7,2-5 11,5 0 0,1 0 6,3-3-6,1-9 0,-2-2 0,-4 0 0,-3 1 0,-1-2 4,-4-3-2,-2 0 6,-3-2-6,0 2 1,-3 2 1,0 2-1,0 2-2,0 5-1,-3 2 0,-2 4-3,4 1 2,-1 0-3,1 0-9,-1 12-4,1 8 15,1 5-6,0-1 8,0 0-2,6 0 1,6-4 1,2-2-2,2-6-8,4-4 0,3-6-29,1-2 2,0 0-30,-4-5-78</inkml:trace>
  <inkml:trace contextRef="#ctx0" brushRef="#br0" timeOffset="111910.6266">23893 4183 222,'0'0'129,"0"0"-125,0 0 12,0 0 29,89 0-16,-50 0 13,0 0-22,-1 0 0,0 0-16,-4-3 4,-2 0-8,1-2 0,-4-2-4,0 1-70,-10-1-79</inkml:trace>
  <inkml:trace contextRef="#ctx0" brushRef="#br0" timeOffset="112166.608">23896 4053 437,'0'0'110,"0"0"-21,0 0-59,0 0-19,0 0-8,0 0 1,-9-8-8,3 8-66,0 0-143</inkml:trace>
  <inkml:trace contextRef="#ctx0" brushRef="#br0" timeOffset="113412.0373">25430 4313 232,'0'0'26,"0"0"-24,0 0-2,0 0-15,0 0 9,0 0 6,12 1 37,-2-1 21,3 0-33,3 0-13,-2-4-11,0-5 5,-1 0 5,-1-5-9,-1 2 10,0 0-12,-3 3 1,-3 3-1,-4 1-3,-1 4-6,0 1 9,0 0 10,0 0-10,0 0-1,-1 12-10,-5 9 9,1 5-2,2 1 4,3 1 0,0 1 0,0-2 1,3-4 1,8-5-4,2-3 2,0-5-13,5-3 10,2-4-13,4-3 9,1 0 7,0 0 1,0-11 2,-2-6 5,1-5-6,0-5 30,-5-7-14,2-2 2,0-1-7,-5-3 19,-1 4 18,-4 2-9,-5 1 1,-1 2-8,-2 2-4,-1 1 5,-2 3-26,0 3-7,0 6-1,0 7-1,0 4 2,0 4-4,0 1-5,0 0 1,0 20-15,0 14 11,-7 11 10,-1 5 3,2 2-3,5-3-1,1-2 1,0-2 1,0-5-1,7-6-1,3-6 1,1-7-2,-2-6 2,0-4-1,4-5-13,2-5-28,9-1 0,5 0-33,0-13-82</inkml:trace>
  <inkml:trace contextRef="#ctx0" brushRef="#br0" timeOffset="113728.4943">25712 4224 351,'0'0'5,"0"0"22,0 0-27,0 0 2,83 3 3,-50-3 13,4 0-7,1 0-8,-2 0-1,1-3 6,1-3-16,-2-3-14,-4 0-131,-9 1-96</inkml:trace>
  <inkml:trace contextRef="#ctx0" brushRef="#br0" timeOffset="113956.7493">25609 4066 313,'0'0'127,"0"0"-93,0 0-34,0 0-6,0 0-46,0 0-20,-3 0-96</inkml:trace>
  <inkml:trace contextRef="#ctx0" brushRef="#br0" timeOffset="115548.6459">27238 4211 241,'0'0'97,"0"0"-32,0 0-9,0 0-21,0 0-16,0 0 10,-23-29-5,20 29-18,-1-2 5,1 2 2,-3 0 6,-4 0-19,-5 0-2,-2 5-2,-3 8 3,-1 2 2,3 2-2,0 0-4,4-1-3,4 1-5,1-1-7,2 1 13,3-1-8,3 1-1,1 0 11,0-1-11,0-1-15,8-3-26,9-1 13,0-4 20,4-2 24,-1-4 0,0-1 9,1 0-6,0-1 0,-5-11-3,0-2 6,-2-1-6,-5-5 7,3 1-1,-5-2-3,-2 1 5,-4 1 7,1 2 6,-2 7-4,0 1-2,0 6 11,0 0 2,0 3-17,0 0-8,0 0-3,0 0-19,0 10 6,0 7 11,0 1 2,0-2-5,4 3 4,14-4-7,-1-4 2,4 0 5,-1-5 1,0-2 2,4-2-1,1-2 4,0 0 0,2 0-3,-3-3 4,-1-10-2,-1-2-4,0-1 8,-5 0-6,-3-1 3,-1-1 8,-4 2 17,-1-2-13,-2 3-15,-3 1-2,-1 7 21,-1 2 22,-1 3-19,2 2-18,-1 0-6,5 0-21,5 14-16,2 5 37,3 2 2,0 2 1,0 0-2,-4 0-1,-1-2-8,-1-2 8,-4-1 1,-3 0 0,-3-1-2,0-1-19,-9 4-8,-23-4-15,-8 1-66,-2-5-43</inkml:trace>
  <inkml:trace contextRef="#ctx0" brushRef="#br0" timeOffset="120673.6339">9445 5737 79,'0'0'158,"0"0"-103,0 0-11,0 0 5,0 0 1,0 0 26,0 0-17,0-15-7,0 15-1,0 0-24,0 0-4,0 0-19,0 0-4,0 0-5,0 13-14,0 16 8,0 18 11,0 11 3,1 11 3,1 6-6,-2 5 1,3-3-3,-3-5 2,0-5 0,3-5 4,-3-7-4,0-4 0,0-4 0,0-8 0,0-6 0,0-4 2,0-8-2,-3-6 1,3-5 0,0-5-1,0-2-8,0-3-71,0 0-68,0-15-107</inkml:trace>
  <inkml:trace contextRef="#ctx0" brushRef="#br0" timeOffset="121545.5784">9885 5893 178,'0'0'21,"0"0"-19,0 0 1,0 0-3,0 0 4,-61 102 12,55-61 21,3 3 2,1 2-5,1 0-28,1-4 7,0-3-9,0-4-3,9-7 0,6-4 3,3-4 7,4-5 6,1-8-2,7-3 2,1-4 22,2 0-12,-1-11-20,-6-6 13,-1-2-18,-6-5 9,-3-2-11,-5-4 47,-2 0-21,-6 0-10,-3-2 0,0 4-1,-3-1-15,-10 2 0,-2 5 0,0 2 0,0 3-38,3 5-65,-3 3-80</inkml:trace>
  <inkml:trace contextRef="#ctx0" brushRef="#br0" timeOffset="122369.5245">10443 5974 349,'0'0'88,"0"0"-11,0 0-52,0 0-9,0 0-5,0 0 0,-37-11-6,29 11-5,-3 18-7,-3 9 6,1 9 1,5 6 0,2 0-4,5-3 0,1-3 4,0-5-5,9-6-5,13-5 5,2-5-12,0-5 15,4-2-6,-1-7 9,3-1-5,0 0 8,-2-9-4,-1-7 8,-6-6-5,-8-2 4,-7-1 11,-6-2-9,0 1 16,0 1-9,-10 1-12,-8 1 6,1 3-10,0 2-11,3 5-35,1 5-44,4 5-55</inkml:trace>
  <inkml:trace contextRef="#ctx0" brushRef="#br0" timeOffset="122819.8269">11105 5914 384,'0'0'81,"0"0"-64,0 0-14,0 0-2,-104 20-1,83 6 0,0 4-1,8 4-1,6 3 1,4 2 1,3-5 1,0-1 1,3-4 0,13-7-2,-3-3 1,2-4-3,-1-7-3,-4-2-15,0-2 11,3-4-15,0 0 24,2 0 6,1-14 10,4-7 6,2-6-16,3-6-6,-5-3-49,1-3-71,-12 1-72</inkml:trace>
  <inkml:trace contextRef="#ctx0" brushRef="#br0" timeOffset="123363.7917">11440 5889 175,'0'0'81,"0"0"-62,0 0 2,-69 87 7,54-46 30,0 1-3,6 0-38,5-4-9,4-4 4,0-4-10,0-7-2,12-5-1,3-6-1,-2-5-8,3-4 0,1-3 10,2 0 5,1-4 16,1-13-1,-1-2-16,-3-4 5,-1-1 11,-5-1 22,-5-3-13,-2 3-26,-4-1 1,0 1-4,0 2 0,-9 2-1,-3 2-22,-1 3-107,-2 6-102</inkml:trace>
  <inkml:trace contextRef="#ctx0" brushRef="#br0" timeOffset="124593.7392">12596 5868 198,'0'0'100,"0"0"-4,0 0-20,0 0-48,0 0-28,0 0-3,-36-11-1,18 28 5,3 5-1,-4 7 3,-2 7-3,6 3-1,2-1 1,2-2 0,10-6 0,1-3-1,0-3-5,18-6 5,1-4-6,7-6 4,-1-6 2,2-2 1,-1 0 8,-2-6-6,-4-8 1,-2-3 15,-3-3-10,-1-5 12,-3-4 15,-5 0-19,-3 1-1,-3 4 10,0 1-5,-3 2-8,-9 5-12,-3 2-28,2 5-24,-5 6-44,0 3-9,-1 0-97</inkml:trace>
  <inkml:trace contextRef="#ctx0" brushRef="#br0" timeOffset="125064.1073">13099 5874 207,'0'0'94,"0"0"-4,0 0-3,0 0-57,0 0-10,-84-34-20,59 57 3,-2 9-6,5 5 3,2 2 0,8-2-1,11-5-1,1-4 1,0-4-7,13-6 3,4-4 5,5-5-2,6-6 4,1-3 2,2 0-1,-3-5 0,-2-10 14,-4-3-14,-1-5 9,-4-4 1,-3-1-5,-5-1 13,-7 1-8,-2 3 7,0 4-20,-6 1 0,-6 6-20,-6 3-63,0 5-51,3 5-162</inkml:trace>
  <inkml:trace contextRef="#ctx0" brushRef="#br0" timeOffset="125548.1299">13552 5892 48,'0'0'384,"0"0"-324,0 0-31,0 0-14,0 0-6,0 0 26,-19-41-35,1 53-4,-6 12 4,0 8 0,5 2 0,6 0-1,10-3-1,3-4-4,0-4 5,6-5-3,8-3 1,1-5 2,5-3-18,-1-6 8,1-1 10,0 0 1,-1-4 13,0-13-11,-2-7 7,-1-3-4,-2-5 4,-5 1-6,-4 0 9,-5 5 3,0 1 26,-3 3-20,-13 4-1,-1 0-20,-2 4 1,-1 3-4,1 7-9,-3 4-41,2 1-68,-1 19-50</inkml:trace>
  <inkml:trace contextRef="#ctx0" brushRef="#br0" timeOffset="126012.0974">13900 5878 187,'0'0'263,"0"0"-240,0 0 25,0 0-23,0 0 5,0 0-30,-46-25-8,26 52 2,1 7 6,1 5-2,6 3 0,2 3 2,5-5 0,5-4-2,0-7-1,3-7-2,12-4-1,-1-6 3,0-4-1,0-7-2,2-1 6,-1 0 16,3-7 8,-1-11-17,0-5-1,-2-6 6,0-3 1,-4-3-10,-7-1 0,-4 1-3,0 4-4,-3 3-40,-12 6-21,-3 5-58,-1 4-145</inkml:trace>
  <inkml:trace contextRef="#ctx0" brushRef="#br0" timeOffset="126788.051">14169 5702 270,'0'0'45,"0"0"21,0 0-5,0 0-14,0 0-23,0 0-24,-8-13-18,8 20 5,0 11 1,9 5 12,9 1 13,1 1-4,8-2-8,5-5 0,2 0-1,6-1-3,-1-2-1,0 0 8,-2-1 10,-7-3-13,-2 0-1,-10-2 0,-4-1 3,-8-5-5,-2-2 2,-4 0 0,0-1 13,0 3 14,0 4-14,-7 3-11,-13 8 8,-7 6 10,-4 6-13,-4 3-7,-3 2 9,-2 1-1,1-3 0,3 1-4,4-5-4,4-1 1,4-3-1,2-2-34,2-2-58,4-6-83</inkml:trace>
  <inkml:trace contextRef="#ctx0" brushRef="#br0" timeOffset="127819.9867">9835 6978 176,'0'0'105,"0"0"-58,0 0-1,0 0-12,0 0 7,0 0-5,-8-10-15,2 14-1,-3 16-7,-3 15 3,-3 10 17,0 8-17,2 10-10,0 3 4,2 4-7,-1 0 2,-1-6-2,4-5 0,0-7-3,3-9 0,6-5 1,-3-6-1,3-8 2,-2-6-2,1-6-20,-1-8-58,2-4-37,0-6-49</inkml:trace>
  <inkml:trace contextRef="#ctx0" brushRef="#br0" timeOffset="128395.9471">10290 7105 228,'0'0'121,"0"0"-93,0 0 28,0 0-30,0 0-25,0 0-1,-104-32 0,76 61 3,3 10 6,3 9 4,6 4-7,5 0 2,6-4-5,5-4-6,0-8 2,15-6-3,12-7 4,4-5-2,5-8 2,3-8 0,1-2 4,0-2 3,-4-14-2,-6-9 0,-8 0 3,-7-3-3,-7-3 13,-8 0 27,0 1-18,-2-1 2,-10 0-19,-2 4-10,0 1-12,2 5-46,-3 6-46,3 6-50</inkml:trace>
  <inkml:trace contextRef="#ctx0" brushRef="#br0" timeOffset="128851.2676">10822 7019 483,'0'0'71,"0"0"-22,0 0-36,-84-15-13,58 28-1,-3 14-1,7 5-3,5 6 5,6 4-1,5 3-5,4-1 6,2-2 0,0-5 0,0-6 0,8-7 0,6-6-1,6-9-7,5-6-2,4-3 10,1-3-10,1-18-2,-1-6 6,-2-3 6,-7-5 5,-11 2-5,-7 0 3,-3 1 8,-3 4-10,-13-1 11,1 5-6,-3 1-6,6 5-32,3 3-85,-1 3-148</inkml:trace>
  <inkml:trace contextRef="#ctx0" brushRef="#br0" timeOffset="129347.2361">11249 6986 456,'0'0'86,"0"0"-47,0 0-14,0 0-25,0 0-10,0 0 10,-82 5-2,65 25 2,4 7-2,1 7 2,3 0 0,6-1 0,1-4-4,2-4 3,0-8 1,0-7-7,11-7-4,2-5-12,1-7 5,-2-1 18,6 0 3,1-12 14,4-9-2,-1-8-2,0-3-6,-7-5-4,-3 0 3,-6 0-1,-6 3-5,0 2-1,0 5 0,-9 6-17,-7 7-50,-5 7-63,1 7-110</inkml:trace>
  <inkml:trace contextRef="#ctx0" brushRef="#br0" timeOffset="129827.2045">11574 6957 289,'0'0'118,"0"0"-37,0 0-4,0 0-70,0 0-7,0 0-6,-88 89 6,76-52 4,3-3-4,8-3-5,1 0 5,0-6-2,0-2-1,10-4 3,-1-5-5,2-4-1,0-3 3,4-4-2,5-3 5,5 0 1,4-6 6,2-12 0,4-7-5,0-2 5,-7-3-4,-7 0 5,-6 0 2,-12-1-9,-3 3 5,0 0-6,-18 4 2,-1 2 7,-5 3-9,0 6-34,3 0-56,2 3-182</inkml:trace>
  <inkml:trace contextRef="#ctx0" brushRef="#br0" timeOffset="130571.1594">12817 6852 327,'0'0'49,"0"0"-2,0 0-9,0 0-29,-79 10-9,55 21 4,2 5-2,5 5 10,2-1-5,9-1-7,5-2 4,1-8-3,0-3-1,13-6 0,5-5 0,4-3 0,-1-6-4,2-1 4,-1-5 0,-1 0 35,3-10 8,-3-8-24,-3-6-5,0-4-3,-9-4-6,-5-1 4,-4 1 1,0-1-9,-7 3 4,-10 2-5,-1 5-18,-1 5-42,1 8-70,-1 8-72</inkml:trace>
  <inkml:trace contextRef="#ctx0" brushRef="#br0" timeOffset="131024.3807">13239 6825 266,'0'0'119,"0"0"-98,0 0 21,0 0-42,-107 36 0,80-1 0,1 4 5,9 0 3,4-1-8,10-4-1,3-4 0,0-4 1,8-5-6,9-6 2,3-3 4,3-6 0,-1-3 0,-1-3 0,3 0 3,-2-4-1,-2-13-2,-4-4 8,-5-5-7,-4-4 8,-3-1-1,-4-3 24,0 2 5,-1 1 6,-12 6-20,-3 1-18,2 7-5,2 7-32,0 4-75,4 6-61</inkml:trace>
  <inkml:trace contextRef="#ctx0" brushRef="#br0" timeOffset="131488.3522">13563 6849 442,'0'0'121,"0"0"-57,0 0-16,0 0-41,0 0-7,0 0 0,-31-6-9,17 35 9,-2 5-1,2 4 1,4-4-3,1-3 0,7-6 3,2-5-1,0-4-15,2-5-1,10-5-2,-3-3 7,3-3 10,1 0-1,2 0 3,1-6 5,1-8 0,-1-4-2,-2-3 8,-3-4-11,-3-4 5,-5-1-2,-3-2-2,0 2-2,0 4 0,-12 7-12,0 7-43,0 4-95,0 4-168</inkml:trace>
  <inkml:trace contextRef="#ctx0" brushRef="#br0" timeOffset="131912.3262">13873 6728 378,'0'0'105,"0"0"-1,0 0-60,0 0-41,0 0-3,0 0-6,-1 41-8,1-2 14,0 8 4,-2 3 0,-4 1 11,0-1-7,-1-4 2,1-5-2,0-4-6,4-3-2,-2-4 2,2-3 0,-1-6-4,2-4-3,1-9-55,0-6-43,0-2-102</inkml:trace>
  <inkml:trace contextRef="#ctx0" brushRef="#br0" timeOffset="132710.1853">14198 6724 500,'0'0'122,"0"0"-75,0 0-47,0 0-12,0 0-21,0 0 32,36 31-1,-6-15 2,6 2 0,10 0 2,0 1-2,2 1 8,-3-2-8,-2-2 0,-6 0 1,-7-4-1,-6-3 0,-6-5 0,-6-2 3,-6 1-3,-5-1 0,-1-1 1,0-1-2,0 3 0,0 3 1,-4 5 2,-12 5 5,-4 5-1,-4 3-5,-1 3 0,-2 2 3,0-1-2,-3 3-2,2-5 3,2 0-3,4-2 0,4-3-1,6-1-15,6-2-54,3-6-89,3-3-173</inkml:trace>
  <inkml:trace contextRef="#ctx0" brushRef="#br0" timeOffset="133805.3279">9846 8021 440,'0'0'87,"0"0"-46,0 0-35,0 0-6,0 0-7,0 0-11,6 36 18,2 4 0,-2 7 3,7 8 17,-1 2-5,3 4-6,0 0 2,4-3-8,-2-6 4,5-4-4,-1-7-2,-6-5-2,0-7 1,-8-5 0,-1-6 2,-1-5-1,-4-5-1,4-6-38,2-2-84,4-10-93</inkml:trace>
  <inkml:trace contextRef="#ctx0" brushRef="#br0" timeOffset="134445.2839">10515 8142 283,'0'0'117,"0"0"-56,0 0-7,0 0-38,0 0-7,0 0-9,-54-27-2,39 28-1,-1 17-1,-4 11 2,3 6 2,0 4 2,2 2 7,6-1-9,6-4 0,3-1-1,0-5 0,5-5-5,14-4 5,8-10-5,7-8 6,7-3 2,5-7 2,0-16 20,-4-6-16,-1-2-6,-6-4-4,-8-1 4,-14-1-2,-7-1 0,-6 3 1,0 0 14,-15 3-9,-1 1-6,1 3-5,-1 7-83,5 3-63</inkml:trace>
  <inkml:trace contextRef="#ctx0" brushRef="#br0" timeOffset="134893.2567">11062 8080 531,'0'0'58,"0"0"-39,0 0-19,0 0 0,-95 15-1,80 14 2,3 7-5,6 2 0,3-1 4,3-2 0,0-5 0,3-3-4,9-7 4,4-4-15,2-5 11,0-7 0,3-2 4,4-2-5,-2 0-7,7-17 11,-3-7 0,-7-5-1,-6-2-1,-2-2 1,-11-1 2,-1 5 0,0 0 4,-3 1-9,-7 2-5,5 2-83,-2 5-143</inkml:trace>
  <inkml:trace contextRef="#ctx0" brushRef="#br0" timeOffset="135341.2279">11489 8007 191,'0'0'270,"0"0"-204,0 0-1,0 0-51,-80-38-10,60 38-4,1 0 7,1 18 0,-2 8-2,4 10-10,1 4 8,9 4-3,3-2 0,3-6-4,0-4 4,0-8-1,6-6-3,5-6 0,0-4-4,-2-4 3,3-4 4,2 0 0,2 0-2,2-17 2,4-7 2,-2-7 4,1-5-5,-5-6-2,-1-2-8,-4 3-28,-7 6 6,-2 10-24,-2 6-23,0 9-143</inkml:trace>
  <inkml:trace contextRef="#ctx0" brushRef="#br0" timeOffset="135821.1983">11716 7971 427,'0'0'80,"0"0"-13,0 0-58,0 0-9,0 0-8,0 0 6,-81 112 1,74-71 1,-1 0-4,7-5 4,1-6-1,0-5-5,6-5 0,7-5-10,5-4-11,6-7-2,3-3 16,6-1-8,1 0 20,-4-4-2,0-8 1,-11-1 2,-8-4 22,-8-1 44,-3-6 12,0-3-32,0-6 10,-5-2-37,-4-1-18,0 3-1,-3 4 0,5 5-23,-1 4-32,4 7-50,-5 5-73</inkml:trace>
  <inkml:trace contextRef="#ctx0" brushRef="#br0" timeOffset="136549.1521">12795 8010 292,'0'0'89,"0"0"-10,0 0-25,0 0-29,0 0-3,0 0-22,-11-10-3,2 27-1,1 9 2,-5 5 2,1 4 0,2-2 0,2-2 1,4-1-1,4-5-1,0-3-4,6-4-3,12-4 8,4-5 0,1-6-1,2-3-2,0 0 6,-1-8-2,-1-10 2,-1-4 0,-6-2 3,-5-4-6,-5 0 9,-6-1 38,0-2-31,-5 1 3,-8 3-5,-4 4-14,1 4-15,0 4-23,3 2-66,2 3-75</inkml:trace>
  <inkml:trace contextRef="#ctx0" brushRef="#br0" timeOffset="136995.9879">13269 7976 427,'0'0'53,"0"0"-44,0 0-5,0 0-2,0 0-4,-90 32 2,76-6-2,3 7 0,2 3-2,4 0 2,5-3 2,0-2 0,0-9-5,3-4 5,10-6-5,3-6-1,-1-3 5,6-3 1,2 0 19,0-12-5,1-6-6,-3-5 0,-5-2 3,-4-7-1,-6 1-1,-4-1 2,-2 2 7,0 3 0,-13 1-6,-4 5-12,-1 5-10,1 5-73,1 1-73</inkml:trace>
  <inkml:trace contextRef="#ctx0" brushRef="#br0" timeOffset="137499.9557">13630 7850 339,'0'0'102,"0"0"-78,0 0-24,0 0-2,0 0 2,-18 90 6,12-46 17,3 3-4,0-1-11,-1 1-6,2-6-1,2-5-1,0-8 0,0-4 2,0-4-1,0-5 2,6-4-3,1-7-32,4-1-35,2-3-47,1 0-47</inkml:trace>
  <inkml:trace contextRef="#ctx0" brushRef="#br0" timeOffset="137955.9296">14019 7919 344,'0'0'93,"0"0"-61,0 0-7,0 0-24,-89 73 0,72-31 4,1 1-5,4 1 0,4-5 2,7-7 1,1-7-6,0-3 1,7-8 2,9-6-1,0-4-3,-1-4 2,9 0 2,1 0 9,2-15 26,-3 0-32,-5-4 8,-6-1-5,-5-3-1,-8-3 0,0-3 9,0-4-14,0 0 8,-9 2-5,-4 3 0,-1 4-3,1 5-15,-1 5-54,1 5-26,1 5-158</inkml:trace>
  <inkml:trace contextRef="#ctx0" brushRef="#br0" timeOffset="138587.8895">14328 7891 309,'0'0'70,"0"0"-27,0 0-13,0 0-30,0 0-10,0 0-4,23 6 14,0 4 0,4 2 4,3 2 0,1 1 3,2-3-4,1 3-3,-1-3 1,-3 0-1,-3-3 2,-4 0-1,-4-3 3,-1-1 0,-8-1-4,-2 1 0,-4-3-4,-4 2 4,0 1 0,0 2 1,-9 5 5,-7 4 2,-8 4-3,-1 4 9,-7 1-3,1 6 6,-4 0-4,1 1-6,0-2-7,-2-1 2,3-2 0,1-1-2,0-4-29,4-1-30,5-3-27,4-4-50</inkml:trace>
  <inkml:trace contextRef="#ctx0" brushRef="#br0" timeOffset="139507.8314">10115 8929 175,'0'0'83,"0"0"-23,0 0 5,0 0-21,0 0-10,0 0-9,-55 95 4,49-58 0,3 3-15,3 4-6,0 1 1,0 4-9,-2 5 4,-1-1-4,0-3 0,2-6 6,1-7-5,0-2 1,0-8-2,0-3-2,0-3-16,0-6-16,0-4-18,0-5-38,0-6-110</inkml:trace>
  <inkml:trace contextRef="#ctx0" brushRef="#br0" timeOffset="140423.1446">10440 9051 242,'0'0'97,"0"0"-32,0 0-7,0 0-29,0 0-4,0 0-23,-25-15-2,11 21-10,-2 15 8,-1 11 1,1 6 1,4 6 0,2 4 0,5-1 0,5-1 0,0-7 2,0-9-6,12-8-1,11-5-19,7-5 24,4-9 0,6-3 0,0 0 1,2-18 6,-5-7 19,-7-6 4,-10-2-12,-9 0 22,-8-1-6,-3 0 0,0 3-14,-16 2-17,-6 2-3,1 4 0,-6 2-15,5 5-15,-2 4-50,6 3-36,0 5-112</inkml:trace>
  <inkml:trace contextRef="#ctx0" brushRef="#br0" timeOffset="140895.1186">11111 9061 228,'0'0'65,"0"0"-32,0 0-1,0 0 13,0 0-19,0 0-23,-19 20-3,3 12 3,-1 6-1,5 1-2,5 0 6,7-1-4,0-5 0,3-5-4,9-7 0,3-6 2,3-4 3,2-8-3,2-3 9,1 0 31,1-9-3,-2-12-4,-5-6-19,-1-2 4,-5-3-6,-5 2-5,-3 0 12,-3 0-13,0 1-5,0 2-1,-3 5-8,-8 2-26,-2 7-38,-2 5-54,-4 7-106</inkml:trace>
  <inkml:trace contextRef="#ctx0" brushRef="#br0" timeOffset="141359.085">11547 8978 409,'0'0'119,"0"0"-65,0 0-48,-91 22-6,67 5-1,5 5-1,3 1-2,6 0 5,6-2-3,4 0-1,0-4 1,1-3-3,12-3 5,-1-3-1,1-6 0,-1-5-2,1-5-3,2-2-6,4 0 12,1-12 6,1-9-6,-3 0 0,-6-2 0,-5 0 1,-5 1 10,-2 2-8,0 1 4,-12 1-7,-6 1 0,3 6-2,-3 1-18,3 6-67,0 2-109</inkml:trace>
  <inkml:trace contextRef="#ctx0" brushRef="#br0" timeOffset="141855.0523">11859 8985 160,'0'0'45,"0"0"6,0 0-7,0 0-44,0 0 1,0 0-1,-55 62 14,38-32 13,1 3-6,4 2-9,7-3 0,4 0-12,1-2 0,0-4 4,3-3-4,8-5 1,3-5-1,1-5 4,5-6 0,-1-2-1,7 0 20,2-11-8,2-12-9,-2-4-1,0-3-3,-1-5-1,-6 4 5,-6-1-5,-10 4 6,-5 2 23,0 0 17,-18 4 7,-3 1-20,-5 1-15,1 5-15,3 5-4,4 2-2,3 2-53,3 2-73,0-1-124</inkml:trace>
  <inkml:trace contextRef="#ctx0" brushRef="#br0" timeOffset="142631.0032">12845 9027 87,'0'0'160,"0"0"-90,0 0-15,0 0 1,0 0-11,0 0 7,-12-39 24,8 39-56,-7 5-18,-1 16-2,-5 7 0,1 4 0,3 1 0,4 1-1,6-2-3,3-2 4,0-1-2,11-7-3,13-4 3,1-5 2,3-8 1,2-5-1,1 0-1,2-12 1,0-10 1,1-5 2,-5-2-1,-9-1 8,-9 0 15,-8 0-17,-3 3 7,-6 1 2,-13 4 0,-8 2-6,6 3-11,-3 5-3,3 5-23,6 7-39,2 0-13,7 1-68,0 12-120</inkml:trace>
  <inkml:trace contextRef="#ctx0" brushRef="#br0" timeOffset="143062.9766">13355 8986 181,'0'0'163,"0"0"-85,0 0-26,0 0-19,0 0-32,0 0-1,-38 14-2,26 10 2,1 5 0,-1 1-3,5 1 5,1 1-2,1-2 1,5-3-1,0-7 0,0-4-3,3-7 0,8-4 1,2-5-2,4 0 4,5-10 46,2-8-35,-3-5-3,0-2-1,-8 1 2,-6 1 18,-5 0 9,-2 0-8,0 0-7,-9 4-20,-3 1-1,2 3-2,-2 3-42,6 3-60,1-1-85</inkml:trace>
  <inkml:trace contextRef="#ctx0" brushRef="#br0" timeOffset="143662.9376">13714 8863 198,'0'0'72,"0"0"20,0 0-11,0 0-11,0 0-30,0 0-40,-8 18-15,8 14 15,0 7 3,0 0 8,0-1-3,0-1-2,2-2 1,2-3-6,1-2 2,-4-3-1,-1-1-1,0 1-2,0-1-2,0-2-4,0-1-14,0-3 0,6-4-13,0-2-35,3-9-70</inkml:trace>
  <inkml:trace contextRef="#ctx0" brushRef="#br0" timeOffset="144046.9151">14122 8821 406,'0'0'95,"0"0"-24,0 0-57,0 0-14,0 0 0,0 0-9,-55 102 6,55-63 2,0 2 1,0-4 0,0-2 4,0-1-4,0-6-2,0 1 2,0-4 8,0-1-6,0-3-2,1-4-27,4-5-43,0-3-17,1-8-39,1-1-89</inkml:trace>
  <inkml:trace contextRef="#ctx0" brushRef="#br0" timeOffset="144806.8651">14404 8931 237,'0'0'120,"0"0"-31,0 0 1,0 0-50,0 0-21,0 0-8,-7-11-11,10 11-3,15 0-4,9 9 7,4 3 3,5 2-3,1-1 2,5 1-2,1 0 0,3-3 3,1 1-3,-4-2 0,-6-1-3,-9-2 8,-6-1-5,-9 0 0,-4-3-2,-5 0 1,-2-1 0,-2 1 1,0 0 0,0 3 0,-3 3 5,-14 4-1,-7 7-1,-7 6-2,-8 3 0,-5 6 5,-1 2-4,2-3-2,4 0 0,1-2 0,2-3 1,5-3-3,4-5-14,5-3-12,8-5-36,3-3-55,3-5-91</inkml:trace>
  <inkml:trace contextRef="#ctx0" brushRef="#br0" timeOffset="146730.6958">11016 9888 39,'0'0'70,"0"0"-23,0 0 22,0 0 10,0 0-4,0 0-7,0 0-17,0 0 2,0 0-5,0 0-3,0 0-7,0 0-9,0 0-17,0 0-12,0 0-1,0 0-17,0 0-44,0 0-40,1 11 12,-1-1-33,0-1-138</inkml:trace>
  <inkml:trace contextRef="#ctx0" brushRef="#br0" timeOffset="146954.6863">11011 10136 232,'0'0'128,"0"0"-109,0 0-11,0 0-5,0 0-2,0 0-1,5 3 0,-4-1 1,1 1 1,1 0-2,0 2-4,0-1-59,0-1-86</inkml:trace>
  <inkml:trace contextRef="#ctx0" brushRef="#br0" timeOffset="147154.6681">10980 10395 210,'0'0'29,"0"0"-29,0 0-7,0 0 0,0 0-12,0 0 12,11 29-7,-11-28-36</inkml:trace>
  <inkml:trace contextRef="#ctx0" brushRef="#br0" timeOffset="147362.655">10980 10625 242,'0'0'0,"0"0"-54,0 0-58</inkml:trace>
  <inkml:trace contextRef="#ctx0" brushRef="#br0" timeOffset="149392.2979">10051 10892 167,'0'0'115,"0"0"-60,0 0-10,0 0-20,0 0 5,0 0-8,0-2-12,0 4-10,0 16-1,0 9 1,0 11 30,0 4-8,0 5 12,0 1-3,0-2-2,0-1-16,0-1-9,0-5 7,0-3-8,0-4-2,0-2-2,0-1 1,0-2 0,0-3 1,0-4 3,0-7-3,0-2-1,0-4 0,0-4-37,0-3-57,0 0-42,0-6-111</inkml:trace>
  <inkml:trace contextRef="#ctx0" brushRef="#br0" timeOffset="151135.157">10424 10991 242,'0'0'127,"0"0"-55,0 0 1,0 0-24,0 0-30,0 0-19,0 0 4,-6-1-4,6 8-4,0 16-4,0 7 8,0 6 12,6 2-8,-6-2 1,4-1-1,-4-4 0,0-2-4,0-2 4,0-3-2,0-3-2,0-3-10,0-6-50,0-4-39,0-4-20,0-4-57</inkml:trace>
  <inkml:trace contextRef="#ctx0" brushRef="#br0" timeOffset="151567.1253">10724 11056 197,'0'0'116,"0"0"-13,0 0-11,0 0-32,0 0-35,0 0-25,1 0-1,2 18-23,0 6 24,3 3 6,-3 1-3,0-3 0,0-1 0,-3 0-3,0-3 0,0 0 6,0-3-5,0-1-2,0-4 0,0-3-58,0-4-29,0-6-73</inkml:trace>
  <inkml:trace contextRef="#ctx0" brushRef="#br0" timeOffset="152031.0957">11268 10967 287,'0'0'38,"0"0"-33,0 0-4,0 0-2,0 0 2,0 0 42,-4 89 15,2-56-20,2 0 0,0-2-14,0-3-15,0-3-4,0 1-4,0-3 3,0-4-4,0 0-2,3-8-9,2-2-68,-1-3-2,2-6-90</inkml:trace>
  <inkml:trace contextRef="#ctx0" brushRef="#br0" timeOffset="152355.0989">11614 10996 319,'0'0'188,"0"0"-113,0 0-67,0 0-6,0 0-2,0 90 0,0-61 0,5-2 0,4-2 2,-3-2 0,0-2-1,-2-3-1,1-1 2,-2-2-2,1-4-33,3-4-58,1-6-76</inkml:trace>
  <inkml:trace contextRef="#ctx0" brushRef="#br0" timeOffset="152939.0633">12792 10877 370,'0'0'149,"0"0"-101,0 0-42,0 0-6,0 0-12,0 0 11,0 93 1,0-58 6,0-2-5,1-2 5,1-2-6,0 0 4,0-3-2,1-2-2,0-3 1,0-5 4,1-2-5,1-5-36,1-4-45,4-5-45,-1 0-57</inkml:trace>
  <inkml:trace contextRef="#ctx0" brushRef="#br0" timeOffset="153259.0458">13157 10892 321,'0'0'95,"0"0"-57,0 0-36,0 0-2,0 0 9,-7 98 12,2-65 12,5-1-14,-2-4-16,2 1-2,0-3 12,0-4-10,0-4 0,0-1-3,0-7 0,0-2-8,7-2-51,-1-6-52,3 0-83</inkml:trace>
  <inkml:trace contextRef="#ctx0" brushRef="#br0" timeOffset="153683.0153">13527 10878 407,'0'0'58,"0"0"-5,0 0-16,0 0-36,0 0-2,0 0 0,0 8-13,0 15 14,0 7 6,0 1 10,0 1-3,0-1-7,-1 0 3,-2-4-9,0-3 6,1-4-3,2-4-3,0-3-4,0-2-47,0-4-31,0-5-52,0-2-133</inkml:trace>
  <inkml:trace contextRef="#ctx0" brushRef="#br0" timeOffset="154002.995">13791 10830 197,'0'0'174,"0"0"-80,0 0-57,0 0-36,0 0-1,3 81 4,-3-49 10,0-2-8,0-1 5,0-4-8,0-2 1,0-2-3,0-1 1,0-3-2,0 3 4,0-3-4,0-4-30,0 0-5,0-6-39,0-4-63,0-3-77</inkml:trace>
  <inkml:trace contextRef="#ctx0" brushRef="#br0" timeOffset="154674.9521">14334 10752 317,'0'0'118,"0"0"3,0 0-54,0 0-44,0 0-23,0 0-3,-15-8 1,15 8-19,8 0 8,8 0 12,7 11 2,3 0-1,4 2 2,0 2 3,3 2-1,1-2-4,3 1-1,-2-1 1,-4 3-1,-3 0-4,-5-1 3,-2 0 1,-2-1 1,-7-1 0,-4-1-2,-4-1 2,-4 3-3,0 0 3,-7 0 1,-15 6 1,-4 0 1,-6 1-1,-4 2-2,-1 1 2,0 0 7,-2 0 1,3 0-4,0 0-6,3-2 4,3-2-4,2-1-27,5-4-13,6-5-46,8-5-66,8-7-156</inkml:trace>
  <inkml:trace contextRef="#ctx0" brushRef="#br0" timeOffset="157733.7867">16166 5550 269,'0'0'103,"0"0"-73,0 0-9,0 0-5,0 0 13,0 0-2,0-25-11,0 25-1,0-2-9,0 1 15,0-1-6,-4-1-13,-8 1-2,-2 1-3,-2-2 2,0 1-2,-2 1 1,1 1 2,-1 0 2,2 0-2,-2 0 0,4 0-1,1 0 2,4 0 1,3 0-1,-2 0-1,0 0 0,-1 0 0,0 0 1,-1 0 2,2 0-1,2 0-2,1 0 0,2 0 0,2 0 0,1 0 3,-3 0-3,2 0 0,1 0-5,0 0 4,0 0-1,0 0-3,-2 0 1,1 11-5,-2 5 9,0 7 0,-2 4 0,2 5 0,0-1-1,2 3 1,1 3 4,0 2-2,0 1 0,0 4 2,0 1-1,0 3 0,0 2-3,0 0 2,0-5 2,0-1-2,0-4 6,4-1 0,4-1-1,1 0 0,1-2-7,2-1 7,-1-3-4,-1 0-2,-1-2-1,-2 0 2,1 1 1,-2-2-6,0 0 6,0-2-3,0 0 0,-1 3 3,-2 4-4,-1 3 1,-2 5 0,0 2 8,0 0 0,0-1-2,1-1 10,2-1-16,2-1 10,1 0-6,0-3-3,0 4 1,-3-1-1,0 3 0,-3-1 2,0-1 0,0 1-2,0-3-1,1 0 0,1-3 0,-1 0 0,-1-1 0,0-2 2,0 0-1,0-1-2,0-1 1,0 2 0,0 1 1,0-1 0,0 0-1,-1-1 0,-1-1 0,1 1 0,-2 2 0,0 4 0,-3 1 3,3 3-2,-1 2-1,1-2 1,1-1-1,-1 0-1,1-1-1,2 1 4,-1-2 13,1 3-15,-2 1 3,1 3 0,-1 0-2,-1-1 0,-1 4-1,0-3 0,1 1 4,-2-2-3,2-1 1,2-4-2,1 1 0,-2-3-2,2 1 1,-1 0 1,-1-1 0,-1-2 1,0 1 1,-3 1-2,-1 1 2,1 2-3,-2 3 1,-2-1 0,4 2 0,-1-3 0,0 1 1,-1-3-2,3 1 3,-1 1-5,2 1 5,1 3-3,0 0 2,1-1-1,-1 1 4,-2-3-8,1-1 7,0 1-5,1-3 4,-2 0 0,2 0-2,-1 1 1,-2-1-1,3 1 0,0-3-3,0-2 1,2-3 2,-2-3 0,1-1-1,-1-4 5,3 2-7,-2-1 3,2 1-3,0 2 1,0-1 2,0 2 0,0 0-3,0 1 6,0-3-3,-1 1 0,-1-5 4,2-2-4,0 1 0,0-2-1,0 0 0,0 2 2,0-2 0,0-2 6,0 2-6,0 0-1,0 2 0,0-1 0,-1-1 0,1 0-2,0-1 2,0 3 0,0 1 2,0-2-2,0 2 0,0-1 0,0-3 2,-2-2-1,2-2 0,0-4-1,-1-1 2,1-2-1,0-2-1,0 1 0,0-1-1,0-1 1,0 2 0,0-2 1,0 0-1,0-1 0,0-1 0,4 2 0,1-2 0,4 1-2,6 0 2,4-2 3,11-1 2,8 1 1,8 1-1,4-4-5,3 0 0,2 0-16,2-4-24,-1-7 3,-1-4-39,-5-5-96</inkml:trace>
  <inkml:trace contextRef="#ctx0" brushRef="#br0" timeOffset="159349.6211">17026 5406 211,'0'0'133,"0"0"-50,0 0-5,0 0-49,0 0-16,0 0-9,0-3-4,0 13-9,-2 14 2,-8 8 7,-4 5 5,-2 5-1,-1 4-3,-2-1 9,-4-3-10,-3 0 0,-4-4 0,-3-6 7,3-6-7,6-5 0,2-3 0,4-4 5,0-2-4,3-4 5,2-4-6,2-4 0,4 0 11,-2 0-9,3-4 11,2-13-13,0-4-4,3-7-3,1-5-7,0-5 14,0-1 4,3 1-3,3 2 7,2 4-3,-1 9-4,-1 10 1,-3 4-2,0 8 12,1 1-12,7 0-8,7 21-2,5 9 7,6 4 6,2 6-6,0-1 3,1-5 0,-5-1 0,-5-2-2,-2-1-20,-3 0 12,-2 0 4,2-1 4,-1-3-60,-1-3-103,-6-6-68</inkml:trace>
  <inkml:trace contextRef="#ctx0" brushRef="#br0" timeOffset="159693.5951">17227 5839 281,'0'0'156,"0"0"-95,0 0-41,0 0-20,0 0-5,0 0 5,0 0 9,2 69 15,-2-46-15,0-1-8,7 1 3,2 1-4,2 0-9,2-4-51,-1-7-94</inkml:trace>
  <inkml:trace contextRef="#ctx0" brushRef="#br0" timeOffset="160982.1167">16935 6449 235,'0'0'114,"0"0"-104,0 0-10,0 0-6,0 0 6,0 0 53,-20 93-24,7-65-4,-2 3-2,-3-3-13,-1 1 10,-1-1-20,-1 0 1,-1 0 11,-3-1-12,-1 1 1,5-5-9,0-3 21,5-5-6,1-8-5,4-2-1,3-5-1,3 0 0,4-12 0,1-10-11,0-7-45,0-4 50,0-2 2,11 2 4,0 3 4,1 4-3,1 5 4,-1 6-2,0 5 7,-3 2-6,0 5-4,0 3-5,6 0 0,4 20 5,2 5 4,3 5-3,0 4-1,0 0 0,-5 4 0,-1 1 2,-3-1-5,-2-2-15,-2-3 8,0-8-15,-1-3-90,0-8-93</inkml:trace>
  <inkml:trace contextRef="#ctx0" brushRef="#br0" timeOffset="161534.0786">17146 6801 153,'0'0'148,"0"0"-99,0 0 1,0 0-23,0 0 14,0 0 15,38-63-15,-25 61-32,7 2-9,-1 0-2,-1 14-5,-2 10-6,-5 4 12,-7 6-1,-4 2 2,-4-2 0,-21-1 0,-5-4-17,-2-5-9,3-4 1,7-7 20,6-4 1,5-1 4,7-2 1,4-3-1,0 0-4,0-2-15,21-1 19,7 0 2,10 0 42,2 0-31,-3 0-10,-2 0 3,-6 0-4,-3 0-2,-6 2-31,-4 2-70,-6 0-117</inkml:trace>
  <inkml:trace contextRef="#ctx0" brushRef="#br0" timeOffset="162742.005">16947 7558 154,'0'0'113,"0"0"-109,0 0-4,0 0 0,0 0 9,0 0 9,-30 75 8,18-47-4,0 1-5,-8 3 9,0 3-19,-4-1-5,0-1 2,0-4-4,2-2 12,-1-5-11,7-5 0,0-4-1,5-8 0,2-3 6,3-2-5,-3 0-1,3 0 9,2-9-9,-1-5 0,2-2-13,1-5 11,2-3 2,0-2 7,0-4-4,0 1-1,8-1 4,-2 3 0,2 4 7,-1 5-1,-1 5 17,-2 5-26,-1 4 4,-1 4-14,2 0 5,4 1-12,2 16 11,4 5 2,0 7 1,2 1 1,3 3 0,-2 0 4,5-3-4,-3 1 1,-1 0-1,1-2-1,-5 1-9,1-3 4,-3-4-37,-1-5-36,-1-10-82</inkml:trace>
  <inkml:trace contextRef="#ctx0" brushRef="#br0" timeOffset="163624.442">17130 7922 224,'0'0'27,"0"0"-21,0 0 26,0 0-14,0 0 19,0 0-19,67-45-9,-47 41 7,-3 2 1,1 1 2,2 1-3,-2 0-13,0 0-3,-1 10 0,-5 2-3,-4 3 1,-7 1-15,-1 3 11,-4 5-1,-21 2 4,-10 2 1,-4 0-10,5-6 3,7-5 3,10-6 6,10-4-3,6-6 3,1-1 0,0 0-21,16 0 21,5 0 7,8-1 16,-4-4-14,-3 5 5,-5 0 3,-3 0-6,-1 3-3,0 7-8,-4 0 2,-3 1 3,-2 0-4,0-2-1,-4 2 1,0-1 12,-4 1 3,-11 1 13,-5-2 2,-7-1-4,-1 2-3,-4-2-12,1 0-7,3-2-3,1 1-2,4-4-39,-2-2-58,1-2-99</inkml:trace>
  <inkml:trace contextRef="#ctx0" brushRef="#br0" timeOffset="164384.3928">16905 8624 167,'0'0'94,"0"0"-49,0 0-20,0 0-12,0 0-13,0 0 0,1 13-4,-1-8 4,0 2-1,0 1 1,0 1-92,0-3-73</inkml:trace>
  <inkml:trace contextRef="#ctx0" brushRef="#br0" timeOffset="164624.3803">16834 9032 243,'0'0'33,"0"0"-33,0 0 0,0 0 9,0 0-8,0 0-1,0 10 1,0-10 0,0 0-2,0 0-23,0 0-38</inkml:trace>
  <inkml:trace contextRef="#ctx0" brushRef="#br0" timeOffset="166547.1356">16967 8715 305,'0'0'84,"0"0"15,0 0-24,0 0-38,0 0-34,0 0-3,0 2-6,-4 17-1,-2 7 7,-3 4 4,-1 2-4,-1-2 1,-2 1 6,-2 0-7,-6-3 4,-1 0-2,0-4-2,0-3 2,0-3-2,2-3-6,-2-4-5,1-3-8,5-2 18,-1-6 0,5 0-5,1 0 5,2-4 1,2-11-9,4-6 8,2-3-10,1-7 11,0 1 4,1-1-4,9 2-3,3 3 3,2 4 0,0 4 2,-2 6 0,1 3 0,-1 8-2,-1 1-2,4 0 0,-1 11-5,5 10-1,-2 7 8,1 2 0,-4 1 2,0 1-1,-5-1-1,-1 0-8,-3-1-54,2-3-20,-2-3 70,0-6-21,2-4-57,2-6-33</inkml:trace>
  <inkml:trace contextRef="#ctx0" brushRef="#br0" timeOffset="167061.2759">17124 8997 333,'0'0'30,"0"0"11,0 0-21,0 0-20,0 0-10,0 0 9,-9 30 2,9-17-2,0 1-3,0-2 4,0 0-1,8-3-3,4-3 0,2-3-6,3-3 10,2 0 7,3 0 0,-2-4-7,-1-7-3,-2-1 3,-7 0 5,-2 3-2,-7 1 43,-1 3 27,0 2-5,0 3-18,0 0 1,0 0-32,0 0-19,0 1-20,0 16 10,0 2 10,-4 5 0,1 0 2,1 4-3,1-1 1,1-1 0,0 3-16,0-2-21,0-4-3,0-4-58,0-4-47,0-7-149</inkml:trace>
  <inkml:trace contextRef="#ctx0" brushRef="#br0" timeOffset="167637.2367">16980 9755 68,'0'0'307,"0"0"-252,0 0-33,0 0-6,0 0-16,0 0 2,0 2-2,-2 6-5,2 2 2,0 2-35,0-1-69,0-2-125</inkml:trace>
  <inkml:trace contextRef="#ctx0" brushRef="#br0" timeOffset="167869.2201">16914 10136 502,'0'0'16,"0"0"-16,0 0-11,0 0 7,0 0 4,0 0-2,0 3-8,0-3-51,0 0-14,0 0-88</inkml:trace>
  <inkml:trace contextRef="#ctx0" brushRef="#br0" timeOffset="168217.3265">16950 10465 167,'0'0'0,"0"0"-1,0 0 1,0 0 7,0 0 38,0 0 90,0-14-51,0 12-40,0 2-16,0 0-28,0 0-26,0 0-85,0 0-68</inkml:trace>
  <inkml:trace contextRef="#ctx0" brushRef="#br0" timeOffset="169249.4706">16906 10686 357,'0'0'83,"0"0"-21,0 0-3,0 0-41,0 0-18,0 0-3,0 13-15,0 11 18,0 7-2,-3 2 9,-4 1-7,-5 2 0,-3 3 0,-9 0 4,-7 2-1,-4-5-1,-2-3 0,-1-5 0,8-7 2,5-8-4,6-5-11,7-5 2,0-3 3,6 0-2,0-3 7,3-12-2,3-3 3,0-3 16,0-3-12,0-1 14,0 0-5,6 1-9,2 1 5,1 5-7,4 3 3,-1 4-2,-2 5 2,1 5-5,-3 1 0,3 7-13,1 16 8,1 4 4,0 5 1,-3-2 1,-1 2-1,1-4-11,0-2-19,-1-1 4,1-4-10,2-3 14,3-1-49,0-7-42,2-3-71</inkml:trace>
  <inkml:trace contextRef="#ctx0" brushRef="#br0" timeOffset="170033.4163">17132 11073 368,'0'0'69,"0"0"-46,0 0-22,0 0 10,0 0-11,91-47 9,-75 47 2,-3 0-11,1 6-3,-2 13-1,-2 6 2,-3 2 2,-4 3 2,-3-2-2,0-2 0,-7-2-5,-8-3-7,-7-2 3,-2-3 6,0-1 0,2-3 3,4-2 0,9-2-3,4-4 2,4-1 1,1-1-6,0-1 0,0-1-4,7 0 10,16 0 1,7 0 17,5-3-5,3-4-10,-1 1-3,-3 1-8,-8 1-16,-4 1-24,-7-1-110</inkml:trace>
  <inkml:trace contextRef="#ctx0" brushRef="#br0" timeOffset="170569.3828">17593 11100 374,'0'0'68,"0"0"-40,0 0-24,0 0-4,0 0-12,0 0 10,0 45 4,0-27 1,0 0 4,0-1-5,0-4 2,-2 0-3,1-3 1,1-4 0,0-2-2,0-2 0,0-2-7,0 0-8,10 0 9,6-2 5,2-7 1,-1 2 2,0-1-2,-1 5 0,0 2 0,-4 1-1,3 0-1,-3 3 1,-2 10-3,0 2 3,-2 3 1,-3 0 2,-4 2 14,-1-1-3,0-1-2,0 0-8,0-2 3,-7-3 4,-11-1-10,0-1 0,-5-5-15,3-2-15,1-2-11,2-2-24,5 0-73</inkml:trace>
  <inkml:trace contextRef="#ctx0" brushRef="#br0" timeOffset="170857.3629">17637 11066 34,'0'0'224,"0"0"-169,0 0-8,0 0 12,0 0-12,0 0-27,39-43-19,-17 42 0,5-1 0,0 2 1,2 0-1,-4 0-2,-1 0-3,-2 0-28,-2 0-15,-3 0-55,-4 0-67</inkml:trace>
  <inkml:trace contextRef="#ctx0" brushRef="#br0" timeOffset="171392.3372">18223 11012 173,'0'0'93,"0"0"-13,0 0 0,0 0-10,0 0-70,0 0 0,-47 25 0,23-4 0,0 6 4,-3 5-4,2 2 0,1 2-1,2 0 0,5-4-1,7-5 2,3-3-3,5-3 2,2-3-4,0-3 4,5-4 1,9-4 0,3-2 0,7-5 28,2 0 14,4 0-10,-4-7-21,-4-1-7,-9-2 1,-5 2 15,-5-3 7,-3-2 0,0-1-7,-5 0 0,-10-1-16,-4 2 9,2 1-11,-2 1-2,0 2-1,5 2-21,0 0-29,-1 6-20,1-1-37,1 1-93</inkml:trace>
  <inkml:trace contextRef="#ctx0" brushRef="#br0" timeOffset="173723.5782">18576 5388 184,'0'0'136,"0"0"-68,0 0-9,0 0-38,0 0-20,0 0 6,83-41 3,-58 36 2,1 1-9,-7 1 8,1 3-11,-4 0-1,4 0 1,0 0 0,2 0 1,0 6-1,-3-1 7,-2 0-6,-3 0-1,1-1 0,0 1 1,-1-2-1,-5 0 0,-4-2 1,-3 1-2,-2-1-11,0 4 3,0 0 8,1 3 1,1 2 6,0 1-4,-1 3-1,2 1 4,0 5-4,0 1-1,0 3 1,-1 5 0,-1 1 3,1 4-3,1 3 3,-3-1-3,4 3 0,-1 0 0,0 3-1,3-1 3,0-1-3,3 1 3,0-1-3,-2-1 4,1-1-4,-4-2 0,2-2 0,-3-3 0,-3 1 0,0-1 0,0 3 2,0-2-1,0 3 2,-2 0-3,-2 0 0,3 1 1,1 1-2,0 6 1,0-1 0,4 1 2,2 2 0,0 1-1,-1 0-1,-1 4 0,1 2 0,0 4 0,-2-2 0,2-1 0,-2 0 2,-3-1-5,0 2 3,0 2 0,0 1-2,-2 2 4,-5-2-2,-2 1 0,3-1 0,3 0 0,2-1 0,1 0-1,0-1 1,0-1 4,0 0-1,0-1-2,0 0 0,0 3-1,0 2 0,0-1 3,0 1-1,-6-5-1,-2-3-1,1-2 0,1 1 4,1-3-7,-1 1 3,3-2 0,0-1 2,3 0-2,-1-1 1,-2 2-1,2 2 1,-1 0-1,1 2 0,-1 4 1,0 1-3,1 3 4,-1 0-2,2 4 0,-1 4 1,-1 2 2,-1 3-2,0 0 0,-1-3 7,-1-4-7,0-2 6,0 1-7,-1 0 3,-1 0 0,-2-4-2,3 0-1,0-3 4,1-1-4,1 0 1,2 1-1,1 2 2,1 0-5,-2 2 3,2 1 0,-1 3 1,-1 5 0,0 1 2,0 0-3,-1-4 1,2-4-2,-1-3-1,2-2 2,0-4 0,0-2 2,0-6-2,0-4 1,2-4 1,4-4-4,-1-4 2,0-3 0,-1-4 0,1-5 0,-4-4 0,-1-2 2,0-7-2,0-2 2,0 1 0,0-2 1,0 0 10,0 0 9,0 0 26,0 0-16,0 0-24,0 0-5,0 0-3,0 1 0,-6 0 3,-4 1-2,-2 1 0,-2-3-1,-3 1 1,-7-1-2,-3 0-8,-9 0-13,-3 0 1,-3-10-28,-2-4-11,-1 1-30,-1-2-70</inkml:trace>
  <inkml:trace contextRef="#ctx0" brushRef="#br0" timeOffset="178836.2706">21143 8606 216,'0'0'139,"0"0"-58,0 0-1,0 0-15,0 0-25,0 0-13,0 0-24,-2 0-3,2 0 0,0 0-17,11 0 8,14 0 9,11 0 0,11 3 6,10-2-6,7 2 0,12-1 0,6-2 6,16 0-6,17 0 2,12 0-2,10 0 2,2 0 0,-5-2-4,-7 1 0,-9 1 2,-9 0 3,-7 0 0,-7 0-3,-5 0 0,-3 0 1,-5 0-4,-7 0 1,-10 0 2,-15 1 3,-16 1-3,-13-2-5,-10 0-10,-10 0-30,-1 0 7,0 0-45,-15 0-58</inkml:trace>
  <inkml:trace contextRef="#ctx0" brushRef="#br0" timeOffset="180099.5393">24790 8065 181,'0'0'73,"0"0"-4,0 0-13,0 0 2,0 0 6,0 0-6,0-17-31,0 17-23,0 0-4,-3 9-11,-6 19-1,-8 11 12,0 8 3,0 8-3,-1 4 0,6 0-1,3-4 6,3-5-7,6-6 2,0-8-5,20-2 0,5-2 2,6-3 3,4-2-4,2-6 0,0-3-39,2-4-48,-6-6-126</inkml:trace>
  <inkml:trace contextRef="#ctx0" brushRef="#br0" timeOffset="180923.4833">25776 7984 203,'0'0'89,"0"0"-23,0 0-9,0 0-23,0 0-20,0 0-9,0-2-5,0 23 0,9 10 4,3 2 10,1 5-7,3 2 2,0 1-5,0-2 2,-3 1-5,-4 0 1,-1-1-2,-5 0 3,-3-4-3,-2-2 1,-20-3-1,-13-3-8,-11-2 3,-6-4-64,-3-5-88</inkml:trace>
  <inkml:trace contextRef="#ctx0" brushRef="#br0" timeOffset="182583.9186">25455 8211 305,'0'0'67,"0"0"-31,0 0 3,0 0-23,0 0 3,0 0-15,-28 0 3,13 0-7,1 0 3,-2 0-1,4 0 5,-1 0-7,4-6 8,1-1 0,1-4 16,-1-3-17,1-2-1,1-5-2,3-2 8,3-1 4,0-1-2,0-4-8,10 2-3,7 1-1,-1 2-2,2 5-4,-1 5 1,2 4 5,-1 2-4,-2 6 2,0 2-5,0 0 5,-4 7-4,-1 17-5,-5 11-1,-6 8 7,0 8 3,-7 2 9,-14 0 0,-1-2-9,-1-5 16,4-4-12,1-5-4,6-3 1,0-3 1,3-4-2,2-2-21,-2 1-41,-3-3-51,0-3 60,0-4-119</inkml:trace>
  <inkml:trace contextRef="#ctx0" brushRef="#br0" timeOffset="185119.7562">6652 13189 396,'0'0'66,"0"0"-66,0 0-7,0 0 7,0 0 6,0 0-6,44 3 4,-25-3-4,3-8 14,5-5-4,-3-2 3,3-5-9,-2-4-1,-1-4-3,0-8 2,-5-3-2,-2-5-23,-7 3 18,-7 5 10,-3 6-4,0 10 6,0 6-3,-7 7 17,1 6 32,1 1-41,2 0-12,3 4-11,0 19-28,0 8 27,0 4 10,15-1 0,4 0 1,1-6 1,1-1-4,-2-3 2,1-3 4,-4-1-3,-4-4 1,-6-2 0,-4-2-5,-2-1-17,-3-2 22,-16-2 1,-6 1-1,-3 0 0,-2-4-1,3 0-4,0-2-50,2-1-96</inkml:trace>
  <inkml:trace contextRef="#ctx0" brushRef="#br0" timeOffset="185335.7448">7286 13161 585,'0'0'0,"0"0"-133,0 0 17,0 0-54</inkml:trace>
  <inkml:trace contextRef="#ctx0" brushRef="#br0" timeOffset="185719.7191">7613 12633 161,'0'0'279,"0"0"-166,0 0-38,0 0-31,0 0-30,0 0-14,0-16-5,0 24 4,0 20-21,0 13 22,0 10 2,0 7 2,0 2-4,0-2 6,3-7-6,4-6 0,2-9 0,3-7 0,5-5-1,1-3-2,1-5 2,5-6-7,-3-4-1,3-6 7,-2 0-23,0-11-45,-2-10-61,-4-4-209</inkml:trace>
  <inkml:trace contextRef="#ctx0" brushRef="#br0" timeOffset="185983.7013">7467 12873 331,'0'0'51,"0"0"-51,0 0 0,0 0 15,82-39-12,-33 28 13,5 2 20,0 1-19,-4 4-6,-5 1-11,-2 3-1,2 0 1,1 0-37,-7 0-82</inkml:trace>
  <inkml:trace contextRef="#ctx0" brushRef="#br0" timeOffset="186207.6883">8047 13019 559,'0'0'159,"0"0"-158,0 0-1,0 0 0,0 0 0,0 0-2,0 3-43,2-3-81,1 0-122</inkml:trace>
  <inkml:trace contextRef="#ctx0" brushRef="#br0" timeOffset="187267.6192">11082 13629 216,'0'0'79,"0"0"-43,0 0-21,0 0-3,0 0-11,0 0 11,52-13 20,-18 12-8,5-1-9,6 1-3,7-1-1,3 0 3,9-1-4,5-2 19,8-1-23,6-1 2,6 0-4,-1 1-4,-4 0 4,-16 3-9,-8 3 6,-9-1-2,-11 1 1,-9 0-8,-8 0-6,-13 0-12,-5 0-14,-4 0 10,-1 0 9,0 0-3,0 0-17,-6 3-30,-13 1-97</inkml:trace>
  <inkml:trace contextRef="#ctx0" brushRef="#br0" timeOffset="188234.6468">11111 13680 100,'0'0'94,"0"0"-69,0 0-16,0 0-4,0 0-3,0 0 10,36 4 33,-15 6-19,2 4-16,5 1 26,5 4-19,4-1-13,-1 0-1,1 1 0,1-1-3,-1 0 1,1-1 1,-3-1 0,-2-2-2,-7-4 1,-7 1-1,-5-2 0,-6-3-3,-5 0 1,-3 1-5,0 0 7,0 0 5,-9 2-4,-9 1 5,0 3-6,-7 0 7,-1 4-2,-2 1-5,-3 3 0,-1 3 0,-5 3 0,3 0-17,1 0 16,1-4 1,4-1 0,1 1 0,-1 0 4,3 1-4,-4-2 0,3 1 1,0-5-1,2-2 5,3-2-8,4-2 5,3-3-2,6-3 13,4-3-7,0 0 3,2 0-9,1-1 0,1-1 0,0 4-11,0-2-3,13 1 12,8 1 2,9-2 2,13-3 18,9 0 2,11 0-15,10-3-5,10-9 0,0 1 1,-1-1 0,-6 1-5,-9 4 2,-6-1-39,-10 4 9,-2-1-4,-6 1-3,-4 3 23,-5-1 0,-7 2-93,-6 0-49</inkml:trace>
  <inkml:trace contextRef="#ctx0" brushRef="#br0" timeOffset="189378.5729">11224 14858 145,'0'0'122,"0"0"-110,0 0-9,0 0-2,0 0 9,0 0 16,0 2 15,7-2-10,2 0 4,1 0-13,5-2-9,2-7-7,2-4 6,-1-1-10,-2-2 0,-5-1 2,-2 0-3,-6 4 6,-2 1-7,-1 4 1,0 2 14,0 3-10,0 3 37,0 0-14,0 0-28,0 6-12,-7 14 4,-2 4 8,6 3 2,1-3-2,2-3 0,0-2-2,2-3-1,8-3-13,1-4-25,1-2-24,-1-6-11,0-1-64</inkml:trace>
  <inkml:trace contextRef="#ctx0" brushRef="#br0" timeOffset="189602.5608">11381 14577 345,'0'0'45,"0"0"-27,0 0-12,0 0-6,0 0-19,0 0-25,-35-14 6,35 17-25,0 3-113</inkml:trace>
  <inkml:trace contextRef="#ctx0" brushRef="#br0" timeOffset="190130.5249">11585 14751 144,'0'0'213,"0"0"-120,0 0-27,0 0-36,0 0-30,0 0-8,0 0-21,16 0 29,3 0 5,5 0 0,0-4 1,-3-1-6,-2 4-1,2-1-21,-3 2-58,0-1-72</inkml:trace>
  <inkml:trace contextRef="#ctx0" brushRef="#br0" timeOffset="190362.5116">11650 14871 68,'0'0'86,"0"0"-8,0 0-36,0 0-17,101-22-17,-79 16-8,-2 0 0,0 3-31,-5-2-85</inkml:trace>
  <inkml:trace contextRef="#ctx0" brushRef="#br0" timeOffset="190666.4903">12033 14635 243,'0'0'72,"0"0"-40,0 0-10,0 0 18,0 0 4,0 0 1,0-12-36,0 21-9,0 11-4,0 5 4,0 6 0,0-3 5,0 1 3,0-4-8,-1-2 2,-1 0 0,1 1-2,-1-3 0,0 0 4,0-4-4,1-4-2,1-7-53,0-4-60,0-2-75</inkml:trace>
  <inkml:trace contextRef="#ctx0" brushRef="#br0" timeOffset="191866.4156">11407 13186 141,'0'0'129,"0"0"-43,0 0-26,0 0-23,0 0-17,0 0-18,27-53 10,-14 44 3,-1 2-6,0 1 1,0 1 0,3 2-10,1 3 0,1 0 1,-1 0-2,-1 3-1,0 12-12,-6 5 13,-3 4-11,-6 4-8,0 5-6,-3 1 13,-17-1-8,-3-2 3,-6-3-2,3-6 18,3-2 3,7-7-1,4-2 0,6-6 5,3 0-6,1-3 1,2 1-10,0-3 7,2 0 3,14 0 8,4 0 34,5 0-19,2 0-8,-2-8-15,-1 4 0,-3-1 0,-2 5-2,-2 0-60,-2 0-87,-6 0-100</inkml:trace>
  <inkml:trace contextRef="#ctx0" brushRef="#br0" timeOffset="192450.3799">11848 13095 224,'0'0'91,"0"0"-18,0 0-24,0 0-49,0 0 0,0 0-9,0 39 9,0-17 8,-3-3-3,-2-2-3,2-5 3,1-3-5,2-3 2,0-3 1,0-1-6,0-2 6,0 0-7,0 0 5,12 0-1,5-6 15,2-1-4,-4 4-11,4 2 4,-5 1-4,-1 0-1,-1 0 0,-2 1-1,-2 9 2,-4-2 0,1 3 2,-4 1-6,-1 2 5,0-1-1,0 2 5,-10 0 0,-9 2-4,-5-1-1,3 0-4,-2-3-12,6-2-10,0-6-30,4 0-19,1-3-99</inkml:trace>
  <inkml:trace contextRef="#ctx0" brushRef="#br0" timeOffset="192722.3623">11874 13069 256,'0'0'123,"0"0"-40,0 0-60,0 0-21,0 0 0,0 0 3,90-37-3,-65 36-2,2 1 5,-2 0-5,-1 0 1,-6 0-3,4 0-4,-3 1-29,1 1-67,-4 1-85</inkml:trace>
  <inkml:trace contextRef="#ctx0" brushRef="#br0" timeOffset="193424.3913">12377 13066 294,'0'0'87,"0"0"-26,0 0-23,0 0 3,0 0-41,0 0 7,-32-8-7,13 26-10,-2 6 10,-1 5-3,-2 4 7,3-2-4,3 2 0,2-1 0,4-3-1,4 0 4,7-7-6,1-1 1,0-4-5,0-6 6,6 0-7,6-2 8,2-4-1,2-2-20,3-3 19,2 0 2,1-3 9,-1-9 5,-4-1-2,-7 0 5,-7-1 31,-3 1-2,0 0-26,-6-1-7,-10 0-12,-1 4 2,-2 1-3,-2 1-14,1 7-35,-2 1-60,1 0-14,2 0-109</inkml:trace>
  <inkml:trace contextRef="#ctx0" brushRef="#br0" timeOffset="195523.6303">13694 13553 261,'0'0'98,"0"0"-66,0 0-32,0 0-15,0 0 15,0 0 20,-6 99 19,-9-58-4,-7 3-6,-5 3-14,-6-4 5,-1-1-12,-5-4-3,-1-6-3,-2-2 1,5-5 0,2-4-3,4-3-2,3-4 2,4-8 2,7-5-1,4-1 5,6-2-1,0-17-5,1-8-9,1-3 9,2-5 1,1-1-1,2-2 3,0 1 0,0-1-3,0 2 5,2 2 4,8 2-6,2 4 2,0 5-5,3 7 2,-3 8 5,4 5-3,5 3-4,2 7-6,8 19 2,7 5 4,0 7 0,-1 4 4,-5-1-4,-9 1 3,-6-1-4,-5-2 1,-8-1-6,-1 1-29,-1-2-31,-2 1-35,1-6 77,1-5-103</inkml:trace>
  <inkml:trace contextRef="#ctx0" brushRef="#br0" timeOffset="196379.5729">13839 14289 212,'0'0'52,"0"0"-52,0 0-9,0 0 9,0 0 21,0 0 28,51-18-18,-35 6-18,-3-4-7,1-2 3,2-5 17,-1-1-26,0 0 4,-3 1-4,-3 8 7,-5 8 0,-4 2 1,0 5 48,0 0-16,0 2-28,0 14-12,-6 7 0,-1 2 7,3-1-5,1 0-2,3-2 0,0-1-1,0-2 0,0-1 1,0-3 0,3-3-2,4-4-44,6-5-50,1-3-60</inkml:trace>
  <inkml:trace contextRef="#ctx0" brushRef="#br0" timeOffset="196619.5593">14081 13946 238,'0'0'178,"0"0"-114,0 0-38,0 0-26,0 0 0,0 0-8,-16-17-16,16 17-11,0 0-52,0 0 4,0 4-97</inkml:trace>
  <inkml:trace contextRef="#ctx0" brushRef="#br0" timeOffset="197069.0475">14471 13836 107,'0'0'121,"0"0"-38,0 0-12,0 0-21,0 0-36,0 0-7,21 0 42,2-1-24,7-6-8,8 2-13,2-1 3,4 1-14,-3 3 5,-5 2-62,-7 0-26,-10 0-61</inkml:trace>
  <inkml:trace contextRef="#ctx0" brushRef="#br0" timeOffset="197325.0307">14528 13988 64,'0'0'92,"0"0"-61,0 0 2,0 0 1,0 0 14,0 0 8,37 6-18,-10-6-5,3-1-14,4-5-14,2-2 1,0 1-6,-5 2-17,-2 0-57,-7 2-76</inkml:trace>
  <inkml:trace contextRef="#ctx0" brushRef="#br0" timeOffset="198220.973">15299 13485 213,'0'0'112,"0"0"-23,0 0-27,0 0-20,0 0-2,0 0-8,0-13 0,0 13-5,0 0-16,0 0-11,0 0-7,0 12-11,0 12 18,0 11 7,0 2-7,0 7-3,0 2 3,0 1 2,0 0-2,0-4 2,0-4-1,0-2 3,-3-7-2,2-2-2,-2 3 0,-1-6 0,1-1 1,0 0 1,0-6-2,-2-3 0,2-4-21,0-5-31,0-5-46,-3-1-59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4:04.7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2797 16008 332,'0'0'117,"0"0"-58,0 0-20,0 0 2,0 0 13,0 0-7,0 0-9,0 0-20,0 0-3,0 0 2,0 0-11,0 0-1,0 0-5,0 0-4,0 0-26,0 0-60,0 0-134</inkml:trace>
  <inkml:trace contextRef="#ctx0" brushRef="#br0" timeOffset="431.9684">3610 15885 331,'0'0'97,"0"0"-77,0 0-16,0 0 4,0 0 28,0 0-23,-4 1-13,4-1 2,0 0-6,0 0 6,0 5-8,0 1-8,0 1-41,-6 2-103</inkml:trace>
  <inkml:trace contextRef="#ctx0" brushRef="#br0" timeOffset="791.9499">3322 16450 408,'0'0'132,"0"0"-120,0 0-8,0 0 36,0 0 1,0 0-22,0 2-15,0-2 2,0 0-6,0 0-6,0 1-4,0-1-58,0 0-47,0 0-130</inkml:trace>
  <inkml:trace contextRef="#ctx0" brushRef="#br0" timeOffset="2653.4743">4935 15877 192,'0'0'46,"0"0"-36,0 0 0,0 0 44,0 0-9,0 0-11,-12 83-3,6-62-5,-3 0-1,2 2-9,-7 2 8,-1 3-13,-1 0-4,-5 2 4,-1 0-7,-1-3-2,1 0-1,-2-3 3,0-2-2,3-3-1,-1-4 1,-2-1-2,5-4 2,-1-4-2,-1 0 1,3-5-1,-1-1 0,0 0 0,2 0-2,-2-4-2,-2-11-2,3-3 6,-1-2-7,2-2-16,2-1 18,5 0 4,2 0 2,5-2 0,1 4 3,2 2 8,0-1-11,0 5 8,0 4-5,7 0-1,-1 5 3,1 2-6,5 2-8,0 2 8,7 0-14,1 0 7,5 12 1,2 6 5,-2 3-2,2 5 6,-4 1-3,4 3 0,-2 3 2,-3 0-2,-2-1 4,-2-4 0,-5-1 2,0-2-6,-2-3 0,4-2-5,-6-1-16,-2-2-32,-2-2-6,-2-4-9,1-3-11,-1-5-109</inkml:trace>
  <inkml:trace contextRef="#ctx0" brushRef="#br0" timeOffset="3298.3663">5054 16448 198,'0'0'73,"0"0"-68,0 0 27,0 0-6,0 0-4,0 0-10,33-44 2,-25 30-5,-3 1-3,-2 0 17,-1 3-15,-2 0 12,0 2-12,0 4-8,0-1 6,0 4-5,0 1-1,0 0 0,0 0-7,0 3-6,0 12 7,0 8 3,0 2 3,3 2 1,-3 0-1,0-2 4,3 0-2,0-4-2,3-1 1,-1-4-1,2-1 3,-1-4-3,-2-4-39,2-4-29,-1-3-7,-2 0-77</inkml:trace>
  <inkml:trace contextRef="#ctx0" brushRef="#br0" timeOffset="3538.3493">5100 16226 475,'0'0'52,"0"0"-44,0 0-4,0 0-4,0 0 0,0 0-19,-22-7-49,16 7-121</inkml:trace>
  <inkml:trace contextRef="#ctx0" brushRef="#br0" timeOffset="4266.3039">6130 15875 347,'0'0'54,"0"0"-16,0 0-34,-91 0 8,67 7-5,-4 2 13,5 3 9,-2 6-16,1 5 2,-1 5-10,1 8-3,3 3-2,6 5 0,6 3 7,2-3-1,2 0 2,5-3 4,0-6 2,0-8-11,6-5-5,12-5 2,3-2 0,7-5 20,2-2-17,0-3-3,7-5 5,1 0-5,5-8-1,-3-10-46,-4 0-62,-11-2-136</inkml:trace>
  <inkml:trace contextRef="#ctx0" brushRef="#br0" timeOffset="4577.2041">5806 16177 313,'0'0'26,"0"0"3,0 0 17,108-21-19,-74 18-25,-1 0 7,-2 3-6,-1-2-2,3-1-2,-2 0-76,-1-4-173</inkml:trace>
  <inkml:trace contextRef="#ctx0" brushRef="#br0" timeOffset="5401.1503">7231 15719 174,'0'0'71,"0"0"-33,0 0 32,0 0 4,0 0-25,0 0-32,-91-56 28,64 56-7,0 0-26,1 0 1,-1 2-12,-3 11-1,0 7 1,-1 6 3,-2 4-2,5 7-2,-2 8 4,0 7-2,6 4-2,-3 1 5,8-1-3,7-4-2,4-4 0,8-6-4,0-4 3,0-8-2,18-4-1,6-8 5,4-5-1,5-4 3,3-5-2,-2-2-2,4-2-7,0 0-2,0-15-32,-1-7-62,-3-1-121</inkml:trace>
  <inkml:trace contextRef="#ctx0" brushRef="#br0" timeOffset="5985.1128">6851 15851 243,'0'0'64,"0"0"-52,0 0-8,0 0-4,0 0 0,0 0 2,25 70 55,-13-32-32,-3 1-2,1 0-10,2 2-4,-3-5-3,0-2 6,-3-4-7,0-3-5,-3-2 6,-2-4-6,1-2 2,-2-1-4,0-3-17,0-3-2,0-7-84,0-5-102</inkml:trace>
  <inkml:trace contextRef="#ctx0" brushRef="#br0" timeOffset="7353.0298">6970 16330 31,'0'0'35,"0"0"-33,0 0 4,0 0 58,0 0-17,0 0-8,33-6-5,-17 2-9,-2-1 10,-1 2-8,2 0-16,0 0-3,1 0-8,4-3 1,0 0 6,2-1-7,0-3-3,-3 3-30,1-2-20,-4 3-11,-7 0-38</inkml:trace>
  <inkml:trace contextRef="#ctx0" brushRef="#br0" timeOffset="9644.1015">7792 16228 302,'0'0'51,"0"0"-47,0 0-3,0 0 1,0 0 2,0 0-4,0 0 0,3 0 4,-3 0 10,0 0 7,0 5 0,0 3 5,0 6-3,0 3-20,-3 4 4,-8 1-4,-5 2-3,-2 2-54,-4-1-31,-5-2-56</inkml:trace>
  <inkml:trace contextRef="#ctx0" brushRef="#br0" timeOffset="12115.9478">8696 15931 10,'0'0'71,"0"0"-29,0 0 7,0 0-2,0 0 13,0 0-5,36-87-23,-35 69-3,-1-1-21,2-4-3,-1-3-5,2-1 0,-1-3 7,-2 2-7,0 2 6,0 5 10,0 4 23,0 5-22,-2 5 19,-2 2-3,2 2-6,-2 3 0,4 0 5,-1 0-24,1 0-8,0 17-19,0 10 18,0 13 1,0 7 1,0 6 0,0 1 3,0 0-3,0-3-1,0-4 0,-2-6 1,2-4-1,0-5 0,0-3 1,0-4-1,0-2 1,0-1 1,0-4-2,0-4 0,0-5 0,0-5 0,0-2 0,0-2 5,0 0-1,0 0-4,0 0 6,0-15-6,0-6-7,0-7-1,0 0 1,9 1-4,1 1-3,1 4 5,5 4-8,-4 2 10,0 6 5,-3 2-2,2 4 4,0 3 2,1 1-2,2 0-10,5 2 8,-3 14 0,-2 5-1,-3 1 0,-1 4 3,-3 0-1,1-3 1,2 1 0,2-4 0,0-2 0,1-3 0,0-2 0,0-5 2,-3-2-4,4-1 3,-1-5-1,-1 0 0,3 0 2,-3-1 0,3-12 3,-3 0-4,-2-1 4,-1-1-5,2 0 1,-4-2-1,-1 2 2,0 1-3,-3-1 4,-2 1-3,-1 4 6,0-1 8,0 2 7,0 1 3,0 2-12,-7 2 1,1-1-12,0 2 1,2 2-2,-1 1 5,-1 0-10,2 0 2,-1 0-22,-1 0 20,0 1-2,2 13-2,-2 4 7,2 4-1,1 1 1,3-4-5,0-1 7,0-2 0,10-4 0,0-3-1,1-2-14,5-2-5,1-2 17,2-3-23,0 0-43,1 0 35,1 0-73</inkml:trace>
  <inkml:trace contextRef="#ctx0" brushRef="#br0" timeOffset="13907.8315">1679 15766 228,'0'0'68,"0"0"-20,0 0-4,0 0-9,0 0-9,0 0-3,-83-32 0,71 29-17,-1-1 9,-5-1 28,6-1-21,-2 2 5,-2 1-27,5 1 6,-2 2-3,-2 0-3,-1 0 0,4 0-4,-3 9 4,0 3 0,7 2-2,-2 4 2,3 1 0,4 2-3,3 2 3,0-2-4,0 3-4,9 0 2,7 0 5,2 1-3,4-3 2,4 0 0,-1-2-11,3 0 12,2-1 1,1-1-7,1 0-5,-4 2-5,-2 1 5,-1 1-11,-1 1 5,-5 3 14,-4-4 4,-7 2 1,-8-1-1,0-5-5,-8 0 5,-14-4 21,-4-2 8,-4-2-4,2-2-5,1-5 12,2-3 3,3 0-10,2 0 6,1-9-22,4-5 11,0-2-20,6 2 0,0 2-1,5 2-4,-1 0-7,5 3-42,0-1-82,0 1-71</inkml:trace>
  <inkml:trace contextRef="#ctx0" brushRef="#br0" timeOffset="15123.756">2060 16163 210,'0'0'38,"0"0"-32,0 0 52,0 0-12,0 0-16,0 0-3,55-10 0,-43 0-10,-3 2 2,-2-3-9,-2 2 0,-2 0-9,0-1 7,-3 0-6,0 3 1,0 1 0,0 1 2,0 2 4,0 2-9,0 1 0,0 0 7,-3 0-3,-2 1-4,-2 16-5,1 2 2,3 5 3,2-1 0,1-2-3,0-1 3,0-2-3,4-6 3,6-1 0,1-4 1,-2-1-1,4-3 4,-4-3-4,0 0-3,3 0 2,-1 0 0,-1-6 1,2-3 0,-3 1-2,-3-1 5,3 3-6,0 0 5,-3-1-4,1-1-2,1 1 4,-1-1 0,2 0-6,-3 0 3,0-2 6,3 2-8,-3-5 4,3 3 0,-3-2 2,3 3 5,-2 0 5,1 2-8,1-1 11,-2 2-14,4 1-2,-4 5 2,1 0-1,-1 0-6,-1 0 2,0 8 0,0 5 5,3 4 0,-5 0 2,1 1 0,-2 1 4,-2 1 9,1-2-3,-2 0-10,0-3 9,0-2-10,0-5-1,0-2 0,0-4 1,0-1-1,0-1 6,0 0 15,0 0-7,0-8 42,0-11-21,3-7-33,3-1-2,1 0 0,-1 1 3,5 7-2,-4 1-1,2 4 0,-3 5-1,3 5 0,0 4-5,1 0-4,1 0 9,2 7-4,-1 7 4,0-1 1,1 2-3,-2 0 3,0 1 0,0-3 2,-2-1-1,2 0 1,-4-2-4,4 0 1,-2-3-48,-1-4-42,0-3-42,-2 0-102</inkml:trace>
  <inkml:trace contextRef="#ctx0" brushRef="#br0" timeOffset="15451.7375">2215 15900 482,'0'0'107,"0"0"-95,0 0-2,0 0 23,0 0-15,0 0-18,0 4-5,0 1-3,0 2-32,0 0-64,0-2-156</inkml:trace>
  <inkml:trace contextRef="#ctx0" brushRef="#br0" timeOffset="16739.6561">3167 15972 271,'0'0'52,"0"0"-19,0 0 2,0 0 6,-91 0-25,72 6-2,2 1 7,-1 1-3,2 3-7,-2 2-2,6 2-3,-3 5 1,0-1-6,5 1-1,-1 1 0,4 0 5,1 2-1,0-1-2,3-1 1,3 2 1,0-2-3,0-2-2,0-1-6,12-1-4,-2-3 10,4-1 1,1-2-3,0 0 0,4-1 3,3-2 4,1-3-2,5 0-2,-1-4 1,-2-1 4,2 0-4,-2 0-1,2-4 0,0-7-6,-1-3 6,2-2-8,-1 1 8,-2-3 0,-3 3 0,-2-1 0,-4 1 2,-2 1-2,-1-1 7,1 0-7,-3 0 0,-3 0 4,1-3 10,0-1 9,-2 0-21,-4-1 7,-3 1-4,0-1-4,0 1 0,-16-1 12,-1 3-4,-3 4 1,-1 3 12,1 4-9,-2 6 6,1 0-1,3 0-15,-1 11-6,4 10 3,0 10 0,6 7-2,7 3-1,2 3 3,0 0-2,5-7-3,10-5-1,4-8 4,5-8 1,4-3-2,8-7 1,8-6 1,5 0 2,3-9 6,-1-12-7,-4-5-30,-5-1-75,-10 1-164</inkml:trace>
  <inkml:trace contextRef="#ctx0" brushRef="#br0" timeOffset="20881.7682">9396 16031 175,'0'0'96,"0"0"-87,0 0 17,0 0-5,0 0-4,0 0-2,0 0-5,4-15 9,-4 15-16,0 0 4,2 0 10,-2 0-16,6-2 3,1 2 2,2-1-6,2 1 0,2 0-3,1 0 7,-1 0-5,-1 0 1,-3 0-2,4 9 1,-5 6 0,-4 3 0,-1 3 1,-3 2 1,0-4 1,0 1 0,0-4-2,0-1-5,0-3-3,-3-1 4,-1-4 1,-1-1 1,2-3 1,0-3 2,3 0 3,0 0 9,-3 0 1,3-4-13,0-9 3,0-4-3,0-1 5,0 1-4,0 0 5,5 4 6,1 0-8,1-1 3,5 2-5,0-1-1,2 0-3,3 3 1,-3 1 0,5 1-1,-3 4 2,-2 0-2,1 4 1,0 0-3,-3 0 2,3 0 0,-6 11-3,-2 6 3,0 1-4,-2 5 5,-2-2 3,3-2 2,0-2-5,3-4 0,0-2 3,0-2-3,0-3 0,1 0-20,-1-4-8,-3-2-29,0 0-30,0 0-132</inkml:trace>
  <inkml:trace contextRef="#ctx0" brushRef="#br0" timeOffset="21569.7243">10073 15969 260,'0'0'21,"0"0"-8,0 0 2,0 0 10,0 0 10,0 0-15,-53 42 0,48-24-10,2 3-1,0 2-2,3 0 3,0-1-8,0-1-2,0-1-6,9-5 5,6-3-12,1-5 13,5-1 2,1-1-1,4-5-1,-2 0 2,3 0 27,3-5-10,-1-7-14,0-3 1,-6 0-3,-6 1-1,-1 0-2,-5 0 2,-1 0 6,-5 1-3,-4 0 0,-1-1 27,0 0-12,0 1-5,0 1-12,-10 1 14,2 4 15,-2 2-5,-2 2-9,0 3-9,-2 0-9,0 6 0,-1 15 4,1 5-4,4 3-1,4-1-1,4 1 2,2-4-1,0-4 0,3-1 0,11-7-4,4-1 3,1-3 0,4-3 2,3-3 0,3-3 0,-3 0-32,0 0-74,-5-6-81</inkml:trace>
  <inkml:trace contextRef="#ctx0" brushRef="#br0" timeOffset="26714.7319">11864 15934 151,'0'0'91,"0"0"-75,0 0-6,0 0 29,0 0-6,0 0 5,0 0-18,0 21-12,0-16 3,0 1-1,0 3 9,0 1-3,0 3-8,0 0-3,0 1 1,4 2-6,6 0-1,1-3-3,1 0 1,3-2 2,-3-2-6,1 0 3,1-3-3,-1-2 6,0-2-26,4-2-15,-4 0 11,5 0-37,-1-10 15,-1-4-11,0-1 26,-1-2 38,-4-1 5,-5 2 41,-2-2-14,-4 3 42,0-1 5,0 4-32,0 2-4,0 4 7,0 1-1,-1 2-15,-1 3-17,2 0 1,0 0-18,0 0-6,0 8-8,0 7 13,3 3 1,6 0 1,0-1 1,0-1-1,3 0 0,0-3-2,0-1-5,6 0-10,-3-5-6,4 1-1,-1-5-6,0 0 10,1-3-17,-1 0 19,0 0 14,-2 0-9,-2-11 12,-5 0-5,0-3-4,-5-1 8,-2-2 2,-2-3 4,0-1 12,0 0-12,0 2 21,-12-1-16,4 2-9,1 5 13,2 1 7,1 6 19,1 1-17,3 4-1,0 1-9,0 0-13,0 0-7,0 0-6,13 2 13,5 8 2,3-4-2,3-2-1,1-1-2,1-1 1,2-2-6,3 0-15,1 0 9,0 0 14,0-2 0,-4-4 0,-4 0 0,0-3-2,-5 0-5,-4-3-2,-4 0-3,-8-3 12,-3-2 6,0 1-2,0 1 10,-12 5 19,-3 2-12,-3 3 2,0 5 3,-1 0 18,-2 5-44,1 16 0,4 9 0,2 6-4,6 5 6,5-1-7,3-4 5,0-1 0,0-8-2,11-4-1,5-7 3,6-3-1,3-3-3,2-4 1,4-6-5,-1 0-6,0 0-57,-2-11-47,-4-5-175</inkml:trace>
  <inkml:trace contextRef="#ctx0" brushRef="#br0" timeOffset="29101.5927">13620 15832 275,'0'0'61,"0"0"-58,0 0-3,0 0 1,0 0 1,0 0-1,0 84 0,0-66 0,0 2 1,0-1 4,0 1 7,0-2-10,0 2 4,6-5-4,1-2 1,2-1 1,1-4-3,4-4-1,1-2 0,1-2 2,1 0 8,0 0 11,0-9-13,2-5-1,-1-2-5,-3-4-2,0-2 2,-5-1 3,-1-1-6,-4 1 10,-2 2 31,-3 3 1,0 5-12,0 2 7,0 4-23,0 4 23,0 1-13,0 2-8,0 0-14,0 0-2,0 11-8,0 7 8,0 1 1,0 1-1,0-2 0,3-1 0,1-2 0,5-1 2,3-1-4,3-3 2,2 1-3,0-4 2,-1-2 1,-2-1 0,0-2 1,-1-2 0,1 0 0,-1 0-1,-3 0-30,-2-11 20,-5-1-2,-3-4 7,0-3 5,0 0 2,0-3-1,-6-1 3,-5 5-4,2 4 16,2 4 14,1 3-6,3 6-13,2 0 0,1 1 1,0 0-12,0 0-2,0 0-9,0 0 0,13 4 11,5 1 0,3-5 3,1 0-2,7 0 0,2-4 0,7-9 4,1 0-5,-3-1-2,-4 2 2,-6 3 3,-5 2-2,-4 0-1,-7 4-1,-1 2 1,-6 1-3,-3 0 6,0 0-7,0 0 8,0 0-8,-5 8 2,-8 11 1,0 4 2,-4 2 1,4 1-2,4 0 0,0 0-1,8-2 3,1-2-3,0-1 1,0-5-3,7-1 2,6-4 1,-1-5-1,2-3 1,1-3 1,2 0-1,0 0 0,1-12 1,-3-5-1,-2-1 1,-4-3 4,-3 0-4,-4-2-2,-2 2-5,0 2-1,-2-1 7,-10 4-1,-4 2 2,1 5-1,-1 2 3,2 2 7,-1 4-7,6-2-2,2 3-1,4 0 0,3 0 0,0 0-1,0 0-4,0 1-1,10 9 2,2 1 4,2-2-2,3-1 2,0-2 0,4-2-1,2-4 3,3 0 0,2 0 1,2-1-3,-3-8-2,-3 1-1,-2-2 3,-1-2 2,0-2-1,-3-1 1,-6-1 0,-3-1-1,0 0 4,-5 2-5,-1 5 2,-1 3-1,-2 5 0,0 2 4,0 0 0,0 6-5,0 16-10,-9 8 10,-5 4 0,5-3 6,6 1-6,3-5 0,0-1 0,0-6 0,6-1-2,5-6 2,5-4-3,-2-1 1,3-2 3,2-5-1,3-1 1,0 0-1,-2 0 6,-2-11-6,-2 0 0,-1-6 1,0 0 0,-3-3 2,0-1-3,-2-2 0,-4 0-3,-1 4 2,-2 2 1,-3 5 4,0 6-4,0 3 18,0 1-3,0 2-13,0 0-2,-5 0 0,0 10-9,1 6 8,4 4-3,0 1 4,0 0 0,1 1 0,10-1 0,0-1 0,3-4-2,-2 0 0,5-4 2,-1-2 0,4-6 0,0-2 2,1-2-2,5 0 0,1-13 2,-1-10 0,1-4-1,1-5-1,-5 0 0,-1-3-4,-4-2 4,-4 3 0,-4-2 3,-3 0-3,-2 1 1,-5 0 12,0 5 4,0 0 2,0 3-5,-12 3 7,0 1-18,0 4 5,-1 4-8,1 8 1,-4 5-3,-3 2-2,-1 16 3,1 22-3,3 10-2,4 8 5,2 3 2,7-2 0,3-4-1,0-7-1,5-7-1,15-7 2,6-7-2,2-4 2,2-3 0,1-2 1,2-1-4,0-5-4,0-1-40,1-6-27,-1-3-74,1 0-292</inkml:trace>
  <inkml:trace contextRef="#ctx0" brushRef="#br0" timeOffset="30057.5027">15783 15782 521,'0'0'25,"0"0"-22,0 0-1,0 0-1,0 0 3,0 0 1,-45-21 16,34 21 15,-3 11-36,-1 6 5,-3 1-4,3 1-1,-1 2 0,2 0-1,2 0 2,5 2-3,4-2 2,1-2-5,2-1 3,0-3-2,0-2 4,9-5 3,4-1-2,0-4-2,3-3 0,0 0 1,4 0 4,-1-7-4,2-4 3,0-4-2,-3-4-1,0 0 1,-3-3 4,-1-1-4,-4-5 2,-1-1-2,-2-6 30,-3-5-8,-2-3-9,-2-2-5,0 3 7,0 1 1,0 5-6,-2 3-2,-4 6 2,-1 5 22,1 3-12,3 8-4,0 6-6,2 3-4,-1 2-4,2 0-3,0 12-10,0 20-2,0 11 12,0 10 2,0 4-1,0 2-1,5-3 0,-1-3 2,2-7 1,3-7-3,0-6 1,5-3 1,2-2-2,3-6-1,-1-2 0,3-7 1,-1-7-13,2-3-8,2-3-28,-1 0-40,-1-9-75,-3-7-230</inkml:trace>
  <inkml:trace contextRef="#ctx0" brushRef="#br0" timeOffset="32751.2809">17132 15963 106,'0'0'51,"0"0"3,0 0-10,0 0-24,0 0 16,0 0 16,75 12-12,-58-12-17,-1-2-4,-5-2 11,1-2-19,-6 3 5,0-2 3,0 1 1,1-2-10,2 0-8,0-2-1,-1 0 7,-2-3-5,2-3-3,-2-2 2,2-2-1,-4-2 0,0-2 4,-4-1-4,0 2 1,0 1-2,0 2 4,-2 2 3,-7 2-7,-2 2 5,-2 3 11,-1 1-7,0 4-6,-1 1-1,-1 3-1,3 0-1,0 0 0,3 3-2,1 8 1,-1 5 1,3 0 0,3 2-3,1-1 3,3-3-1,0-2-3,0-3 1,0 0 1,9-3 1,4-2-3,4-2-2,5-2 4,5 0 1,1-2 1,3-8 0,1-2-1,-4 0 2,-3 1-1,-2 2 0,-2 2 2,-2 2-6,-7 4 4,-3 1 0,0 0-2,-5 0-2,1 3 1,-2 9 3,0 1 0,-2 6-4,2-1 5,1 0-1,1 1 2,0-2-1,1-3 1,1 2-2,2-4 0,5 0-2,-1-3 2,5-2 0,3-2 0,0-5 2,3 0-2,2 0 1,1 0 0,0-2-1,-3-7 0,-5-3 0,-1 1 2,-4-5-1,-4 0 10,0-3-4,-5 0-2,-2-2 0,-1 1-3,-2 1-1,0 2 8,-2 4-2,-9 4 20,1 3-12,0 3 1,-1 3-8,1 0-8,-1 0-1,1 9 0,-2 9 0,0 6 1,4 3 0,4 0-3,4-2 2,0 0-7,2-4 8,11-3 2,1-3 1,3-3-3,4-2 0,2-2-22,7-5 13,3-3-14,2 0-96,-2-6-223</inkml:trace>
  <inkml:trace contextRef="#ctx0" brushRef="#br0" timeOffset="34948.2028">18280 15695 249,'0'0'76,"0"0"-29,0 0 9,0 0-35,0 0 5,0 0 4,-58-46-8,45 46 10,-1 0-25,-5 8-5,1 10 0,-3 3-2,3 7 2,5-1-4,1 0 2,5 0-1,2-2-1,5-2 2,0-2-2,0-4 2,3-5 0,9-3-3,1-1 8,3-7-6,1-1 2,7 0 0,0-3-1,0-11-1,1-5-5,-3-4-2,-2-1 6,-7-5 2,-1 4 1,0 2 1,-4 5-1,-4 6 21,-2 6 12,-2 3 22,0 3 7,0 0-26,0 0-35,0 3-2,0 15-4,0 9 2,0 7 2,-3 2 5,1 3-5,1 2 0,1-1 5,-2-1 3,2-1 0,0-4-8,-1-2 2,1-2 3,0-2-4,0 0 0,-2-1 1,2-2 0,-3 1-1,2-3-1,-3-4 2,4-4 2,0-6-4,0-5 0,0-4 0,0 0 2,0-1-2,13-19 14,9-9-4,5-9-6,-1-3-1,0-3-1,1-1-2,-2-1 1,-1-1-2,-2 4-10,-5 2-1,-1 6 11,-4 5 2,-1 7-1,-3 5 0,-1 2 3,-3 3-5,1 0 2,-2 3 0,0 2 3,-2 2 0,-1 4 2,2-2-5,-2 4 0,0 0 0,0 0-2,0 0-5,0 4 3,0 7-4,0 6 8,0 1 0,5 3-3,0 2 3,-1-1 0,2 0 1,1-4-2,3-5 1,0-2-1,4-4-1,4-4-3,-1-3 4,-2 0 1,2 0 0,-5 0-2,1-10-1,2-6 0,-1-2 2,0-3-26,-2-3 15,-1 0 5,-5 1 7,-2 1-4,1 1 8,-2 1 0,1 2 2,-1 5-4,-1 2-2,-2 7 0,0 4 3,0 0 8,0 0-11,0 18-13,0 6 13,0 3 0,4 0 2,0-4-2,1-4 1,1-2-1,3-6 0,1-1-1,-1-4-2,2-4 4,2-2-2,1 0 1,0 0 0,3 0 4,-2-7-4,-2-5 1,-2-1 1,1-2 2,-3-5-3,0 1-1,-2 1 0,-2-2 0,-1 5 0,-2 3 0,-2 3 7,0 4-7,0 4 1,0 1-1,0 0-2,0 0-2,0 13-21,0 7 21,1 4 3,2 1 0,2 1 1,-1-2 0,5-4-2,0-4-3,3-4 8,1-1-3,2-6 1,2-5-1,1 0 0,2 0 0,3-7 1,0-6-2,0-7 0,-1-2 1,-1-6 0,-4 0 2,-1-4-4,-5 1-1,-5-1 3,-5 2 0,-1 6 1,0 4-1,-7 5 3,-5 5-2,-2 2 0,2 2-1,2 5-10,0-1 0,5 2-1,2 0-2,0 0 3,0 0 0,1 0 1,1 6 8,1 2-4,0-2 1,0 0-4,3-2 6,4-1 0,4 1 0,4-3 2,1 1 7,5-2-7,1 0-1,1 0-2,-2 0 3,0 0 0,-1 1 1,-2 2-1,2 0 0,-5 1 0,-2 4 0,-4 1 0,-3 4-1,-3 4 1,0 3-1,-3 2 0,0 1-1,0-1 2,0 1 0,0-5-2,2-2 2,5-2 0,0-2 0,3-3-1,1-3-1,3-3 2,3-1 13,2-2 1,3 0-3,2 0 4,1-7-10,-1-1 1,5-3-4,-1-2-1,2-4 4,-4-1-1,-2-4 2,-4-3-2,-4-2-2,-4-1 4,-3 2-5,-6 3 0,-3 7 0,0 4 2,-2 3 0,-11 4-2,-2 5 0,-6 0-1,-1 16 0,2 7-5,3 9 3,6 1-1,5 0 3,6-1-5,0-4 9,3-4-4,14-4 0,5-6-4,2-5 3,5-5-8,1-4-20,2 0-16,-4 0-68,-2-13-191</inkml:trace>
  <inkml:trace contextRef="#ctx0" brushRef="#br0" timeOffset="35436.1726">19178 15479 638,'0'0'92,"0"0"-92,0 0-6,0 0 6,0 0 7,0 0-7,-1 4-43,1-4-51,-3 0-51</inkml:trace>
  <inkml:trace contextRef="#ctx0" brushRef="#br0" timeOffset="36756.0893">20918 15317 161,'0'0'114,"0"0"-61,0 0 6,0 0-23,0 0 16,0 0-28,73-49 5,-58 43 6,3 1-18,5 2 5,0 1-10,3 2-10,-1 0 0,-1 0 1,0 8-3,0 7 4,-1 4-4,0 6 0,-7 0 3,-1 5-3,-7-2 0,-4 0 0,-2 2 2,-2-1-1,0 1-1,-16 0 11,-6-1 0,-6-1-8,-5 4 6,-3-2-7,-4 0 0,1-1-4,6-4 1,5-2 0,8-5-1,3-4-15,5-4 17,2-4-2,5-1 2,3-4-1,2 0-4,0-1-8,0 0 13,13 0 5,10 0 10,10 0 4,7-2-16,2-4 2,5-1-5,-1 3 6,-1 0-5,-1 1 0,-5 1 0,-3-1-1,-5 3-4,-4 0-7,-8 0-30,-8 0-58,-7 0-114</inkml:trace>
  <inkml:trace contextRef="#ctx0" brushRef="#br0" timeOffset="38195.9957">21661 15076 308,'0'0'67,"0"0"-16,0 0-8,0 0 6,0 0 6,0 0-20,-6-1-19,-3 1 8,-3 0-22,2 0 13,-2 4-15,-3 9 2,0 3 3,-3 4-2,3 1-3,0 3-5,5 1 5,2 1 4,5-3-4,3-2-2,0-5-5,3 1 7,14-5 6,5-5 10,3-2-11,2-5 2,-1 0-5,-1-8 4,-1-5-3,-3-1 2,-6-1-4,-4 2 4,-6-2-2,-3 1-1,-2-1 6,0-2-6,-5-1 0,-10 2-1,0-2 1,-3 1-2,-1-1 4,0 0-8,-1 0 8,1-2-4,-2 2 0,3-1-5,5-1 3,3 1 2,3 0-2,3 4 0,4 2-1,0 2 3,0-1 0,1 3 0,13 0-1,1 0-2,1 3 2,2 2 1,3 0 0,3 4 4,2 0-8,4 0 5,0 7-2,-3 9-2,-4 4 1,-6 1-1,-8 3 3,-7 1-1,-2 3 1,-6-1-10,-13 1-2,-5-2-8,1-2-33,4-3-64,5-4-132</inkml:trace>
  <inkml:trace contextRef="#ctx0" brushRef="#br0" timeOffset="38820.5796">22124 15460 424,'0'0'17,"0"0"-11,0 0-6,0 0 7,0 0-6,0 0 17,52 6 15,-30-4-12,3-1 10,4-1-15,2 0-10,0 0 0,1 0-5,-5 0-2,-5 0-32,-4 0-64,-9 3-93</inkml:trace>
  <inkml:trace contextRef="#ctx0" brushRef="#br0" timeOffset="39092.5643">22183 15652 252,'0'0'40,"0"0"-6,94 0 3,-57 0-28,1-8-6,-4 3-3,0 0-9,-1 0-96</inkml:trace>
  <inkml:trace contextRef="#ctx0" brushRef="#br0" timeOffset="39964.5081">22741 15209 296,'0'0'48,"0"0"3,0 0-12,0 0 8,0 0-14,0 0-7,51-74-20,-29 65 17,-1 1-10,3 4-2,0 3 18,0 1-22,-1 0-6,-1 7-2,-5 12 1,-3 9-1,-4 5 1,-8 4 6,-2 2-2,0 1-4,-18 0-4,-4-2-6,-3-4-6,-3-3-9,-2-3-30,2-4-3,3-2 5,4-4 2,4-2 34,7-4 17,4 0-5,5-3 5,1-3 7,0 1 13,0-3-1,4-3 20,15-1-3,7 0-13,4 0-8,1-1-6,0-3-7,4 0 5,2 1 28,0-1-33,3 1 2,1 0-4,-7 0-18,-4 1-54,-8 1-70</inkml:trace>
  <inkml:trace contextRef="#ctx0" brushRef="#br0" timeOffset="40653.7045">23486 15187 448,'0'0'117,"0"0"-113,0 0-4,0 0 0,0 0-3,0 0 3,-8 1-8,4 14 8,-1 6 9,-2 3 6,-2 0-5,0-3-8,3-1 0,0-5-2,3-3 0,1-5 5,2-1-5,0-4 0,0-1 0,0-1-5,0 0-3,8 0-3,10 0 11,0-1 6,1-4-6,-2 2 3,-1 2-3,-2 1-1,3 0 1,0 0-3,1 0 7,-2 6-5,0 5 2,-3 2-1,-2 3 0,-3 4 1,-4-1 2,-4 3 11,0-3-2,0 1 31,-3-1-24,-6-1-8,-5-1 2,0-2-11,-2-3 6,1-2-8,-5-2 0,2-2 0,-3-1-3,1-5-48,0 0-13,2 0-43,5-2-60</inkml:trace>
  <inkml:trace contextRef="#ctx0" brushRef="#br0" timeOffset="41005.6812">23474 15156 448,'0'0'35,"0"0"-29,0 0-2,91-31-2,-63 24-2,0 3 1,4 0-1,-1 1 23,4-1 26,0 1-38,4-1-1,0 0-10,-2 1 6,-4-2-6,-5 3-6,-5 2 3,-8 0-24,-5 0 0,-9 0-56,-1 0-131</inkml:trace>
  <inkml:trace contextRef="#ctx0" brushRef="#br0" timeOffset="42381.5995">24315 15102 224,'0'0'109,"0"0"-57,0 0-22,0 0-16,0 0-3,0 0 2,-18 8-3,4 5 20,0 2-4,-1 5-17,-4 2 4,-1 4-10,1 5-2,-4 3 1,1 3-1,3 2 2,1-1-3,2-3-2,4-2 1,2-3 1,4 0 0,1-2 4,2 3-4,0-1 0,0 0 0,1-3 9,2-3 9,0-6-10,0-3-5,2-4 4,7-5 13,1-5-5,4-1-2,5 0 6,2-4 4,3-10-22,-4-1 12,-3-3-13,-4 0 0,-2-2 18,-5-1-7,0-1-1,-6-1-8,0 1 1,-6-1 2,-11 5-5,-5 1-27,-3 7-8,-4 5-33,-3 4-41,-1 1-71</inkml:trace>
  <inkml:trace contextRef="#ctx0" brushRef="#br0" timeOffset="50953.7568">25870 15240 181,'0'0'90,"0"0"-21,0 0-28,0 0 13,0 0-24,0 0 11,0 0 4,-84-3-30,72 10 0,-2 1 7,-2 5-14,0 0 3,-2 2 2,-1 5-10,2 2 0,0 3-1,-3 1 3,7 3-5,1 0 0,1 1 3,8-3-1,3-2-2,0-2-2,0-2-5,14-3 5,4-3-15,6-4 14,4-2 3,2-6 0,2-3-6,3 0 5,-1-5-40,-1-8-33,-5-2-67,-5 1-214</inkml:trace>
  <inkml:trace contextRef="#ctx0" brushRef="#br0" timeOffset="52274.1444">26290 15263 355,'0'0'103,"0"0"-65,0 0 18,0 0-45,0 0-7,0 0 4,-83 8-7,71 4 0,0 4-2,3 7-1,0 4 2,0 3 0,3 0 0,2-1 0,1-4-1,3-1 1,0-3-5,0-3 5,4-4-1,7-3-17,2-4 15,4-4-4,2-3 7,3 0-3,3 0-1,-2-6-9,-2-6-10,-4 0-5,-6-3 26,-3-2 4,-5-1 9,-3-1 8,0-2-15,0 0-3,0 0-2,-2 3 1,-4 1 0,2 3 7,-1 2 2,2 2-6,-1 1 11,3 0-8,1 0 5,0 0-8,0-2 1,0 1-4,0 1-4,11-2 4,4 2 0,6 0 5,0 0-10,0 6 4,3 1-1,-2 2 1,-2 0 1,2 11 0,-3 10 1,-4 9 0,-3 6 0,-4 3-1,-4-1 2,-1-4 0,-1-2-2,-1-6 1,-1-4-1,2-4-1,-2-5-1,0-5 4,0-1 0,0-4-1,0-2-1,0-1 2,1 0 12,1 0-11,1-11 23,4-8-26,0-7 0,4-1 12,4 0-12,-3 0 6,3 5-6,-5 2 1,2 4-1,3 2 4,0 2-3,0 3-1,-2 3 0,-1 4-6,0 2 5,-1 0-1,3 5-4,0 12 2,-2 5 2,-3 5 1,-2 0 1,-5 0 0,-1-1 0,-1-5 1,0-3-1,0-5 1,0-3-1,0-4 1,0-5 4,0-1-4,0 0 4,0 0 5,0-4 3,5-14 1,7-8-14,1-1 4,3 0-4,1 1 4,-1 5-4,1 6-3,1 7-1,-1 7 2,2 1-5,-5 0 2,1 14 2,-1 5 2,-7 2-3,2 2 4,-1-1 5,3 1-5,0-2 0,1-2-1,4-4 1,2-1 0,-1-2-1,3-4 1,-1-4 0,3-4-6,-1 0-28,-3 0-5,1-7-48,-4-8-20,-2-2-43</inkml:trace>
  <inkml:trace contextRef="#ctx0" brushRef="#br0" timeOffset="52873.3731">27290 15103 463,'0'0'7,"0"0"25,0 0 4,0 0-13,0 0 1,0 0-2,-3-7-15,3 7-5,0 0-2,0 14-9,0 13 6,6 10 6,-1 7-2,-2 4 7,-1 2-6,-2-1 2,0 1-1,0-3-1,0-4 36,0-4-26,-4-2-5,1-3-1,-3-2 0,2-1-5,-2-3 6,0-6-3,-2-1-3,2-4-1,0-4 0,0-2 0,3-5-16,2-3-20,1-3-26,0 0-48,0-3-96</inkml:trace>
  <inkml:trace contextRef="#ctx0" brushRef="#br0" timeOffset="56842.107">27322 15316 178,'0'0'84,"0"0"-57,0 0 14,0 0 14,0 0-20,0 0-5,0 0-15,20-23 12,-11 19-1,2-1-5,2 1-8,2-1-6,3 2-7,1 2 10,1 1-10,2 0 0,0 0 3,3 0 0,-2 0-2,0 2 0,-4 6-1,-4 0 0,-4 1 0,-4 1-2,-3 1 1,-4-1-5,0 3 6,0 0 8,0 0-7,-14 0 1,-6 0 5,-4 2-6,-3-1-1,-2-1 5,-3-1-5,2 0 2,4-1-1,6-3-2,2-3-10,8-2 8,1 0 2,6-1-1,1-2 2,2 0 0,0 0-3,0 0 3,0 0-2,8 0-11,5-2 12,2 1 1,3-1 0,3 2 0,1-1-2,4-2 2,2 1 0,-1 0 0,1-2 0,0 1 0,-1 0 0,-1-1 0,-4-1 0,2 1 0,0-4-3,0-1 3,-2 0 5,2-3-5,-2-1 0,1-6 3,-5-2-2,1-4-2,-5-2 2,-5-3-1,1-2 5,-4-1 16,-2-2-3,-1 4-9,0 0-1,-1 2-8,0 0 2,-1 0 1,-1 5 11,0 0-10,0 4 3,0 2 0,0 3-7,0 5 2,0 3-2,-3 3 0,1 4 27,-1 0-12,2 0-12,-5 0-3,-3 20-13,-4 10 13,-1 9 0,1 3 0,2 4-1,2 0 1,3 1 0,-1 0 1,4-1-1,3-4 0,0-6-4,0-4 4,1-7 2,14-2-2,2-2-12,4-4 3,1-5 8,1-6 1,2-6 8,0 0-7,2 0 7,0-8-8,-2-7 2,-2-3-2,-4-3 5,-5-1-5,-1-5 2,-6 1-2,-2 0 0,-4 2-7,-1 5 6,0 2-1,0 8 2,-6 3 0,-6 5 2,-4 1-2,1 1-3,0 19-3,1 5 5,4 4 1,4-2-5,6-3-2,0-3 6,0-3-1,9-3-2,3-4 2,0-4 2,4-1-1,7-2 1,2-4 0,11 0 0,0 0 1,-2-4 1,-3-8-1,-1-4-1,-5-3 3,-5-3-3,-1-2 0,-5 0 0,-2-2 1,-5 5 4,-1 3-4,-3 8 17,0 2-14,0 4 3,-3 4-6,0 0-1,4 0-6,-1 0-7,7 1 2,-1 14 11,4 3-3,-3 2 6,1 1-3,2-2 0,-1-2 0,1 0 0,1-6 0,-5 3 0,0-5 0,-6 0-3,-2-2 3,-1 1-1,0 1 1,0 0 0,-13 2 0,0-4-8,2 0 3,1-3 3,5-3 1,2 1-13,2-2 5,1 0 6,0 0 3,0 0 0,0 0 3,0-7 0,0-3-1,3 1 0,7 0-2,3-1 0,1-1 0,2-1 0,3-3 2,1-3-1,1-4 6,0-1-6,0-1 3,-3 0-4,-3 3 0,-2 5 0,-7 8 4,-3 3 20,-1 3 3,-2 2 0,0 0-26,0 0 4,0 0-5,0 4-6,-8 14 0,-2 6 5,-1 3 1,2 3 0,1-3 1,1-1-3,6-5 2,1-2-1,0-4 0,0-1-1,15-2-2,3-3 1,7-6-27,3-3-10,4 0-29,-1-5-171</inkml:trace>
  <inkml:trace contextRef="#ctx0" brushRef="#br0" timeOffset="58730.8116">29655 15129 286,'0'0'37,"0"0"-24,0 0 3,0 0 2,0 0-5,0 0 7,55-18-6,-44 18-1,2 0 2,0 0-10,1 15 3,-2 5-8,-3 7 0,-5 4 4,-1 2 7,-3 1-10,0-4 11,0-5-11,0-4-1,-3-5-2,-3-5 2,2-3-5,-1-4 7,4-1-6,-1-1 4,2-2-3,0 0 3,0 0 0,3-5 11,9-8-11,3-7 0,2-2 5,-1-1-3,-1-1-2,1 3 1,-2 3 6,2 4 1,-2 5-6,-2 3-4,-1 3 5,1 0-6,0 2 3,-1 1 0,2 0 0,0 0 0,1 6-1,-1 12-4,-4 3 5,0 5-1,-2-2 5,-2-2-3,0-1-1,-1-3 2,-1-2-5,3-1 8,0-4-7,4 2 2,1-3-26,2-4 5,-1 0 20,2-4-45,1-2 37,-2 0-38,0 0-75</inkml:trace>
  <inkml:trace contextRef="#ctx0" brushRef="#br0" timeOffset="61652.5093">30295 15212 381,'0'0'105,"0"0"-97,0 0-8,0 0-5,0 0-1,0 0 6,0 63 4,0-37-2,0-2-2,1-3 4,5-4-3,2-4-1,4-3-2,0 0-7,1-6 9,4-2-1,-2-2 1,2 0 0,0 0 5,-1-10 0,2-3-5,-1-2-4,-1-3 4,-3-4 0,-3-1 3,0 0 2,-4 0-5,-3 5 9,0 3 5,-3 3 9,0 6 8,0 2 7,0 2-6,0 1-10,0 1-22,0 0-5,0 4-11,0 16 3,0 6 11,0 2 2,0-1 0,0-1 0,0-5 0,0-3-2,11-3 2,5-3-3,1-3 2,1-3 0,3-5 1,0-1 3,0 0-1,3 0-4,-2-11 0,-1-6-4,-1-2 5,-3-2 1,0-2 2,-4 0 1,1 0-2,-2 2 1,0 5-2,-2 4 1,-1 4 10,0 4-6,-2 4-5,2 0-11,2 1 3,-1 15 6,-1 3-1,-3 5 1,-2 3 1,-2 0 1,-1-3 4,1-3-4,-1-4-1,3 0 0,-3-4 2,1-3 0,-2 0-1,0-6-1,0-1 1,0-1 4,0-2 0,0 0-4,0 0 18,0 0 14,0-5-14,0-7-18,0-3 1,0-1-1,4-4 2,5-1-2,3 0-6,-2 1 4,4 5 1,-5 5-7,1 4 3,-1 4 2,2 2-4,1 0-6,1 5 5,-3 11 7,0 3-2,-4-1 2,-1 0 1,-3-4 0,-2 1 3,0-2-3,0-2 0,0-1 2,0-6-3,-2 0 2,1-4 1,1 0-2,0 0 0,0 0 12,0 0 6,0-14-18,0-6-1,6-6-11,4 1-2,1 1 1,1 7 1,-5 5 3,1 6 6,-1 3-1,-1 3-6,1 0 2,1 2 7,1 14-4,-3 2 1,1 2 2,1 1 2,-1-4-2,5-3 3,-3 1-1,0-5 3,3-1-3,-2-4 0,4-1 0,1-3-2,1-1 4,-1 0 2,1 0-2,-2-13 1,-2-5 4,1-2-5,-2-5 12,0-4-10,0-6 2,0 2-6,-1-1 0,-4 0 0,-2 1 8,-2 2-3,-2-1 3,0 4 6,0 0-6,0 4-1,0 5 7,0 3 3,0 6-3,0 4-7,0 4 4,0 2-11,0 0 2,0 0-2,0 0 0,0 7-14,0 17 13,0 12-9,-5 7 7,1 4 3,-1 1 0,0 2 2,0-3-1,5-2-1,0-5 3,0-7-3,0-4 0,0-3 0,5-5 1,0-4-1,1-3 0,0-2 0,-1-4 0,0-2 1,-2-5-1,-2 1 0,1-2 3,-2 0-3,4 0 2,-1-14-4,0-2 0,1-5-14,-1-5-7,-1 1-24,-2-1-3,0 2-23,0 3 17,0 7 17,0 5 13,0 5 24,0 2-5,0 2 7,0 0-55,7 0 14,0 0 29,3 9 12,-3 2 1,4-2-1,2-2 0,1 0 0,0-6 0,1-1 0,2 0 15,-2 0 19,-1 0-9,2 0-19,-2 0 14,0 0 5,0 0-6,-1 0-5,-1 0-13,-1-1 10,-2-4 2,-2 2 36,-3-3 16,3-1-34,-2-1-22,-2-1-4,1 0-2,-2 1 1,-1 2-2,-1 2-2,0-1 5,0 4-5,0-2-13,-1 3-19,-7 0-23,-1 0 14,1 7 31,0 10 2,0 2-10,2-1 8,5 0-2,1-1-10,0 0 8,0-1 14,0-4 5,6-1-4,3-4 4,-1-1 11,3 0-14,0-4 14,3-2 9,0 0 5,4 0-3,1 0-20,4-2 13,2-9-18,3-2 16,2-3-14,-2-4-1,0-2 0,-1-1 11,-5 0 3,-3 1 18,-7 5-28,-3 2 2,-2 3-10,-5 3 6,-2-1-4,0 0-1,-2 2-5,-9-2-14,0 4 11,-4 3-7,3 1 0,0 2-1,-1 0-2,4 0 6,3 0 5,3 0 4,3 7-7,0-1 2,0 2 7,0 0 1,0-1-7,4-1 6,8-1-12,6-2 13,3 1 17,2-3 9,-1 1-12,-4-2 6,0 1-13,-3-1 6,1 0-9,-2 0-1,-1 0 5,-4 3-7,-3-1 1,-3 3-2,0 3-10,-2 2 8,-1 7 2,0 3 0,0 1 6,0 1-6,0-2 8,0-1-8,0 1-2,0-4 0,5 1 4,1-6 1,1-2 2,2-2 1,3-1 2,2-1 14,5-5 3,2 0-11,1 0-9,1-5 5,2-8-1,0-7-5,-4-4 1,0-5-2,-3-2-3,-6-1 5,-1 6-5,-6 1 4,-2 10-6,-3 7 4,0 7-3,0 1 1,2 0-2,-2 1-2,1 16-8,2 4 7,3 5 4,0-2 1,0-2-1,3 1 2,0-1 1,0 0-1,1-4 0,-2-2-1,-1-2 0,0-4-2,-4 1 2,-3 1 0,0 0 0,-13 0-40,-18 0-91,-11-3-197</inkml:trace>
  <inkml:trace contextRef="#ctx0" brushRef="#br0" timeOffset="64516.3238">1356 17715 359,'0'0'29,"0"0"-28,0 0-1,0 0 20,0 0 10,0 0 5,0 0 19,4 5 8,-4-5-9,0 0-19,0 0-19,0 0-8,2 0-7,4 0-6,4 0-6,4 0 10,3-11 1,3-7 1,-1 0 16,-1-3-15,-1-2 0,-4 2 2,-1-4-1,0-1-2,1-3-8,-2 1 0,2-1-13,-4 1 20,-1-1-9,-4 2 3,-2 1 7,-2-1 0,0 3 7,0 0-7,0 0 0,-6-2-2,-5-2 2,1-1 0,1 0 0,-3 2 4,-3 2 0,6 2 21,0 4-17,-1 4 0,4 4-6,1 4 12,-1 2-8,3 4-5,0-1 5,3 2-2,-4 0-1,4 0-3,0 8-14,0 18 9,4 15 4,8 11 2,3 5-2,0 3 2,3 0 0,-3-7 4,1-5-5,2-4 0,0-8-2,0-5 2,1-7 0,2-2-10,2-8 2,2-3-14,8-5-9,0-6 11,-5 0-1,3-13-15,-5-4 12,-4-2-5,-1-1 5,-3 0 20,-6-1-3,1 0 3,-2 0-15,-4 1-7,0 5 20,-2 5 4,-5 3 2,0 3 2,0 4 0,0 0 16,0 0 23,0 7-39,0 9-2,-5 5 0,4 0 2,1 0-1,0-1-1,0-7 0,0-1-1,3-4-5,6-3-1,0-3-17,3 0 24,-3-2-2,0 0 2,4 0-1,2-4 4,1-7-6,-2 1-4,-1 2-13,-4-1 5,-4-2 12,-5 4 6,0-2-3,0 1 1,-8 2 15,-3-2 17,0 3-10,5-1-1,0 1-3,1 2-18,0 1 3,5 2 2,-2 0-2,2 0-2,0 0-2,0 0-25,7 0 17,7 0 4,5 0 4,-2 0 0,-1 0 2,4 0-4,-4-1 3,-1-2-2,6-1-58,-5-4-49,-1-2 26</inkml:trace>
  <inkml:trace contextRef="#ctx0" brushRef="#br0" timeOffset="64988.296">1323 17325 356,'0'0'92,"0"0"-84,0 0-1,0 0 29,0 0 16,0 0-18,103-24-10,-57 21 5,5 0-19,1 2 2,2-1-5,1 2-7,-1 0-2,-2 0-19,-3 0-64,-10 0-90</inkml:trace>
  <inkml:trace contextRef="#ctx0" brushRef="#br0" timeOffset="66468.2037">3648 17531 250,'0'0'21,"0"0"-17,0 0 0,0 0 6,0 0 27,0 0-4,86 34-17,-59-44 18,-3-1 12,-2-3-25,-7 0-6,1 4-11,-8-4 1,-1 2 7,-2-1-10,-5-2 3,0-2 1,0-1 9,0-3-15,0-2 6,-9 2-5,-2 2-1,-2 1-3,4 4-7,-3 2 1,-1 3 4,2 3 5,1 3 5,-1 3-2,2 0 5,-1 0-8,4 0 2,0 0 1,3 0-3,3 0-5,0 3 1,0 3-1,0 3 5,12-1-9,1 1-2,4 0 10,2-4 2,3 2 3,5-4-4,2-3 1,5 0 6,-1 0 6,1 0-5,-3-3 1,1-4-4,-4 2-1,0 0-3,-3 1 0,-3 2 2,-6 2-3,-2 0-4,-4 0-3,-4 3-4,-2 6 11,-2 5 5,1-1-4,-3 3 3,0 3 0,0-1-1,0 1-3,6 2 3,-3 0 3,5-4-5,2-2-1,0-6-2,5-1-13,-3-7 11,4-1 4,1 0 0,2 0 2,-2-4 2,5-11-1,0 1 2,0-4-1,1 0-3,-5 1 2,0 1 1,-8 0-3,-5 0 5,-2 1-4,-3 3 4,0 2 1,0 1 18,-6 4 1,-3 2-3,0 3-5,3 0-12,-3 0 1,2 0 3,1 11-10,0 10 0,1 0-2,5 1 2,0-1-2,0 0-1,5 0 6,4-4-7,4-3 4,-1-4-12,4-2-15,1-7-2,5-1-12,5 0 3,4 0 23,-1-6-56,0-6-185</inkml:trace>
  <inkml:trace contextRef="#ctx0" brushRef="#br0" timeOffset="67144.4041">4769 17115 416,'0'0'95,"0"0"-72,0 0 19,0 0-4,0 0 7,0 0-24,0 0-21,-13 16-13,13 17 13,9 9 3,3 7 0,1 2-1,2 1 7,-1 1-6,-1-3-3,-4-4 13,0-7-11,0-2 6,-5-1-3,1-5-3,-2 2-1,-2-2 0,1-6 1,-2-1 1,0-7-3,0-2 1,0-5-2,0 1-9,0-10-26,0-1-3,0 0-21,0-4-102</inkml:trace>
  <inkml:trace contextRef="#ctx0" brushRef="#br0" timeOffset="67912.2084">4811 17331 212,'0'0'172,"0"0"-129,0 0-28,0 0 21,0 0 11,0 0-25,18-51-2,0 44-12,6 2-1,4 3-1,2 2-1,0 0-2,0 0-2,-5 7-1,-3 4 0,-4 4 0,-3 2-1,-7 3 2,-8 2 1,0 1 2,-2 0-4,-14-1 6,-4-2-6,1-2 1,0-7 2,4-1-2,0-7 0,7-3-1,-1 0 1,0 0 6,-1-3-7,1-5 0,1-1-1,-2 5 2,3-3-1,-1 3 0,2 0-16,-1 1-25,4-2-75,3 0-150</inkml:trace>
  <inkml:trace contextRef="#ctx0" brushRef="#br0" timeOffset="70798.8149">5147 17467 245,'0'0'106,"0"0"-106,0 0-8,0 0 8,0 0 13,0 0 32,79 12-1,-55-12-14,4 0 0,-4 0-10,-2 0-10,-1-5-4,0-2 2,0-4-3,1 1-4,-2-3 0,-2 0 4,-2 0 0,-4-3 3,-3 1-6,-6-3 2,-3 0 4,0 0-8,0 2 2,-14 1 3,-3 2-4,0 1-1,-2 3 3,1 4-3,3 0-9,4 2 0,3 3 1,2-2 7,4 2 1,1 0 0,1 0 0,0 0-3,0 0-3,0 0-11,0 3 13,4 4 2,8-2-4,0 0 4,5-1 2,2-2 2,3 0 17,2-2-9,2 0-7,0 0 1,4 0-1,-3 1 3,3 1-6,-5-1 0,-1 1 0,-4-2 0,-4 1 0,-4 0 0,-2 2 1,-2 2-1,-4 3 0,1-1 0,-2 4-1,0 1-1,0 4 2,-2-2 9,3 0-9,-1-1 0,2-1 0,1-1 2,3-4-1,1 0-1,1-4-4,-2 1 2,4-4 4,1 0-2,2 0 2,-1 0 0,3-10 2,-3 2-3,1-3-1,-2-1 2,-1 0-2,-4-3 3,2-2-3,-3-4-10,-3 0 7,-4 0-3,-1 3 5,0 3-4,0 3 10,-10 4-5,-2 2 21,4 5-3,-3 1 12,2 0-8,3 0-15,1 4-7,2 13-4,3 5 4,0 2-2,0 1-2,6-4 3,6 0 0,4-6-4,-2-3 5,2-3-2,-1-2 2,2-4-2,1-3-5,4 0 3,9-1 0,4-13-10,-1-4 12,-1-1 2,-8-2-14,-4-4 12,-7 2-5,-4-3 5,-6 0 1,-2 5 1,-2 4 3,0 7-3,0 4 28,0 4 12,0 2-23,0 0-16,0 0-1,1 0-18,10 2 7,5 13 8,2-1 3,0 2-1,4-1 1,-4 2 0,2-5 2,-7 2-1,-1-1-1,-9 0-5,0 0 2,-3 0 3,0-2 14,-3-1-5,-9-1-3,-3-5-6,-4 0-10,4-4 7,-1 0 3,2 0 7,6 0-5,1 0 12,3 0-2,2 0-5,2 0-4,0 0-3,0 0-4,0 0-10,0 0-14,5 0-5,9 0 33,3 0 2,5-6 10,2 0-5,0-5-5,-3 1 1,1-4 1,2 2-4,-3-1 2,0-2-1,0 1 1,-8-1-2,-4 0 0,-1 0 7,-5-3-4,-3 1 6,0 2-9,0 2 4,0 3-2,-2 5-2,-4 2 4,-1 1-1,-1 2-1,2 0 0,0 0-2,2 9-1,2 6-6,2 5-1,0 1 8,0 1-1,0-4-1,3-1 2,3-5 0,3-2-5,-1-2 1,2-2-2,-2-3-3,1 0 7,1-3-1,2 0 3,2 0 8,-1 0-7,-1-4 1,3-7 1,-5 1-1,1-3 0,-1 0-1,2 0 3,-3-3-4,3 4 1,-2 2 4,2-1 11,0 1-16,2 2 1,-1 2-1,7 3 0,-4 3-5,-1 0-2,4 0 5,-4 5 2,-3 4-1,0 1-1,-3 4-3,-3-1 5,-2 2 0,-4 0 2,0-1 5,0-2-7,0-3 1,0-3 4,0-5-5,0-1 1,0 0 3,2 0 6,-2 0-4,0-5 0,0-5-1,0 0 1,1-1-6,2 1-1,2-4-4,5-1 5,4 2 0,0-2-7,-3 4 7,3 4 0,-4 1-8,-3 4 6,2 2 0,-4 0-4,7 0 5,-2 2-3,-1 7 2,3 3 0,-3-2-3,-1 5 5,3 0 1,1 4 0,3-1 0,3-4-1,0 1 0,-3-2 0,0-3 2,-3-1-1,-3-3 0,4-5-1,-4 1 0,-1-2-1,0 0 1,0-3 6,-2-17 33,3-5-22,0-7-9,-2-4-8,2-6 1,-1-1-1,5 2 1,-5 3 5,-1 6-6,-1 7 4,-5 4-3,-1 2 4,0 0 22,0 1-5,-5 2-1,-1 3-12,3 3-4,0 4 9,1 3-5,2 3-3,-1 0-2,1 0-4,0 0-8,0 9-1,0 18-9,1 15 18,8 8 0,1 3 0,-2-7 5,1-4-5,4-6 0,-1-4 2,2-6 0,4-2-4,2-6 1,3-3 1,4-6 0,1-9-53,-1 0-24,3-9-55,-5-16-239</inkml:trace>
  <inkml:trace contextRef="#ctx0" brushRef="#br0" timeOffset="71294.7746">7107 16974 251,'0'0'24,"0"0"-4,0 0 44,85 2-2,-46-2-9,4 0-16,2-5-2,-3-3-13,-2 0-5,-4-1-10,-6 3-2,4 1-3,-11 2-2,-1 0 0,-3 2-27,-4 1-33,-2 0-38,-5 0-75</inkml:trace>
  <inkml:trace contextRef="#ctx0" brushRef="#br0" timeOffset="72606.6939">9079 17081 391,'0'0'32,"0"0"8,0 0 4,0 0 5,0 0-8,0 0-11,-70-13 2,54 13-27,2 2-2,-3 9 0,-4 3-3,6 1 0,-4 1 4,3 2-1,2 5-3,0 1 0,1 0 0,5 2-6,1-1 7,4 0-3,1-3 1,2-1-9,0-4 8,2-4 1,8-1-4,5-6 4,2-1-4,3-5 5,3 0 0,1-11 3,3-6-1,-2-2-1,-3-5 3,-2 2 4,-5-2-8,-5-1 2,-4 3 3,-4-1 12,-2 2-11,0 5 28,0 3-3,-2 7 6,1 5 11,-1 1-21,2 0-27,0 0-8,0 9-7,0 9 8,0 8 6,10-2 0,1-3 0,7-2 1,-2-3 0,4-3-2,2-4-5,2-5-23,6-4-20,4 0-9,5 0-53,-2-11-3</inkml:trace>
  <inkml:trace contextRef="#ctx0" brushRef="#br0" timeOffset="79726.1355">10912 16792 268,'0'0'41,"0"0"6,0 0 4,0 0 5,0 0 3,0 0 4,0 0-25,-61-27-2,55 27-13,-2 0-13,-1 0-2,-3 0-7,0 2 0,-4 8-1,-1 4 0,0 3 4,0 4-4,1 3-2,2 4 2,4 5-1,1 2 1,3 4-1,3 0 0,3 2 1,0 1 0,0-2 0,9 0-1,7-6-4,2-3 5,3-5-6,4-6 6,-2-6 0,8-5-2,2-8-1,4-1 3,-1-1 1,0-16 3,-3-6 14,0-4-4,-5-1-11,-4-2 3,-6-2 2,-5 1-4,-5-1-1,-7-2 0,-1 2 13,0-1-16,-6-1 16,-10 3-8,-2-1-4,-5 3-2,0 3-2,0 0 0,-2 5-2,-1 3-14,0 4-3,-1 7-7,-2 4-34,1 3-32,0 0-60</inkml:trace>
  <inkml:trace contextRef="#ctx0" brushRef="#br0" timeOffset="80046.1164">10752 16995 224,'0'0'18,"0"0"16,66 79 13,-39-49 17,2-3-36,4-1-2,2-2 7,3-5-24,-1 1 0,-1-5-7,-3-2 2,-6-1-1,0-1-3,-9-1-3,-2 0 3,-5-3-40,-4-1-35,-3-3-65</inkml:trace>
  <inkml:trace contextRef="#ctx0" brushRef="#br0" timeOffset="80723.7745">11364 16871 479,'0'0'29,"0"0"-3,0 0-18,0 0-6,0 0-1,0 0-1,-9 71 0,16-28 8,5 5-6,0 2 3,-1-2 3,-1-4 0,2-10-2,1-2-6,4-7 0,2-5 0,4-5-10,0-6 5,1-4 1,-3-5 4,2 0 9,2-8 4,0-13 17,-2-6-17,1-3-10,-4-2 9,-6-2 2,-2-3 1,-8 0 12,-2-1-7,-2-1-8,0 3-2,0 3-10,-6 3 8,-3 7-8,1 7-1,2 4-2,2 5-24,1 6-52,-2 1-40,1 0-190</inkml:trace>
  <inkml:trace contextRef="#ctx0" brushRef="#br0" timeOffset="81283.7374">12104 16834 552,'0'0'86,"0"0"-40,0 0-30,0 0-16,0 0-1,0 0 1,0 95 0,7-45 13,-1 1-9,1-2 1,-4-6-1,-1-4-3,1-3-1,-3-6 1,3-4 2,-1-5-3,1-4-18,-2-6-35,4-3-51,-1-5-62,0-3-135</inkml:trace>
  <inkml:trace contextRef="#ctx0" brushRef="#br0" timeOffset="81899.7006">12098 16844 407,'0'0'63,"0"0"-19,0 0 18,0 0-29,7-86 2,8 75-7,2 1-8,5-1-19,8 4 9,1 4 3,5 3-11,-2 0-1,-1 8-1,-5 12 0,-5 3 0,-8 1 2,-7 4-6,-8 1 4,0 2-2,-13 4 2,-12 0-3,-3-2 2,-1-3 1,4-6-1,4-6 0,3-6-4,8-6 0,3-4 5,6-2-6,1 0 1,0 0 1,1-2-1,15-7-11,6 3 12,2 3 1,2 3 2,1 0-3,-1 2-2,4 10 2,-3 3-1,-4 3 5,0 4-1,-5-1 2,-2 3 22,-5-1-1,-8-2-14,-3 2 2,0-1 10,-16 2-2,-6-1-6,-2-3-5,-2-3-2,-2-3-2,0-5 1,-2-4-7,0-5 3,1 0-16,-1 0-26,1-3-65,1-4-111</inkml:trace>
  <inkml:trace contextRef="#ctx0" brushRef="#br0" timeOffset="83155.6233">13270 16653 117,'0'0'310,"0"0"-228,0 0-45,0 0-3,0 0-8,0 0-16,-42 84-5,22-41 30,-6 6-21,0 5-5,-4 1-1,-5 2-3,3 1 4,-3-6-9,4 0 1,1-7 1,6-3 0,2-3-2,1-2 0,-1-2-7,1-3 3,6-7-21,3-8-15,6-8-2,3-6-64,3-3-64</inkml:trace>
  <inkml:trace contextRef="#ctx0" brushRef="#br0" timeOffset="83555.5953">12800 16792 372,'0'0'60,"0"0"-30,0 0 3,0 0 10,0 0-8,0 0-19,-11-10-16,11 10-2,6 12 2,10 10 1,2 6 10,-2 2-11,0 1 4,0-1-4,-2 1 4,-2-6-3,-1 1-1,5-5 1,-4-2-1,0-2-13,-3-7-69,-1-4-89</inkml:trace>
  <inkml:trace contextRef="#ctx0" brushRef="#br0" timeOffset="84243.5517">13712 16628 285,'0'0'0,"0"0"-24,0 0 17,0 0 7,0 0 33,0 0 12,28-2 1,-8 0 3,1-1 7,6-2-23,4 1 5,2 0-34,4 1 6,-3 2-8,-1-2 3,1-1-3,-4 1 0,0-2-2,-3 3 0,0-2-14,-8 1-75,-3 2-140</inkml:trace>
  <inkml:trace contextRef="#ctx0" brushRef="#br0" timeOffset="84619.5256">13924 16672 379,'0'0'156,"0"0"-152,0 0-4,0 0-5,0 0 5,13 80 17,-7-46 8,0 2-14,0 2 9,-1-1 9,-1 0-17,0-3-4,-1 4-7,-1-3 5,-2-2-3,1-2 34,-1-5-26,2-2-10,-2-1 0,0-5 5,0-3-6,0-3-1,0-6-33,0-5-63,0-1-105</inkml:trace>
  <inkml:trace contextRef="#ctx0" brushRef="#br0" timeOffset="85219.4871">14413 16653 245,'0'0'134,"0"0"-110,0 0-24,0 0 1,0 0 45,14 106 13,-10-61-16,-3 2-21,-1-1-10,0-1 3,0-5-5,0-5-8,0-5 8,0-2-9,2-2-1,-1-4 0,2-3 3,-3-7-7,0-5-29,2-5-48,-2-2-91</inkml:trace>
  <inkml:trace contextRef="#ctx0" brushRef="#br0" timeOffset="85555.4684">14454 16637 299,'0'0'88,"0"0"-22,0 0 25,0 0-29,0 0-25,0 0-24,95-53 0,-67 52 0,5 0-8,0 1 1,3 0-5,-2 0 5,-1 0-5,-5 0 4,-7 0-10,-3 1-11,-7 7-46,-4 1-5,-7 4-65,0-1-81</inkml:trace>
  <inkml:trace contextRef="#ctx0" brushRef="#br0" timeOffset="85819.4491">14516 16896 409,'0'0'99,"0"0"-98,0 0 6,0 0 13,0 0 21,0 0 17,88 11-34,-49-11-6,1 0-14,-1 0 4,-3 0-3,-5-2-5,-7 2-13,-6 0-36,-5 3-54,-7 9-98</inkml:trace>
  <inkml:trace contextRef="#ctx0" brushRef="#br0" timeOffset="86099.4317">14568 17221 231,'0'0'39,"0"0"12,0 0 19,0 0-14,0 0-14,0 0-2,52 36-15,-23-36 13,5 0 21,8 0-44,4-10-10,1-3-2,-3 0 2,-5 1-10,-5 2-6,-7-1-38,-5 2-6,-8 2-52,-6-1-159</inkml:trace>
  <inkml:trace contextRef="#ctx0" brushRef="#br0" timeOffset="87003.38">13560 16643 166,'0'0'85,"0"0"-35,0 0 7,0 0-20,0 0-4,0 0-1,-28-3-17,28 3 1,0 0-5,-2 0-1,1 0-7,-1 0 7,2 0 7,0 0-14,0 0 12,0 0-6,0 0 5,0-1 0,0-1 2,0 2-16,0 0 0,0 0-19,10 0 18,7-1 0,4 0 2,4-4-1,2 3 6,6-1-5,2-1-2,1-1-1,3-3-6,-3 1-15,-3 1-42,-3 0-35,-6 3-47</inkml:trace>
  <inkml:trace contextRef="#ctx0" brushRef="#br0" timeOffset="88049.3309">15542 17208 389,'0'0'100,"0"0"-88,0 0 40,0 0 34,0 0-46,0 0-18,0 0-20,0 0-2,0 0 0,0 0-8,0 0-83,-1 0-113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59:18.1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12806 13600,'0'26,"0"0,0 1,0-1,0 1,0-1,0 1,0-1,0 1,26 26,-26-27,0 1,0-1,0 0,0 1,0-1,0 1,27-27,-27 26,0 1,0-1,0 1,0-1,0 1,0-1,0 1,0-1,0 0,0 1</inkml:trace>
  <inkml:trace contextRef="#ctx0" brushRef="#br0" timeOffset="2637.1749">14208 13600,'0'26,"0"0,0 1,0-1,0 1,0-1,0 1,0-1,0 1,0-1,0 1,0-1,0 1,0-1,0 0,0 1,0-1,0 1,0-1,0 1,27-27,-27 26,0 1,0-1,0 1,0-1</inkml:trace>
  <inkml:trace contextRef="#ctx0" brushRef="#br0" timeOffset="6598.3527">14235 13256,'0'-27,"26"27,1-26,-1 26,0 0,1 0,-1 0,1 0,-1 0,-26 26,0 1,0-1,0 1,0-1,-26-26,26 26,-27-26,1 27,26-1,0 1,0-1,-27-26,1 0,26-26,0-1,26 27,-26-26,27 26,-1 0,1 0,-1 0,1 0,-1 0,1 0,-1 0,1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12:24.2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 6373,'-24'0,"1"0,-1 0,1 0,-1 0,24 24,-23-1,-1-23,1 47,-1 24,1-24,23-24,0 24,0 0,0-23,0-1,0 1,0 23,23-23,1-1,-1-23,24 0,0 0,-47-23,47-1,-23 1,23-1,-23-23,-1 23,1-23,-1 0,1 24,-24-24,0 23,0 1,0-24,-24 23,1 1,-1-1,-23 1,23 23,1 23,-24-23,23 0,-23 24</inkml:trace>
  <inkml:trace contextRef="#ctx0" brushRef="#br0" timeOffset="257.9688">964 6561,'24'0,"-1"0,1 0,-24 24,23-24,1 23,-1-23,1 24,-1 23,-23-24,47 1,-23-1,-24 1,23 23,1-23,-24-1,24 1,-24-1,23 1,-23-1,24-23</inkml:trace>
  <inkml:trace contextRef="#ctx0" brushRef="#br0" timeOffset="630.4602">1529 6585,'0'-24,"0"48,0-71,0 23,-24 1,1 23,23 23,0 1,0-1,0 24,0 24,0-48,0 1,23 23,-23-23,24-1,-1 1,-23-1,24-23,-1 0,1-23,-1-1,-23 1,24-1,-1 0,-23 1,24-1,-24-23,0 24,0-1,0 1,0-1,0 1,0-1</inkml:trace>
  <inkml:trace contextRef="#ctx0" brushRef="#br0" timeOffset="1004.4342">1952 6420,'0'24,"0"-1,0 1,0-1,0 1,0-1,0 24,0-23,-23-1,23 1,0-1,0 1,0-1,0 1,23-24,1 0</inkml:trace>
  <inkml:trace contextRef="#ctx0" brushRef="#br0" timeOffset="1531.4307">1929 6561,'0'-23,"0"46,-24-46,24-1,0 1,0-1,24 1,-24-1,23 1,1 23,-1-24,1 24,-1 0,24 0,-23 24,-1-1,-23 1,0-1,-23 24,-1-47,24 47,-23-23,-1-1,1 1,-1-1,1 1,-1-24,1 0,23-24,23 24,1 0,-1 0,1 0,-1 0,1 0,23 47,-24-47,1 24,-24-1,23 1,-23 0,0-1,-23 1,23-1,-47-23,23 24,1-1,-1-23,1 24,-1-24,-23 0,24 0,-1 0,0-24,24 1</inkml:trace>
  <inkml:trace contextRef="#ctx0" brushRef="#br0" timeOffset="1792.8976">2281 6444,'24'0,"-24"-24,23 24,24 0,-47-23,47 23,-23 0,-1 0,1 0,-1 0,1-24</inkml:trace>
  <inkml:trace contextRef="#ctx0" brushRef="#br0" timeOffset="2005.4485">2446 6420,'-24'24,"48"-48,-71 48,70-1,1 1,-24-1,0 1,0-1,23 1,-23-1,0 24,0-23,0-1,-23 24,23-23,0 0</inkml:trace>
  <inkml:trace contextRef="#ctx0" brushRef="#br0" timeOffset="2182.4665">2328 6891,'0'0,"-23"0,46-24,1 24,-1 0,24 0,-23-23,-1 23,1-24,23 24</inkml:trace>
  <inkml:trace contextRef="#ctx0" brushRef="#br0" timeOffset="2470.4428">2775 6397,'24'0,"-1"0,1 0,-1-24,1 24,-1 0,1 0,-1 0,1 0,-1 0,1 0,-1-23</inkml:trace>
  <inkml:trace contextRef="#ctx0" brushRef="#br0" timeOffset="2675.4588">2987 6350,'0'0,"0"23,-24-23,24 24,0-1,0 1,0-1,0 24,24-23,-24 23,0-24,0 24,0 0,0-23,-24 23,24 0</inkml:trace>
  <inkml:trace contextRef="#ctx0" brushRef="#br0" timeOffset="3400.6255">564 7690,'-23'0,"23"24,0-1,0 1,23 23,-23 0,0-24,0 24,0-23,0 23,0-24,0 25,-23-25,23 1,0-1,0 1,0-1</inkml:trace>
  <inkml:trace contextRef="#ctx0" brushRef="#br0" timeOffset="3901.3969">823 7714,'-23'0,"-1"23,24 1,-23-1,23 1,-24-1,24 1,0-1,0 24,-23 0,23-23,0-1,0 25,0-25,23 1,-23-1,24-23,-1 0,1 0,-1-23,-23-1,24 1,-1 23,-23-24,24 0,-1 1,-23-1,0 1,0-24,0 23,0 1,0-24,-23 23,-1 1</inkml:trace>
  <inkml:trace contextRef="#ctx0" brushRef="#br0" timeOffset="4395.4333">1035 7714,'23'0,"1"0,-1 0,1 23,-1-23,-23 24,24-1,-1-23,1 24,-1-1,1-23,0 24,-1-24,-23 23,24-23,-24 24,23-1,-23 1,0-1,-23 1,-1-1,24 1,-47 0,47 23,-47-24,23 1,-23-1,24 1,-1-1,1 1,-1-1,1-23</inkml:trace>
  <inkml:trace contextRef="#ctx0" brushRef="#br0" timeOffset="5067.4713">2540 7643,'0'24,"0"-1,0 1,0 23,0-24,0 1,0-1,0 1,0-1,0 1,0 23,0-24,0 1,0-1,0 1,0 0,0-1</inkml:trace>
  <inkml:trace contextRef="#ctx0" brushRef="#br0" timeOffset="5596.2913">2822 7667,'0'23,"0"1,0-1,0 1,0-1,0 1,0-1,0 1,0-1,0 1,24-1,-24 1,0-1,0 1,0-1,0 1</inkml:trace>
  <inkml:trace contextRef="#ctx0" brushRef="#br0" timeOffset="6059.1405">2987 7643,'0'-23,"0"46,23-23,1 0,-1 24,1-1,-1-23,-23 24,24-24,-1 0,1 23,0-23,-1 0,1 24,-1-24,1 0,-1 23,1-23,-24 24,-24-1,1-23,-1 24,24-1,-47-23,47 24,-47-1,23 24,1-47,-1 47,-23-23,0 0</inkml:trace>
  <inkml:trace contextRef="#ctx0" brushRef="#br0" timeOffset="10717.3289">1552 9054,'-23'24,"-1"-1,71-70,-94 141,24-70,23 23,-24-24,1 1,-1 23,1 0,-1-23,-23 23,47-24,-47 1,23-1,1-23,-1 24,1-24,-1 0,1 0,-1-24,1 1,23-24,0 23,0 1,0-24,23 23,-23 0,0-23,24 47,-1-23,-23-1,24 1,23 23,-24 0,1 0,-24 23,47 1,-47-1,24 24,-1-23,1 0,-24 23,0 0,23-24,1 1,-24-1,0 24,23-23,1-1,-24 1</inkml:trace>
  <inkml:trace contextRef="#ctx0" brushRef="#br0" timeOffset="11090.9636">1764 8960,'0'24,"0"-1,0 1,23-1,-23 1,0 23,24 0,-24-24,0 24,0 0,-24 1,24-1,0 0,0-24,0 24,0-23,0-1,0 24,0-23</inkml:trace>
  <inkml:trace contextRef="#ctx0" brushRef="#br0" timeOffset="11596.9228">2140 9148,'-23'0,"46"0,-46 24,-1-1,24 24,-23-23,23-1,-24 25,24-25,0 1,0-1,0 1,24-24,-1 0,-23 23,24-23,-1-23,1 23,-1-24,1 24,-24-23,0-1,23 1,1-1,-24 0,0 1,0-1,0 1,-24-1,1 1,-1 23,1-24</inkml:trace>
  <inkml:trace contextRef="#ctx0" brushRef="#br0" timeOffset="12022.4474">2305 9007,'23'24,"1"-1,-1-23,-23 24,24-24,23 0,-47 23,23-23,1 24,-1-24,1 23,-24 1,24-24,-1 0,1 23,-24 1,0-1,0 1,0-1,0 1,0 0,-24-24,1 23,-1 24,0-23,1-24,23 23</inkml:trace>
  <inkml:trace contextRef="#ctx0" brushRef="#br0" timeOffset="12497.5011">2987 9313,'47'0,"-24"0,1-24,-1 24,24 0,-23 0,0 0,-1 0,24 0,-23 0,-1 0,1-23,-1 23,1 0,-24-24</inkml:trace>
  <inkml:trace contextRef="#ctx0" brushRef="#br0" timeOffset="12718.4113">3269 9172,'0'0,"-23"0,-1 0,24 23,0 1,0-1,0 1,0-1,0 1,0 0,0-1,0 1,0-1,0 1</inkml:trace>
  <inkml:trace contextRef="#ctx0" brushRef="#br0" timeOffset="13558.7755">3669 8937,'0'0,"0"-24,0 48,0-1,0 1,0-1,0 24,0-23,0 23,0 0,0-24,0 24,-24-23,1 23,23 0,-24 0,24-23,-23-1,-1 24,24-23,0-1,0 1,0-1,-23-23,46-23,-23-1,0 1,0-1,0-23,0 24,0-24,0 0,24 23,-24-23,0 0,0 0,0 23,23-23,-23 24,0-24,24 0,-1 0,1 23,-1-23,1 24,-1-1,1 1,-1 23,1 0,0 0,-1 0,1 23,-24 1,0-1,-24 1,1-1,23 24,-24-23,0-1,1 1,-1-1,1 1,23-1,-24-23,1 0,46 0,1 0,-1 0,1 0,-1 0,1 24,0-24,-24 23,23 1,-23-1,0 1,0-1,-23-23,23 24,0-1,-24 1,0-24,1 24,-1-24,1 0,23 23,-24-23,1 0,23-23</inkml:trace>
  <inkml:trace contextRef="#ctx0" brushRef="#br0" timeOffset="14244.4465">4210 8819,'23'-23,"-46"23,-1 0,1 0,23 23,-24-23,1 0,-1 24,1-24,-1 0,24 23,0 1,0-1,0 1,0-1,0 24,0-23,0 23,0-24,0 24,0 0,0 0,0-23,0 23,0 0,0 0,0-23,0 23,0-24,0 1,0-1,47-23,-23 0,-1 0,1 0,23-23,-24-1,24 24,0-47,-23 24</inkml:trace>
  <inkml:trace contextRef="#ctx0" brushRef="#br0" timeOffset="14630.2895">4469 8913,'0'24,"0"-48</inkml:trace>
  <inkml:trace contextRef="#ctx0" brushRef="#br0" timeOffset="15683.4529">4045 8796,'0'23,"24"24,-24-23,0 23,0 0,0-24,0 24,0 0,0 0,0-23,0 23,0-24,0 1,0-1,0 1,0 0,23-1,-23 1,24-48,-24 1,0-1,0 0,0 1,0-1,-24-23,24 24,-23-24,23 0,0 23,0-46,0 46,0-23,0 24,0-1,0 48,0-1,-24 1,24 23,0 0,0 0,0 0,0 0,0 0,0 0,0 0,0 0,0 24,0-24,0 0,0-24,0 24,0-23,0-1,0 1,0-48</inkml:trace>
  <inkml:trace contextRef="#ctx0" brushRef="#br0" timeOffset="16092.4622">4539 8937,'0'-24,"0"48,0-1,0 1,0-1,0 1,0-1,0 1,0 23,0-24,0 1,0 23,0-24,0 1,0-1,0 1,0 0</inkml:trace>
  <inkml:trace contextRef="#ctx0" brushRef="#br0" timeOffset="16465.4555">4657 8960,'0'-23,"23"23,1 23,-1 1,1-1,-1-23,24 24,-23-1,-1-23,-23 24,24-24,-1 0,-23 23,0 1,-23-1,23 1,-47-1,23 1,1-1,-1 1,-23 23,24-23</inkml:trace>
  <inkml:trace contextRef="#ctx0" brushRef="#br0" timeOffset="17275.3692">2281 10160,'0'0,"0"-24,24 24,-24-23,-24 23,1 0,-1 23,1-23,-24 0,23 24,1-24,-1 23,1-23,-1 0,1 0,-1 0,1 0,-1 24,1-24,23 23,-24-23,0 24,24-1,0 1,0 23,24-24,-24 1,24 23,-24 0,0 0,0 0,0 0,0 24,0-24,0 0,0 0,0 0,0 0,0 0,0-24,0 24,0-23,0-1,23 1,-23-1,24-23,-1 24,1-24,-1 0,1 0,-1-24,24 24,-23-23</inkml:trace>
  <inkml:trace contextRef="#ctx0" brushRef="#br0" timeOffset="17853.3083">2705 10113,'0'23,"0"1,0-1,-24 1,24-1,-23 24,23-23,0-1,-24 1,1-1,23 1,-24-1,1-23,-1 24,0-24,1 0,-1 0,1 0,-1-24,1 1,-1-1,24 1,0-1,0 1,24-1,-1 24,1 0,-24 24,23-24,1 23,-24 24,23-47,1 47,-24-23,24-1,-1 24,1-23,-24-1</inkml:trace>
  <inkml:trace contextRef="#ctx0" brushRef="#br0" timeOffset="18741.4604">2352 10865,'-24'0,"48"0,-48 24,24 23,0-24,0 1,0-1,-23 1,23-1,-24 24,24-23,0-1,-23 24,23-23,-24 0,24 23,-23-24,23 1,0-1,0 1,-24-24,24-24,-23 1,23-1,0 1,0-1,0-23,0 23,0-23,0 24,0-24,23 23,1-23,-24 0,47 24,-24-24,-23 23,47 1,-23-1,-1 1,1 23,-1 0,1 0,-1 23,1 1,-24-1,0 1,0-1,0 24,-24-23,1-1,-1 1,1-1,-1-23,1 0,-1 0,48 0,-1 0,1 0,-1 24,1-24,-24 23,23 1,-23-1,0 1,-23-1,23 1,-24-24,-23 0,24 0,-1 0,1 0</inkml:trace>
  <inkml:trace contextRef="#ctx0" brushRef="#br0" timeOffset="19382.4434">2916 10160,'0'0,"0"-24,24 24,-1 0,1-23,-1 23,1 0,-1 0,1 0,-1 0,-23 23,24-23,-1 24,1-1,0 1,-1-1,-23 24,0-23,0-1,0 24,0-23,0 23,0-24,0 24,0 0,0 1,0-25,-23 48,23-48,0 24,0 0,0 0,0 0,0 0,0-23,0 23,23 0,-23 0,0 0,0 0,0-23,0 23,0 0,0 0,0 0,0 0,0-24,-23 24,-1 0,0-23,24-1,-47 24,47-23,-47-1</inkml:trace>
  <inkml:trace contextRef="#ctx0" brushRef="#br0" timeOffset="26278.8447">3104 10489,'24'0,"-1"0,1 0,0 0,23 0,-24 0,48 0,23-24,-24 24,24 0,-23-23,-24 23,23 0,-22 0,-1 0,-24-24,24 24</inkml:trace>
  <inkml:trace contextRef="#ctx0" brushRef="#br0" timeOffset="26578.458">4045 10136,'0'0,"24"0,-24 24,0-1,0 1,0-1,23 24,-23-23,0 23,0-24,0 1,0-1,0 1,24-1,-24 1,0-1,0 1</inkml:trace>
  <inkml:trace contextRef="#ctx0" brushRef="#br0" timeOffset="26961.8746">4327 10230,'0'0,"-23"0,-1 0,24 24,-23-1,-1 1,1-1,23 1,0-1,0 1,0-1,23 1,1-24,-1 0,24 0,-47-24,47 24,-23-23,-1-1,-23 1,0-1,0 1,-23 23,23-24,-24 24,1 0,-1 0</inkml:trace>
  <inkml:trace contextRef="#ctx0" brushRef="#br0" timeOffset="27240.4703">4398 10207,'23'0,"1"23,0 1,-1-1,1-23,-1 24,1-1,-1 1,1-24,-24 23,23-23,1 0,-24 24,0-1,0 1,-24-24</inkml:trace>
  <inkml:trace contextRef="#ctx0" brushRef="#br0" timeOffset="27646.4443">3010 11124,'24'0,"-1"0,-23-24,47 24,-23 0,23 0,0 0,0 0,24 0,-24 0,0 0,23 0,-23 0,0-23</inkml:trace>
  <inkml:trace contextRef="#ctx0" brushRef="#br0" timeOffset="28236.466">4139 10959,'0'24,"0"-1,0 1,0-1,0 1,24-1,-24 1,0-1,0 1,0-1,0 1,0 0,0-1</inkml:trace>
  <inkml:trace contextRef="#ctx0" brushRef="#br0" timeOffset="28652.4645">4398 10936,'0'-24,"-24"24,24 24,0-1,0 1,0-1,24 1,-24-1,0 1,0-1,0 1,23-1,1 1</inkml:trace>
  <inkml:trace contextRef="#ctx0" brushRef="#br0" timeOffset="29024.4649">4516 10959,'0'-23,"0"-1,23 24,1 24,-1-1,1-23,-24 24,23-24,1 23,-1 1,1-24,-1 0,-23 23,-23 1,-1-1,1 1,-24-1,23 24,1-23,-1-24,-23 47,47-23,-47-1,0 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6:19.0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4399 1480 189,'0'0'52,"0"0"-14,0 0 7,0 0-7,0 0-5,0 0-12,0 0 2,6 0-10,-4 0-7,1 0-3,0 0-3,10 0 6,7 0 10,5 0 13,8-2-10,1-1 1,-1 1-6,1-1-10,-3 0 1,2 0 0,-3-2-5,3 0 0,-3 3 2,-2-1-3,-4-2 1,-3 3 0,-2 2-18,-7 0-3,-4 0-46,-5 0-82,-3 0-75</inkml:trace>
  <inkml:trace contextRef="#ctx0" brushRef="#br0" timeOffset="503.9668">4556 1534 293,'0'0'51,"0"0"-44,0 0 2,0 0-9,0 0 3,0 0-1,12 49 48,-9-24-11,1 4-26,1 4 13,-1 0-12,-1 2-2,0-4-12,0-2 1,-1-2 5,1-2-8,0-2 5,-3 0-3,4-4 0,-4 1 0,0-1 5,0-2-5,0 0-30,0-3-13,-4 0-19,-7-2-92</inkml:trace>
  <inkml:trace contextRef="#ctx0" brushRef="#br0" timeOffset="807.949">4407 2109 226,'0'0'100,"0"0"-98,0 0 1,0 0 4,0 0 20,0 0-3,82 21 17,-57-16-21,-1-1-7,3 0-2,0-3-11,6-1 8,3 0-8,2 0 1,-2 2 2,-6-2-3,-9 0-18,-2 0-20,-7 0-46,-2 0-61</inkml:trace>
  <inkml:trace contextRef="#ctx0" brushRef="#br0" timeOffset="2095.8667">5216 1939 67,'0'0'279,"0"0"-273,0 0 0,0 0 7,0 0 7,0 0 12,28 20-10,-18-18 5,-1 0-24,0-2 16,0 0-10,0 0 6,3 0 1,3-7-1,-2-7-12,2-4 7,2-3-9,-3-6-1,-3-6 0,4-4-10,-3-3-5,0-4 8,1-1-4,-5 1 4,-1-1 5,-4 5 2,-3 2 0,0 5 0,0 3 3,0 3 12,0 4-10,-4 5 1,-1 3 3,-1 6 8,3 5 5,3 2 8,-4 2-7,1 0-7,0 0-7,3 0-9,-2 0-10,-1 11 3,2 8 7,-2 7 6,3 4-4,0 5-2,0 4 2,0 1 2,0 2 2,0 2-2,3-2 7,3 2-5,4-1 1,-1 1 3,-1-2-6,1-1 0,-4 0-4,3-2 7,-2 4-7,2 4 3,2 1 1,-3 0 12,1-2-5,-2-7-2,1-4-6,-1-6 4,-1-3-6,-1-2 1,-1-3 0,-1-3-1,-1-3-1,1 0 0,1-3 0,-2-1 5,2-3-5,-2-4 0,-1-3-2,3 1 2,-1-1-3,1-1 1,-3 0 4,0 0-2,0 0 6,0 0-5,0 0 3,0 0 0,0-13-2,0-8 1,0-6-3,0-6-17,0-5-10,-3-1-14,-13 0-19,-4 1 12,-4 5 8,-1 4 4,1 4 12,6 5 12,5 5 12,7 2 25,3 2 13,3 2 4,0 0-23,12-2-18,18-3 0,11-3 4,7 0-3,4-1-1,0 3 5,-5 3-6,-7 2 6,-4 1-13,-5 1-8,-7 5-102,-6 0-94</inkml:trace>
  <inkml:trace contextRef="#ctx0" brushRef="#br0" timeOffset="3920.6769">6861 1658 344,'0'0'104,"0"0"-58,0 0-14,0 0 7,0 0-5,0 0-25,0-8-9,0 8-7,0 9-5,0 8 9,0 7 3,0 0 3,0 0-2,3 2 2,3-4-1,0-1-2,4-2 2,-2-5 0,2 0-2,-2-3-2,4-6 2,-3 0-3,0-2 1,2-3 0,3 0-8,2 0 6,1-8-3,2-5-8,-2-5 1,2-2-6,-3-3 13,-1 0 6,-4 0 2,-2 1 2,-5 1 2,-4 4-2,0 2 4,0 4 14,0 5 26,-3 0-3,0 5-29,0 1 19,3 0-25,0 0-9,0 3-17,0 12 12,0 5 5,0-1 0,5-1 0,4 0 1,0-2-4,2 1 1,0-3-10,5-2-19,-1-2 8,3 0 13,5-2-2,-1 0-2,3-3 10,-4-1 4,2-3 0,-4-1-14,-4 0 12,0 0-3,-3 0 2,-2-1 3,2-11 1,-3-3-1,0-3 0,-3-3 7,-3-4-6,0-1-2,-3-2 0,0 3 1,0 4 2,0 3 0,-3 2 9,-5 6 10,1 1-2,0 3-3,1 2-10,1 1-1,4 1-2,-1 0-2,2 2 2,0 0-3,0 0-2,0 0-3,0 0-11,0 0 11,0 0-16,9 0 9,5 0 12,5 0-1,3 4 3,7-3-3,5-1 4,6 0-3,6 0 0,1 0 2,-3 0-4,-6-5 0,-5 1 0,-5-1 2,-6-2-3,-5-1 2,-5 0 1,-8-3-2,-1 1 2,-3 0 4,0 0 13,-3 1 11,-10 1-4,-4 4 14,-5 2-25,0 2-11,-5 0-4,3 11-1,0 13 2,3 6-2,2 6 6,10 2-2,3-2-1,6-3 0,0-4 0,7-5-7,16-3 7,5-6 8,5-5-8,3-2 7,1-4-7,-1-2-3,4-2-30,-1 0-41,-3-12-43,0-5-123</inkml:trace>
  <inkml:trace contextRef="#ctx0" brushRef="#br0" timeOffset="6526.1409">9154 1507 261,'0'0'142,"0"0"-86,0 0-27,0 0-2,0 0 17,0 0-9,0 0-30,-6-8-5,5 8-9,1 17 4,-2 6 5,2 4 0,0-2 2,0-1 0,0 1-2,0-3 0,3-2-3,5-1 3,2-3-4,-1-3 3,0-4-1,1 0-1,-2-4-13,-1-2-23,1-3 24,4 0 3,0 0 12,1-5 6,2-8-6,4-4-1,-2-4-6,-1-3 2,-4-1-33,-3 0 24,-2 3 14,-5 4 10,-1 4-3,-1 4 17,0 5 5,0 3-9,0 2 9,0 0-11,0 0-18,0 10-24,0 8 23,0 4 1,8 1 0,1-2 5,3-2-5,-2-1-3,-1-1 3,3-2 0,-1-3-4,1-1 1,4-3-4,2-1-12,6-3 16,1-4-3,2 0 4,0 0-7,-5 0-14,1-11-10,-4-3 7,-7-3-16,-2-1 42,-5-3 23,-2 0 8,-3 0-5,0-2-24,0 2-1,0 3 4,-5 5-5,-3 0 23,0 4 12,2 3-7,0 2-21,4 1 8,1 3 5,1 0-1,0 0-17,0 0-2,0 0-34,17 0 15,6 0 19,7 0 5,6 0 1,0 0-6,5 0 1,0 0-4,-2 0-2,1 0 1,0-3 3,-1-4-1,-3 2-11,-5 0 4,-5-1-10,-9 3 16,-6-1 1,-5-2-10,-3 1 12,-3 2 6,0-2 4,0 4 3,-5 0 12,-11 1-14,-8 0-8,-1 4-3,-5 11 0,0 5 0,0 1 0,5 0 0,8 0 0,4 0 0,9 0-5,1-3 3,3-2 0,0 0 1,0-4-3,6-3-10,5-3 0,1-3 12,3-1 2,3-2-4,1 0-12,1-7 4,1-6-23,-2-5-16,-2-2-12,-3 1 42,-3-1 21,-5 2 34,-3 3-7,-3 3 34,0 4-14,0 4 16,0 1-11,0 3-16,0 0-28,0 0-8,0 0-14,0 12-1,0 3 15,3 2 0,4-2 2,5-4-2,3 2-7,2-6 0,3-4 6,4-1-2,-1-2-18,7 0 3,-3-5-12,-2-7-8,-1-4-25,-6-2 42,-2 1-3,-4 5 24,0 1 34,-5 5-17,-2 5-1,-1 1-16,1 0-12,1 0 6,6 10 6,-3 8 0,0 1 0,-2 0 6,-3-1-6,-2-1 2,1-2-2,2-2 0,-2-4 0,-3-1 1,1-2 2,-1-5-1,0-1-1,0 0-1,2 0 4,1 0-7,4-15 3,0-7-20,5-1 19,3 0-4,-1 5 2,0 5 3,0 1 2,1 6-2,0 0 3,1 6-5,-4 0 2,0 0-11,0 3 4,-1 7 5,2 2 2,-1 2 0,0 1 0,1 0 0,-1-1 2,3-1-1,0-2-1,3-2 1,0-3-1,0-3 0,2-3 6,0 0-5,2 0 10,1-2-11,-4-10 1,-1-3-1,-1-3 7,-1-5 2,-4-2-7,-3-4-2,-6-2 9,-3-2 22,0-2 3,0-3 6,-12-1 14,0 1 10,0 1-19,-3 1-2,3 6 3,0 6-12,6 9-9,2 4-5,4 8-16,-2 2 2,2 1-6,-1 0-4,1 1-6,0 26-12,0 17 9,0 13 12,0 3 1,0-4 4,7-7-3,5-6 0,3-9-2,3-3-2,0-6-13,0-6-3,0-2-13,1-5-16,-1-3 6,3-6-43,0-3-44,-2 0-63</inkml:trace>
  <inkml:trace contextRef="#ctx0" brushRef="#br0" timeOffset="6862.1201">10751 1450 423,'0'0'136,"0"0"-125,0 0-5,0 0 7,0 0-1,103 0-2,-62-4-8,0-4-2,-1 2 5,6-2-5,-6 2-2,-4 0-53,-4 4-63,-9-3-31,-5 2-90</inkml:trace>
  <inkml:trace contextRef="#ctx0" brushRef="#br0" timeOffset="8403.1131">12309 1743 53,'0'0'318,"0"0"-308,0 0-10,0 0-3,0 0 0,0 0 2,80 21 2,-63-21 9,0 0-3,1 0 16,0-8-17,0-6 2,1-4-2,-2-2-6,-1-3 0,-3-5-1,-1-3-9,-3-4 10,-3-1 0,0-3 5,-1 2-1,-1 1-3,-3 2 20,-1 2 10,0 3 4,0 5 2,0 2-18,-5 4 13,-1 3-2,1 5-13,2 5 6,0 1-3,3 4-7,-1 0 0,1 0-13,0 0-6,-2 0-6,1 16-6,1 9 18,-2 7 3,2 4 0,0 3-3,0 0 1,0 2 4,2-2-5,10-1 0,5-2 0,3-4-2,2-4-3,-1-4 5,0-4 1,0-5-1,-2-4 0,-2-4-8,2-6-4,2-1-13,-3 0 9,1-3 4,-2-10-6,-2-4-5,-3-2 2,-5-3 13,0 0 8,-2 0 0,-5-1 6,3 4-5,-3 6-1,0 5 0,0 4 15,0 4 18,0 0-8,0 4-25,-5 15-8,4 4 8,-1-1 3,2-1-3,0-4-4,0-2 1,2-3-1,7-3 1,3-2-3,1-2-14,1-4 9,5-1-7,2 0 12,0 0-30,-3-4-32,-5-5-14,-8 0 37,-5-3 42,0-2 3,0-1 27,-14 0 20,-5-3 11,-4 0-5,3 2-25,2-1 15,4 2-23,7 4-13,4 2 13,1 5 3,2 1-1,0 1-8,0 2-14,3 0-16,14 0 14,5 0 0,3 0 0,1 0 1,-2 0-18,3 0-15,-2-3-32,0-3-43,-4-3-119</inkml:trace>
  <inkml:trace contextRef="#ctx0" brushRef="#br0" timeOffset="8814.2948">12248 1459 364,'0'0'130,"0"0"-105,0 0-3,0 0-18,111-7-4,-68 2 1,5 0 9,6-1-6,-2 1-1,-3 0-1,-4 0-2,-6 2 0,-5 2-63,-6 1-33,-7 0-110</inkml:trace>
  <inkml:trace contextRef="#ctx0" brushRef="#br0" timeOffset="9882.5434">14327 1121 433,'0'0'67,"0"0"-15,0 0-27,0 0-8,0 0 12,0 0 7,0-5-7,0 3-15,0 2-6,0 0-3,0 0-5,0 7-8,0 18-2,0 10 10,6 10 0,5 6-1,-3 0 6,0-1-5,-2-4 0,-1-2 0,-2-6 1,-1-4-1,-2-5-1,0-2-1,0-3 4,0-4-4,-3-1-3,-4-4-26,4-3-39,-2-3-61,1-4-88</inkml:trace>
  <inkml:trace contextRef="#ctx0" brushRef="#br0" timeOffset="11556.0664">14310 1492 205,'0'0'125,"0"0"-91,0 0-1,0 0-16,75-77-8,-56 70 18,-1 5-22,3 2 12,3 0-13,1 2 0,-1 11-2,0 5-2,-5 0 0,-2 2 0,-5 4-2,-6 1 1,-5 0-2,-1 0 3,0 1 6,-6-3-6,-7-1-4,-2-5 0,-4-2 0,-1-3 1,-2-2 2,-1-2 2,4-4-3,3-2 2,1-2-2,4 0 2,4 0-5,2 0 2,2-8 3,3 2 4,0 2 12,0-1-15,0 2-1,0 2-1,14 1 0,5 0 1,2 0 0,3 0 0,1 0-1,0 0 3,4-3-1,1-3-1,4 0 0,2-3-2,0-2-11,0-1-7,-5-3 7,2-3 13,-9 1-4,-5-1 4,-6 0 2,-2 3 6,-7 2 12,-1 1-1,-3 3-3,0 2-9,0 3 10,0 3 6,0 1-3,0 0-9,0 0-3,-4 0-8,-3 5-5,0 11 2,3 3 2,2-1 0,2 2-5,0-4 6,3 0 0,11-1-6,1-4-12,5-1 5,3-3 12,2-4 0,4-3 1,-4 0 0,-3 0-5,-2 0-1,-4-10 2,-4-2 1,-2-2 3,-2-3 1,-3 1 22,-2 0 14,-2 0-17,-1 3 4,2-1-3,-2 5-18,0 3-2,0 2 4,0 4 11,0 0-7,0 0-9,0 0-4,0 7-17,0 10 16,0 2 5,1 0 3,5-3-3,3-1 1,1-3-1,3-1-2,3-4-14,3-3 9,1-2 4,3-2-4,1 0-6,-3 0-1,3 0-8,-3-6 10,-2-6 0,-5-1 10,-1-4 2,-1-1 0,-6 1 1,0-1 3,-3 3 17,-1 2-12,-1 2-2,-1 2-1,0 1-4,0 4 3,0 0 0,0 1 9,-1-1-3,-4 3-7,4-1 3,1 2 2,0 0-9,0 0-3,0 7-14,0 7 14,0 2 3,0 0 0,0 0 0,4-2-6,3-2-4,2-1-2,5-2-1,2-2 6,5-2 6,8-3 2,2-2-1,6 0 0,2 0 0,1 0-1,2-13-9,-5-2-12,-2-4 6,-7-4 1,-4-1 14,-6-4 1,-5-4 0,-4-1 7,-4-5 10,-4 0 3,-1-1-1,0-1-5,0 1-6,0 1 5,-8 3-5,-1 4 13,-1 2-21,1 5 9,-4 5 10,2 2-10,4 8 9,1 3-8,1 3 6,1 3 0,3 0-12,-4 0-4,-2 18-11,-4 18 3,-1 12 8,2 5-1,5 4 1,5 2 0,0-2 0,0-6-1,9-4 1,6-7-1,3-5 0,3-3 1,3-7-3,0-4 2,3-4-7,1-5 1,2-3-25,-2-3-40,0-6-22,-1 0-69</inkml:trace>
  <inkml:trace contextRef="#ctx0" brushRef="#br0" timeOffset="11908.0435">15276 1232 401,'0'0'12,"0"0"-8,0 0-4,0 0-19,0 0-27,0 0-2,-11-20-40</inkml:trace>
  <inkml:trace contextRef="#ctx0" brushRef="#br0" timeOffset="12803.9887">16309 1403 350,'0'0'57,"0"0"11,0 0-15,0 0-46,-99-24 0,76 24-1,-1 0-6,2 9 0,4 9 0,0 5-4,2 5 2,7 6-2,3-1 0,6 0-1,0-4 5,0-4-5,6-3-10,8-5 7,2-5 8,1-4 0,1-7-6,6-1 0,0 0 6,0-9 5,0-7-3,0-5 7,-4-5-7,-1-6 2,0-5-3,-5-10 32,-3-3-27,-5-2 6,-4-3 6,-2 5 47,0 0-16,-5 3 1,-5 7 14,-2 5-21,4 6-20,4 8 3,-1 12 2,2 3-12,3 6-16,-1 0-3,1 11-12,0 23-18,-3 16 33,3 12 3,0-1-1,0-2 2,0-4-8,18-9-9,1-9-29,5-5 2,5-6-25,2-8-26,3-6-99,3-10-58</inkml:trace>
  <inkml:trace contextRef="#ctx0" brushRef="#br0" timeOffset="13867.92">17891 1336 314,'0'0'42,"0"0"-11,0 0-14,0 0 25,0 0-13,0 0-6,-67-37-13,41 37-9,0 0 12,0 9 14,1 9-22,2 4 7,4 2-10,4 1-1,5-1-1,4 2 4,4-3-3,2-1-1,0-4 0,5-2 0,11-6 0,-2-2-1,3-7 0,3-1-8,1 0-6,1-5-2,1-9-13,-3-6 22,-3-1 4,-5 1 4,-6 2 6,-3 2 30,-3 2 9,1 5 0,-1 4-2,0 4-14,0-1 3,0 2-30,0 0-2,2 0-8,2 12-9,2 7 17,3 0 5,3-1-3,3-1-2,-1-4 0,3-2 6,1-3-6,2-3-16,5-1-38,2-4-40,-2 0-130</inkml:trace>
  <inkml:trace contextRef="#ctx0" brushRef="#br0" timeOffset="16635.6479">19833 966 128,'0'0'179,"0"0"-133,0 0-18,0 0-15,0 0-12,0 0 0,0 0 17,-88-10-5,73 25 2,-1 6-7,-1 5-5,-2 4-2,2 5 19,-2-1-16,3 6 6,3-1-6,1 3-1,6-3 7,3-1-8,3-4 2,0-5-4,0-4-3,13-2 1,2-5-9,4-3 1,4-3 10,7-6-2,7-6 5,5 0 10,0-2-4,1-11-3,-6-2-4,-7 0 8,-5-5-7,-7 1-3,-4-3 12,-5-6 16,-3-2-2,-5-5-19,-1-4 2,0-3-6,0-2-6,0 1-9,-1 5-15,-13 2-31,-8 6 39,-7 8-7,-8 4-61,-5 8-109</inkml:trace>
  <inkml:trace contextRef="#ctx0" brushRef="#br0" timeOffset="16963.6252">19644 1176 191,'0'0'15,"0"0"40,0 0-1,86 44-20,-61-25-5,0 5-3,-4 4-14,-1-1-6,0-1 7,2 1-3,4-2-7,2-1 3,2 0-2,-1-4 3,0-2 0,-5-5-6,-5-1 1,-4-3-2,-3-1 1,-3-5-2,-1-3-38,0 0-80</inkml:trace>
  <inkml:trace contextRef="#ctx0" brushRef="#br0" timeOffset="17995.5592">20348 1030 122,'0'0'287,"0"0"-255,0 0-7,0 0-25,0 0-13,0 0-1,0 56 14,0-19 3,0 3-2,0-1 1,0-2 1,0 0-1,0-5-2,0-1 5,3-4-1,6-3-5,2-2 1,2-5-3,-1 0 2,4-7-8,-1-2 6,2-5 3,-1-3-3,5 0 6,0 0 0,1-11 7,2-1-4,-3-3-5,-4-2 4,-4-4 42,-3-3-2,-4-6-28,0-6-11,-3-3 6,-3 0-3,2 0-1,-2 2 18,0 1-24,0 6-2,0 3-4,6 6-54,3 9-67,1 4-133</inkml:trace>
  <inkml:trace contextRef="#ctx0" brushRef="#br0" timeOffset="18443.5343">21082 1029 430,'0'0'76,"0"0"-47,0 0-29,0 0-11,0 0 9,-16 103 0,11-60 0,-1 0 2,-1-1 2,0-3-2,-3-2 5,0-6-2,0-5 0,4-5 0,0-3-1,1-3 0,0-5-1,1-2-1,3-3-3,1-5-25,0 0-18,0 0-9,0-6-86</inkml:trace>
  <inkml:trace contextRef="#ctx0" brushRef="#br0" timeOffset="18731.5133">21116 1102 164,'0'0'98,"0"0"-22,36-94-32,-28 77 10,-5 6 1,0 8 7,-3 3-25,1 0-18,4 0-19,5 17-8,1 12-4,3 8 11,0 4 1,1 1 2,-3-3 9,1-3-9,1-1-2,-2-4 6,-1-3-6,-3-3 0,-2-2 0,-1-4 0,-1-2 0,1-3-1,0-3-27,0-4-30,-1-6-47,-1-1-69</inkml:trace>
  <inkml:trace contextRef="#ctx0" brushRef="#br0" timeOffset="18948.7927">21094 1271 430,'0'0'43,"0"0"-42,0 0-1,0 0 4,80 0-4,-47-2 1,2-1-1,-4 2 0,-3-4-37,-6 1-104</inkml:trace>
  <inkml:trace contextRef="#ctx0" brushRef="#br0" timeOffset="19707.9752">21533 1039 392,'0'0'84,"0"0"-44,0 0-29,0 0-11,0 0-20,0 0 18,9 100 2,-7-60 3,-2 2-2,2-4 3,-2-5-3,2-5 1,1-5 2,-2-2-4,1-4 2,-1-4-2,1-4 0,1-4-1,-2-3 0,2-2-1,5 0-16,0-13 3,0-8-31,-2-3 17,-3-2 10,-3 1 19,0-3 15,0-6 26,-8 2-19,1-2 16,1-2-17,2 1 19,4-1-9,0 4-24,0 8 7,0 11-14,5 5-6,-2 7 6,2 1-3,1 9-15,3 17 18,4 8 0,-1 5 2,3 0-3,0 2 4,1-3-3,0-2 0,0-5 2,0-2-5,-1-6 6,-1-4-3,0-4 0,-5-4 1,2-2-1,-1-5 0,-2-2 1,1-2-1,1 0 1,2 0 3,-1-11 5,0-5-7,-3-4 9,-2-6-10,-1-3-1,-5-3 34,0-4-20,0-1 3,0 1-2,0 2-12,0 1-3,-2 4 2,2 2-2,0 3-36,0 6-72,5-1-67</inkml:trace>
  <inkml:trace contextRef="#ctx0" brushRef="#br0" timeOffset="20035.9571">22046 977 379,'0'0'68,"0"0"-68,0 0 3,0 0 2,111 0-2,-76 0-3,-1 0 1,4 0 3,-2 0-4,0 0 2,-4-3-4,-2-4-131</inkml:trace>
  <inkml:trace contextRef="#ctx0" brushRef="#br0" timeOffset="20299.9391">22231 1047 145,'0'0'17,"0"0"53,-9 87-25,5-58-18,4-3-1,0 2-11,0-1-3,0 2-4,0 0-5,0 0 10,0 0-6,0-2 0,-2-3-5,-2 0 2,-1-3-4,1-6-19,1-4-113</inkml:trace>
  <inkml:trace contextRef="#ctx0" brushRef="#br0" timeOffset="21058.5314">22592 1005 292,'0'0'25,"0"0"-22,0 0-3,-3 108 0,-3-66 3,0 0 0,3-1 22,2-5-6,1-3-8,0-4-5,0-5-5,12-5-1,8-2 0,4-5 0,1-3 4,4-6 21,0-3 10,4 0-13,0-9-14,-4-8 10,-7-2-17,-4-2 10,-10-7-3,-5 0-2,-3-5 28,0-2-20,0-1 0,-9 2-12,0 0 2,-2 6-3,7 2-1,4 5-28,0 4-100,0 6-130</inkml:trace>
  <inkml:trace contextRef="#ctx0" brushRef="#br0" timeOffset="21442.5098">23201 1042 251,'0'0'64,"0"0"-8,0 0 1,0 0-49,0 0-8,0 0-4,0 63 4,0-26 8,-3 0 25,-2 1-7,-1-4-17,2-4-5,-1-3 6,0-2-5,2-4-4,0-2-2,0-5 1,1-2-2,2-5 2,0-3-22,0-3-41,0-1-19,0 0-29</inkml:trace>
  <inkml:trace contextRef="#ctx0" brushRef="#br0" timeOffset="21922.4781">23164 1125 285,'0'0'104,"0"0"2,-5-80-72,10 55-23,12 3-11,3 6-8,-1 7 5,0 6 2,-2 3-3,1 6-11,-2 18 5,1 6 10,-5 3-3,-1 2 3,-3-4 3,-2-2-3,-1-8 6,-2-1-6,-2-7 1,2-4 1,-3-2-1,0-3 3,2-3-4,-2-1 0,1 0 5,3 0-1,2-15-2,3-6-4,4-5 2,3-6 0,0-7 0,1-1 10,2 6-2,-4 8 7,-3 13 15,-6 8 21,-2 5-28,5 0-17,6 16-6,3 10-10,1 5 6,-4 3 1,-1-2 3,-4-4 0,-1-2 8,4-4 5,0 1-11,1-2 1,1 0 0,3-3-1,-4-1-2,2-6-1,-1-3-64,0-5-50,-5-3-161</inkml:trace>
  <inkml:trace contextRef="#ctx0" brushRef="#br0" timeOffset="22786.424">24979 932 321,'0'0'106,"0"0"-33,0 0 2,0 0-39,0 0-20,0 0-16,-89-25 3,62 25-1,-3 16 5,-3 14 0,-1 12-7,0 7 0,1-2 3,6 1-6,6-8 5,6-4-4,7-1-1,7-7-1,1-2 3,0-7 1,9-2-4,9-5-23,1-4 12,8-6 12,5-2-7,5 0-37,4 0-2,0-8-132</inkml:trace>
  <inkml:trace contextRef="#ctx0" brushRef="#br0" timeOffset="23306.3891">25400 967 360,'0'0'35,"0"0"-8,0 0-3,-85 4-11,57 23-11,-1 6 13,2 5-2,6 4 4,2-4 18,7-2-14,3-3 4,9-5-25,0-3-1,3-4-22,18-3 15,6-6 8,3-4 11,4-7-9,2-1 12,0 0-9,-2-6 2,-1-11 3,-8-2-5,-1-7 1,-2-2 1,-8-4-7,-5-1 0,-8 2 3,-1-4-3,-1 0-3,-16 0 1,0 3 2,1 1-16,0 9-46,6 4-60,1 7-97</inkml:trace>
  <inkml:trace contextRef="#ctx0" brushRef="#br0" timeOffset="23994.347">25785 910 219,'0'0'120,"0"0"-85,0 0-28,0 0-4,-8 99 8,2-56 36,0 0-6,1-4-12,2-3-6,0-1-13,3-7-7,0 1 4,0-5-4,0-3 5,0-2-8,0-5-46,0-3-45,0-7-50,0-4 3</inkml:trace>
  <inkml:trace contextRef="#ctx0" brushRef="#br0" timeOffset="24580.4084">25767 977 340,'0'0'44,"0"0"-31,0 0-4,0 0-9,78-77 0,-67 76 37,0 1-20,-1 0 1,2 15-8,-3 12-3,0 8 13,-4 5 9,0-1-17,-3-3 0,1-2-6,-2-7-6,4-3 3,1-6-1,-3-5 4,0-3-5,0-4-1,-1-3 1,-1-3 0,3 0-1,2 0-22,3-3 12,6-13-21,2-3 27,3-6-9,0-6 0,2 0 4,1-5 9,-5 1 3,1 2 13,-4 0 1,-2 5 27,-2 9-31,-2 6 12,-5 9-7,1 4-18,2 0-5,2 16-2,4 12 3,0 10-1,-5 3 5,-5-1 2,-3-5 2,0-2 0,0-6 8,0-4-12,0-1 0,0-2 0,-3-2 1,-1-2-1,3 0-13,1-5-29,0-3-54,5-5-70,12-3-111</inkml:trace>
  <inkml:trace contextRef="#ctx0" brushRef="#br0" timeOffset="24900.3901">26558 946 441,'0'0'78,"0"0"-73,0 0-5,-15 99 0,3-57 0,3 2 10,1-7 17,4-2-23,1-2 5,0-6-7,1-1 2,-2-3-1,3-5-1,-1-2 1,1-4-3,-1-3-23,2-3-40,0-3-42,0-3-93</inkml:trace>
  <inkml:trace contextRef="#ctx0" brushRef="#br0" timeOffset="25233.4823">26591 837 230,'0'0'8,"0"0"15,0 0 5,58-87 15,-50 79-9,-3 6 16,1 2-34,0 0-12,3 10-3,1 14 10,-2 8-1,-2 5-1,-2 6-2,-2-1 1,-2-3-4,0-6 3,0-9-4,0-6 0,0-5-3,-8-2 0,-4-2 3,-5-1-3,-6-2 0,-1 1-24,-3-3-45,4-4-143</inkml:trace>
  <inkml:trace contextRef="#ctx0" brushRef="#br0" timeOffset="26073.4259">26859 893 238,'0'0'284,"0"0"-232,0 0-39,0 0-13,0 0-13,0 0-1,0 66 14,-6-17 1,-2 0-1,0-1 2,2-3 0,1-4-2,4-4 1,1-3-1,0-4 0,6-6 0,11-1-1,7-7-1,4-2 2,1-5 2,3-6-2,-3-3 10,-2 0-8,-3-8 16,-2-7 1,-2-6-4,-1-6 20,-1-3-19,-3-4 0,-3-1-3,-5-5-13,-4 1 10,-3 0-10,0 1 0,0 3-3,0 3-31,0 8-35,0 4-20,0 10-103</inkml:trace>
  <inkml:trace contextRef="#ctx0" brushRef="#br0" timeOffset="26450.3721">27402 956 413,'0'0'114,"0"0"-81,0 0-19,0 0-14,0 0 0,106-6 9,-73 5-9,3-5 0,2 1 4,0 1-3,-2-2-1,-4 3-8,0-4-41,-5 5-49,-7-3-98</inkml:trace>
  <inkml:trace contextRef="#ctx0" brushRef="#br0" timeOffset="26746.3514">27574 1016 179,'0'0'18,"0"0"20,-11 80-17,7-48-4,-1-2 18,2 0 3,2-1-24,-2-2 3,3 0-7,0-1 0,0-3-6,0 1-4,0-4 9,0 0-9,3-2-26,3-5-60,1 0-61</inkml:trace>
  <inkml:trace contextRef="#ctx0" brushRef="#br0" timeOffset="27106.3304">27971 957 375,'0'0'107,"0"0"-63,0 0-44,0 0-4,0 0 1,-13 94 4,2-55-1,2 0 4,1-4-2,1-3 1,0-4 3,2-4-6,0-1 1,4-3-1,-2-4 0,1-1-36,2-4-45,0-5-12</inkml:trace>
  <inkml:trace contextRef="#ctx0" brushRef="#br0" timeOffset="27418.3079">27949 959 268,'0'0'168,"0"0"-115,0 0-34,0 0-5,0 0 0,0 0-4,42-55 2,-22 51-1,1 3-6,1-1-5,0 2 0,-2 0 1,-1 0 0,0 0-1,-3 0-13,1 7-35,-3 0 6,2-1-62,-5 0-101</inkml:trace>
  <inkml:trace contextRef="#ctx0" brushRef="#br0" timeOffset="27682.2935">27899 1226 242,'0'0'62,"0"0"13,0 0-33,82 0-16,-55 0-25,0 0 5,-2 0 6,-4 0-12,-5 0 0,-2 0-4,-7 0-49,-4 1-74</inkml:trace>
  <inkml:trace contextRef="#ctx0" brushRef="#br0" timeOffset="27922.2767">27845 1454 162,'0'0'79,"0"0"-6,0 0-27,84 8-3,-58-6-3,3-1-13,-1-1-15,5 0-8,-2 0-8,2 0 3,-3 0-110</inkml:trace>
  <inkml:trace contextRef="#ctx0" brushRef="#br0" timeOffset="28666.2308">28352 936 339,'0'0'90,"0"0"-21,0 0-8,0 0-24,0 0-5,0 0-7,0-1-6,0 1-19,0 14-1,0 13-24,0 10 25,0 5 3,0 1 5,0-2 7,0-4-15,0-4 6,-1-4-3,-2-2-2,3-3-1,-1-5 0,-1-2-17,1-3-33,-1-5-41,1-5 20,1-2-84</inkml:trace>
  <inkml:trace contextRef="#ctx0" brushRef="#br0" timeOffset="29213.165">28355 977 391,'0'0'25,"0"0"8,22-81-1,-9 56-11,-1 2-4,-1 5 27,0 3-33,0 6 5,-1 3-13,0 3-1,1 3-1,5 0-1,1 18-10,1 10 4,-3 10 5,-7 4 1,-6 1-2,-2-3-5,-6-5 5,-17-4-11,-5-2-14,-6-5 7,-4-3-10,6-4-20,3-7-35,13-4-15,8-6 58,7 0 36,1 0 6,0 0 2,0 0 39,3 0 0,8-1 25,5 1-29,9 0-15,6 7 22,4 10-16,2 1-13,2 0-6,3 3-2,1-2 0,1 0-6,-2-1 2,-3-2 1,-7-1-2,-7-1-4,-8-2-33,-6 1-17,-5-4-26,-6 0-53</inkml:trace>
  <inkml:trace contextRef="#ctx0" brushRef="#br0" timeOffset="32886.1449">3692 2994 308,'0'0'68,"0"0"-28,0 0 4,0 0 2,0 0-5,0 0-11,0 0-3,0-11 0,-3 10 8,-3 1-12,-1 0-11,-5 0-12,-6 11-6,0 11 6,-6 8-1,-1 6 1,0 7 0,2 5 0,-1 5 1,3 4-1,6 0 2,2-3-2,4-7-4,9-8 3,0-3 1,0-8-4,3-1 3,9-5-4,3-4 0,4-5-2,1-6 3,5-7-38,2 0 28,-2-5 14,2-11-11,-9-4 11,1 1-2,-10-3 5,-7 1-3,-2-2 2,0-1 4,-15-1-6,-6-1-14,-6 1 14,-4-1-7,-2 4 6,-1 5-16,-1 8-41,7 9-30,10 0-119</inkml:trace>
  <inkml:trace contextRef="#ctx0" brushRef="#br0" timeOffset="33619.3387">4041 2957 416,'0'0'70,"0"0"-37,0 0-27,0 0-3,0 0-6,-31 96 3,28-57-3,3-1 3,0-5 17,0-3-11,11-4-4,2-7-2,-1-4-6,4-4-3,1-5-4,2-6 10,5 0 3,1-8 9,2-10-9,0-4-17,-3-4-45,-2-1 20,-5 0 42,-4 0 24,-7 1 3,-3-1 18,0 3 1,-3 7-4,0 7-8,0 7 33,0 3 5,0 0-27,0 0-45,3 7-15,6 16 0,0 9 15,1 2 3,-2-1 4,2 0-4,1 2-1,-2 0-2,1-1 2,-1 1-1,3-3-1,-2-3 0,-4-3 2,0-3 0,-3-4 0,2-3-2,-1-5-23,2-1-33,-3-6-62,0-3-102</inkml:trace>
  <inkml:trace contextRef="#ctx0" brushRef="#br0" timeOffset="36686.9368">4349 2962 157,'0'0'90,"0"0"-51,0 0 9,0 0-6,0 0-15,0 0 6,0 0-14,0-4 14,0 4-10,0 0-8,0 0-3,0 0-5,0 0 0,0 0-3,0 0 1,0 0-5,0 0-5,-2 11-2,-1 8 7,0 4 0,2 4 2,-1-2-1,-1 1-1,3-2 0,0-3 1,0-3 4,0-2-5,0-5 0,0 0 1,0-4-5,0 0 3,0-4-12,0-2 11,0-1-17,0 0 19,0 0-2,0 0 2,0 0-7,0 0-96,0-7-133</inkml:trace>
  <inkml:trace contextRef="#ctx0" brushRef="#br0" timeOffset="37473.506">4672 3256 254,'0'0'147,"0"0"-142,0 0-5,0 0 0,0 0 17,0 0 5,96 0 7,-60 0-5,-2 0-17,-3 0-4,-1 0-3,-6 0-1,-2 0-53,-8 0-73,-8 0-102</inkml:trace>
  <inkml:trace contextRef="#ctx0" brushRef="#br0" timeOffset="38821.7448">5657 2973 238,'0'0'41,"0"0"-3,0 0 3,0 0-3,0 0-10,0 0-3,-79-18 11,68 18-12,-2 0-13,4 0 15,-6 0-20,2 12 0,-4 11 2,-2 5-7,3 10 1,1 2 1,4 4-2,4 2 3,4-1 0,3-2-2,0-1-3,0-7 4,6-5-5,12-7 2,1-7-4,4-2-7,0-7 11,3-7 0,-1 0 24,2-3-13,1-15 18,0-6-3,-3-3-19,0-6 5,-1-1-7,-4-3 16,-6 0-3,-2 2-6,-5 0-1,-7 4 1,0 2-12,-1 1 0,-14 0-2,-3 1-18,-3 5-2,-1 4-28,-3 7-33,0 7-35,0 4-43</inkml:trace>
  <inkml:trace contextRef="#ctx0" brushRef="#br0" timeOffset="39185.868">5451 3170 427,'0'0'32,"0"0"-31,0 0 7,0 0 3,96 2-10,-68 16 13,2 4 8,0 6-22,-5 0 8,2 3-4,-9-5-4,0 1 0,-5-2 3,-1-6-2,-3-5 5,2-2-6,-3-5 0,0-2-13,1 1-30,0-5-43,-2-1-79</inkml:trace>
  <inkml:trace contextRef="#ctx0" brushRef="#br0" timeOffset="39865.8246">6033 3002 423,'0'0'55,"0"0"-55,0 0-4,0 0-9,0 0 13,0 0 18,25 108-1,-17-73-8,-1-1-7,1-2 3,5 0 2,-1-5-7,0-3 2,0-5-2,3-2-2,-3-6 1,0-3 1,-2-3-4,2-5 4,-1 0 2,0 0 20,0-15 8,7-6-5,0-5-8,1-2-11,-4-1 3,0-1 2,-9 3-9,3 0 6,-6 0-3,0-1-1,-2 2 0,-1-3-3,0 2-1,0 3-4,0 3-46,0 4 16,0 2-70,0 3-107</inkml:trace>
  <inkml:trace contextRef="#ctx0" brushRef="#br0" timeOffset="43121.619">6657 2951 311,'0'0'90,"0"0"-28,0 0-6,0 0-14,0 0 1,0 0-15,0 0-21,0-2 2,0 2-9,0 0 7,0 0-7,0 0-7,0 11 2,0 14-3,0 11 8,1 2 4,1 2 0,-2 0-2,1-4 2,1 0-4,-2-4-4,1-3 4,-1-1 8,0-3-4,0-2-4,0-5-7,0-1-26,-4-7-56,-2-4-41,0-6-149</inkml:trace>
  <inkml:trace contextRef="#ctx0" brushRef="#br0" timeOffset="43825.5724">6612 2957 238,'0'0'42,"0"0"-33,0 0 35,0 0 6,0 0-3,0 0-22,70-68-18,-51 65 18,-1 1 4,6 2-23,1 0 8,1 11-14,-2 6 0,-5 1-1,-3 3 1,-8 0-1,-8 0-1,0 0 1,-3 0-1,-16 0-3,-7-3 5,-2-3 0,4-1-4,0-5 4,6-2 0,9-4 7,5-3-7,4 0 1,0 0 2,0 0 1,0 0 23,0 0-22,3 0-5,9 0-1,6 0 1,1 0-8,2 11 4,6 5 4,-5 4 0,-1 2 2,-3-1-2,-3 3 0,-5-1 0,-5 0-9,-5-1-6,0-1-1,-3-1 15,-15-2 1,-2-1 6,-3-4-1,-3-1 5,1-3-4,0-3-3,2-1 1,2-4-2,1-1 1,3 0-3,1 0-8,4-3-43,-3-4-101</inkml:trace>
  <inkml:trace contextRef="#ctx0" brushRef="#br0" timeOffset="44319.2172">7261 2848 458,'0'0'61,"0"0"-52,0 0-6,0 0-3,0 0 1,0 0-1,89-7 4,-62 7 1,0 0-5,2 0 1,-3 0-1,0-3 0,-3-2-73,-6 0-44,-5 3-38</inkml:trace>
  <inkml:trace contextRef="#ctx0" brushRef="#br0" timeOffset="44615.1997">7380 2884 416,'0'0'62,"0"0"-62,0 0 0,0 0 3,0 0 15,6 89 21,-3-65-14,2 2-3,-2 0-3,-2-4 0,2 1-11,-3-1-7,0 1 3,0 4-3,0 1-1,0 4 6,0-2-6,0 0-5,-6-3-34,-1-4-47,-4-7-27,1-6-142</inkml:trace>
  <inkml:trace contextRef="#ctx0" brushRef="#br0" timeOffset="44855.1876">7171 3419 442,'0'0'33,"0"0"-30,0 0 1,0 0 13,0 0 15,0 0-5,103 12-16,-71-12 10,2 0-17,-1 0-1,0 0-3,-5-4-38,-1 3-14,-5-2-26,-4 0-97</inkml:trace>
  <inkml:trace contextRef="#ctx0" brushRef="#br0" timeOffset="45367.1521">7737 2898 466,'0'0'119,"0"0"-102,0 0-3,0 0-14,0 0-2,0 0 1,76-12 1,-55 12 7,7 0-4,2 0 9,3 0-12,5 0 2,0 0 5,-1 0-7,-4-2 0,-9-1-36,-6 2-20,-2 0-34,-8-2-67</inkml:trace>
  <inkml:trace contextRef="#ctx0" brushRef="#br0" timeOffset="45695.1292">7928 2904 350,'0'0'106,"0"0"-104,0 0-2,0 0 12,0 92 4,0-64 17,0 1-8,-5-5-15,2 0-1,0 2 7,-1 1-10,1 3-4,1 1-1,-1 0 1,0 0-2,-2-1 2,0-3 0,-1-2 1,3-4-1,-2-5-2,4-1-6,-1-6-20,2-6-62,0-1-49,0-2-144</inkml:trace>
  <inkml:trace contextRef="#ctx0" brushRef="#br0" timeOffset="68895.5214">29862 1268 109,'0'0'44,"0"0"-34,0 0 33,0 0-11,0 0-1,0 0-12,0 0 13,14 6 1,-13-4-9,-1-2 8,0 0-11,2 0-15,1 0-2,3 0-4,4 0 2,1 0 8,2 0-8,0-5 3,1-4-1,2-2-4,-4-2 3,0-2 4,-1-2-5,-2-3 3,-1 1-4,0-4 3,1 1-4,-3 0 0,3-1 0,-6 1 0,0 3 2,-2-1 23,1 1-18,-1 1-5,-1 1 6,3 1-5,0-1 3,-1 2-3,-2 1 8,0 1 25,0 1-13,0 3-9,0 0-3,0 3 18,0 1-14,0 2-6,0 0 3,0 2 2,0 1-6,0 0 1,0 0-9,0 0-6,0 0 2,0 4-9,-3 16 0,-2 10 13,1 8 0,-2 4 4,-1 3-5,2 0 4,3-1-3,1-1 0,1-5 0,0-3 1,0-3 0,0-7 2,0-4-3,3-2-3,2-2 3,0-5-1,-2-1 4,0-2-2,-1-3 0,-2-2 1,0-1-2,1-1-4,-1-1-24,2 1-29,-1-1-23,4-1-37,-2 0-91</inkml:trace>
  <inkml:trace contextRef="#ctx0" brushRef="#br0" timeOffset="69425.2671">30062 1211 300,'0'0'126,"0"0"-77,0 0-35,0 0-7,0 0 2,0 0 8,45-40 1,-33 34-9,-1 4-5,2 0-4,-4 1 2,1 1 2,4 0-4,-4 0-1,3 0 1,-2 5-6,-1 12 6,2 1-1,-3 3 1,2 0 4,-1-1-3,-4-2-1,0 1 0,-1-2 3,-1-2-3,-1-2-3,1 0 3,-2-1 3,-1-3 0,1 0-2,1-2-1,1-2-15,4-1-24,4-2-40,0-2-119</inkml:trace>
  <inkml:trace contextRef="#ctx0" brushRef="#br0" timeOffset="71553.1338">30653 1212 186,'0'0'49,"0"0"-20,0 0-13,0 0-9,0 0 1,-82-10 18,61 13-5,3 7-20,2 3 12,0 4 3,0 1-1,2 0 2,3 2-2,2-2-8,3-3-6,2 0-1,4-4-3,0 0-5,0-3 8,0 0-9,0-2 4,10-2 5,1 1 8,1-4 4,2-1-7,0 0-5,1 0-1,-2 0 1,2-9-4,-3-1 4,1-1 4,-2-1-3,-2 0-1,1-1 0,-4-3 9,0 3 14,-1 0 11,-1-1-12,-1 2 9,0 1-21,0 4 1,-2 1-8,-1 6 6,0-2 12,0 2-11,0 0-4,0 0 5,0 0-9,0 0 6,0 0-8,0 0 0,0 0-10,0 0-11,0 11 1,2 1 20,-2 0 2,3 2 5,-2-3-7,3 3 2,0-2 0,2-1 3,4-1-9,-1-1 4,2 0 0,1-3 0,-2-1-5,-1-1 5,1-2 2,-2-1-2,3 2-9,2-1-7,3-2-5,1 0 14,-2 0-5,-2 0 7,-5 0 5,-2-8 1,0-1 11,-2 0 1,2-3 1,-3 0 1,0 0-5,0 0-3,-2 1 15,1 3-14,-1 0-1,1 2-7,-1 1 0,1 1 0,-2 1 2,0-2-2,0 1 0,0 1 7,0-1-7,0 0 15,0 3-12,0-1 9,0 2-7,0 0 2,0 0-6,0 0 3,0 0-8,0 0 0,0 0-5,0 0 6,0 2-10,0 11 13,3 1-2,2 0 1,2 0 2,0 0-2,1 0 3,-2-3-2,2 2 0,0-3 0,3-1-1,3 0-3,0 0 4,4-3 0,-3 0 0,-1 0 0,0-3 0,1 0 3,-3-1-3,-1-2-3,0 0-2,1 0 1,-3 0-6,3 0 10,-3-6-4,0-5 4,0-1-3,-5-4-6,-1-2 8,-1-2 1,-2 1-17,0 0 2,0 3 3,0 2 0,-6 4 4,-1 1 0,1 4 8,1 2 1,2 2-1,0 1 6,3-2-5,-1 2 5,1 0 2,0 0-1,0 0-6,0 0-2,0 0-13,0 0 1,1 0 10,8 0 3,3 0 3,1 0-3,4 3 8,-2-1 0,2-2 3,0 0-3,2 0-3,0 0 1,-2 0 1,0 0-5,-5 0-1,-3 0-1,-5 0 0,-2 0-2,-1 2-2,-1 2-3,0 2-10,0 3 17,0 3 1,0 3 0,0 0 5,0 0 3,4-1-6,-1-2-3,2-2 0,-1-1-4,2-3 4,-1-1 0,1-2 0,1 0 0,4-2 10,-1 1 6,4-2-3,-2 0-13,1 0 13,-1-2-5,0-8 24,4-4-14,3-1-5,1-1-3,-1 1-7,0 4-3,-3 2 0,-6 6-1,-4 2 1,-2 1-1,-2 0-14,1 0 1,2 4 4,-1 8 3,1 1 2,-2 4 4,-2 0 1,1 0 4,-2-4-1,1 0 1,-1 0 1,0-5-4,0 0-1,0-3-2,0-1 2,0-4 0,0 0 0,0 0 2,0 0 6,3 0 5,0-2-3,3-13-10,4-4 0,5-4 5,2 1-5,1 2-14,-3 6 10,-5 7 0,-3 6-1,-2 1 0,-1 0-5,1 4-13,0 10 14,2 0 9,-3 2 0,2-1-1,2-2-2,0-1 2,2-1 1,0-2-1,3-1-4,-1-3 3,2 0-7,1-5-30,0 0-24,0 0-112</inkml:trace>
  <inkml:trace contextRef="#ctx0" brushRef="#br0" timeOffset="71881.1106">31362 1033 337,'0'0'124,"0"0"-39,0 0-30,0 0-17,0 0-22,0 0-2,0 0-14,-2 0-2,2 0-2,0 0-34,-1 0-86,1 0-114</inkml:trace>
  <inkml:trace contextRef="#ctx0" brushRef="#br0" timeOffset="72881.0484">32081 1269 219,'0'0'76,"0"0"-13,0 0-6,0 0-29,0 0-5,0 0-11,-62-43-12,46 43 0,1 0 4,-1 0-4,-1 10 1,0 9 1,-1 2 0,3 2-2,4 0 0,3 1 5,5-3 1,3-1-2,0-4-4,0-2-4,1-3 0,8-3 4,1-2 2,2-1 15,6-5-14,0 0 0,3 0-1,3-6-1,-2-7 4,-4-3 0,-2-2-3,-4 2 0,-2 2 3,-2 2 1,-3 6 2,-2 1 13,-3 5-1,0 0-20,0 0-20,0 11 10,0 12 7,0 5 3,0 5 4,-2 5-1,-5 1 1,-2 3 8,1 0 6,-2-1 33,-3-2-47,-4-1 14,-2-5-3,-5-3-12,0-4 2,-1-5 2,-2-5-5,5-3-2,3-8-7,8-5 7,3 0 5,4 0-3,4-5 13,0-11-9,13-5 18,19-3-13,15-3-11,7-1-5,4 0-33,-6 3-10,-4 2-40,-11 4-78</inkml:trace>
  <inkml:trace contextRef="#ctx0" brushRef="#br0" timeOffset="76338.8211">10054 2957 82,'0'0'82,"0"0"-39,0 0 4,21 93 8,-15-70-17,-2-2 7,2 0-24,-3 0-5,-2-2-2,1 1-14,-2 1 7,0 0-7,0-2-7,0-1-74,0-4-103</inkml:trace>
  <inkml:trace contextRef="#ctx0" brushRef="#br0" timeOffset="76994.7831">9988 2916 314,'0'0'46,"0"0"-15,0 0-16,0 0-14,18-89 15,-4 76 2,-1 2-7,2 2 0,0 3-2,0 3-9,2 3 2,3 0-2,4 0 0,0 4 1,1 10-1,-1 0 0,-5 2 3,-2 1-3,-8 1-4,-8 1-5,-1 2-36,-9 2 23,-18 1 21,-1-1 1,0-7-2,2-5-9,8-5 11,4-4-1,3-2 2,9 0 3,2 0 6,0-10 11,0 0-13,11 2-8,5 2 0,2 6 0,3 0 0,0 0-3,2 14 5,0 1-2,0 1 6,2 1-4,-2-1 6,0 1-4,-2 0 2,-3-1-3,-3-2-3,-1-4-5,-4 1-13,0-2-69,-2-2-39,-2 1 32</inkml:trace>
  <inkml:trace contextRef="#ctx0" brushRef="#br0" timeOffset="77330.7591">10606 2858 514,'0'0'81,"0"0"-17,0 0-50,0 0-14,0 0-14,0 0 1,0 0 13,35 102 4,-29-69 10,-1-2-9,-2-2 4,3-6-6,0-1-3,-3-3 0,3-3-4,-3-2-48,0-6-41,1-3-60,1-5-135</inkml:trace>
  <inkml:trace contextRef="#ctx0" brushRef="#br0" timeOffset="77594.7438">10666 2773 217,'0'0'37,"0"0"23,0 0-16,0 0-12,0 0-18,80-62 4,-58 59-3,-2 2 2,4 1-9,-2 0-7,-2 0 1,-1 9-4,-1 1-31,-3 3-65,-2-2-61</inkml:trace>
  <inkml:trace contextRef="#ctx0" brushRef="#br0" timeOffset="77810.7327">10734 2973 256,'0'0'24,"0"0"9,0 0 23,0 0-42,0 0 6,103-11-17,-78 10 6,-2 1-8,-1 0-1,-4 0-6,-9 0-130</inkml:trace>
  <inkml:trace contextRef="#ctx0" brushRef="#br0" timeOffset="78042.7181">10716 3193 211,'0'0'21,"0"0"15,0 0 20,0 0-29,0 0 6,110 3-3,-72-15-27,1 1 0,1 1-4,-3 1 2,-3 0-2,-1 0-85,-3-2-180</inkml:trace>
  <inkml:trace contextRef="#ctx0" brushRef="#br0" timeOffset="78762.6695">11359 2767 379,'0'0'36,"0"0"10,0 0-12,0 0 15,0 0 11,0 0-20,-82-54-31,66 58-4,-5 18-3,-1 6-2,0 8 0,2 5-2,2 4 0,4 2-1,5-2 3,5-5-5,4-2 5,0-6-4,10-6-4,10-4 8,4-6-2,1-3 2,2-8-7,-2-2 3,-1-3-9,0 0 10,-2-8-10,-2-9-11,-4-3 13,-1-1-14,-6-3-15,-4 0-14,-5 4 11,0 2 10,-8 7 33,-10 1 5,2 4 20,1 3 4,6 2-2,3 1-1,3 0 11,3 0-3,0 0-34,0 0-1,12 0-19,10 0 20,5 0 1,1 0-1,-2 0 1,2 0-1,-7 0 4,1 0-4,-4 4 0,-4 4-1,-2 2 4,-2 3-5,-3 0 2,-2 3-3,1 1 0,-3 4 4,-3 1-1,0 4 1,0 1-1,0-1-30,0-3-59,0-7-81</inkml:trace>
  <inkml:trace contextRef="#ctx0" brushRef="#br0" timeOffset="79154.6427">11759 2746 391,'0'0'69,"0"0"-64,0 0 2,0 0 20,86 0-8,-53 1 3,3-1-21,3 0 2,0 0 5,-2-1-6,-6-5-2,-10 1-6,-6 2-76,-6 2-41,-6-1-64</inkml:trace>
  <inkml:trace contextRef="#ctx0" brushRef="#br0" timeOffset="79402.6351">11938 2766 255,'0'0'90,"0"0"-39,0 0-11,-3 88-2,3-59-12,0-2 3,0 0-14,1-3-12,4 2-1,-2-2 3,0 0-1,0 0-2,-1 0-1,-2-3 7,0-1-8,0-2 0,0-3-16,0-4-61,-5-4-119</inkml:trace>
  <inkml:trace contextRef="#ctx0" brushRef="#br0" timeOffset="79602.6164">11826 3186 488,'0'0'59,"0"0"-54,0 0-5,0 0 8,0 0-3,94 3-5,-61-3 3,1 0-2,1-8-2,-4 3-9,-1-2-41,-3 3-23,-5-3-92</inkml:trace>
  <inkml:trace contextRef="#ctx0" brushRef="#br0" timeOffset="80322.5708">12596 2711 559,'0'0'76,"0"0"-7,0 0-44,0 0-18,0 0-1,0 0-2,-97-38-2,78 38-2,-2 2-2,0 13 2,3 3 0,6 3 0,4 3-10,5 1 10,3-1-2,0 0-6,14 0-2,10 0 10,6 0-16,4-1 16,3-3 0,-1 0 1,-4-2 4,-6-1-5,-6 0-14,-7-2 6,-4 1-17,-3 0 11,-6 1 10,0 0-1,-9-2 5,-9 0 3,-4-3 6,-3-1-8,1-6-1,3 0-15,-2-4-4,3-1-36,0 0-51,-1 0-61,2-1 25</inkml:trace>
  <inkml:trace contextRef="#ctx0" brushRef="#br0" timeOffset="80986.5333">12894 2683 436,'0'0'217,"0"0"-125,0 0-31,0 0-54,0 0-3,0 0-8,20 0 1,2 0 3,5 0 0,6 0 0,-2 0 2,2 0-2,-2 1-1,2-1-16,-1 2-21,-4-1-12,0-1-33,-3 0-45,-2 0-3,-8 0-85</inkml:trace>
  <inkml:trace contextRef="#ctx0" brushRef="#br0" timeOffset="81322.5084">13084 2739 324,'0'0'104,"0"0"-95,0 0-7,0 0 2,0 0 18,18 79 11,-11-52-6,-4-1-11,-1 1 10,-1-2-21,-1 1-3,2-2-2,-1-1 0,-1-4 3,2 0 0,-2-4-3,0-1 2,0 1-2,0-5-48,0-3-80,0-6-278</inkml:trace>
  <inkml:trace contextRef="#ctx0" brushRef="#br0" timeOffset="82010.4644">13607 2746 466,'0'0'46,"0"0"-17,0 0-24,0 0-5,0 0-10,0 0 10,20 84 29,-17-51 12,-2 1 2,-1-3-7,2-1-27,-2-3-6,3-2 1,-2-3-1,2-2 2,-1-4-4,-1 2-1,-1-5-14,0 0-78,0-4-63,0-5-177</inkml:trace>
  <inkml:trace contextRef="#ctx0" brushRef="#br0" timeOffset="82314.4459">13684 2675 445,'0'0'76,"0"0"-31,0 0-34,0 0-11,0 0 5,91-31 1,-66 29-4,2 2-2,0 0 2,-2 0-5,-2 3 3,-6 7-20,-6 4-25,-1-2-43,-10 1-40,0 0-83</inkml:trace>
  <inkml:trace contextRef="#ctx0" brushRef="#br0" timeOffset="82538.4323">13649 2910 257,'0'0'19,"0"0"20,0 0 28,84 12-43,-54-12-9,1 0 1,0 0 0,-1 0-11,-3 0-5,-7 0-12,-9 3-135</inkml:trace>
  <inkml:trace contextRef="#ctx0" brushRef="#br0" timeOffset="82762.417">13692 3117 213,'0'0'73,"0"0"-71,0 0 67,0 0-31,0 0 15,100 14-20,-70-14-18,5 0-5,-2 0-5,-1 0-3,3 0-2,-5 0 0,-4 0-84,-5 0-135</inkml:trace>
  <inkml:trace contextRef="#ctx0" brushRef="#br0" timeOffset="83407.3074">14277 2704 473,'0'0'69,"0"0"-37,0 0-18,0 0-14,0 0-3,0 0-8,11 51 6,-8-17 5,-2 3 6,-1 0 18,0-2-2,0-3-20,0-5 4,0-3-6,0-5 1,0-2 3,0 0-4,0-2-2,0-4-19,0 0-18,0-4-33,5-2-69,1-3-218</inkml:trace>
  <inkml:trace contextRef="#ctx0" brushRef="#br0" timeOffset="83975.2723">14298 2660 511,'0'0'52,"0"0"15,0 0-39,0 0-19,8-81 1,1 69 5,4 0-1,5 5-13,6 0-1,2 4 0,3 3-6,1 0 6,0 20 0,-6 5-5,-5 5 4,-10 5-8,-9 1 0,0 1-24,-19 0 6,-14-3 5,-7-2 0,-1-8 1,7-7-7,7-6 20,11-7 3,8-3 5,5-1 0,3 0 4,0 0 12,3-5-13,12 0-6,5 5 0,2 0 3,2 0 4,0 8-2,3 5 5,1 0-3,2 4 6,0-2-5,-1 0-4,0 0-1,-3-1 1,1 1-1,-7 0-1,-1-2-13,-4-1-25,-5-4-54,-2-2-58</inkml:trace>
  <inkml:trace contextRef="#ctx0" brushRef="#br0" timeOffset="84268.4102">14889 3052 526,'0'0'109,"0"0"-87,0 0 25,0 0-39,0 0-5,0 0-3,7 0 0,-7 0-36,0 0-123</inkml:trace>
  <inkml:trace contextRef="#ctx0" brushRef="#br0" timeOffset="86592.3921">14923 3055 299,'0'0'85,"0"0"-60,0 0-17,0 0-8,0 0 0,0 0 12,3 49 38,-3-23-20,-8 2 1,-4 1-19,-1 3-6,-3-2-6,1 0-13,-3-5-34,-1-2-79</inkml:trace>
  <inkml:trace contextRef="#ctx0" brushRef="#br0" timeOffset="87980.6747">15741 2820 372,'0'0'52,"0"0"-52,0 0-2,0 0 1,0 0 1,0 0 19,0 60 15,0-39-22,3 0 8,2-2-10,2 1-5,-1-2 6,1-1-5,1-3-2,1-3-2,-3-1 0,1-3 0,1-1-2,0-3-1,5 2 0,0-4-9,3-1 10,1 0 0,1 0-20,-2-8 3,-4-2 4,-3-5 13,-1-2 8,-3-4-6,1-1-2,-1 1 4,-2 3-2,-2 4 23,1 5-20,1 0-3,-2 4 6,1 4-8,0 1-3,-2 0-1,2 0-15,3 0 15,2 6 1,4 5 5,0 2-2,5 2 5,-3 0-5,2-1 0,0-1 2,-2-1-1,-1-2-1,0-3 0,-1-1 2,-2-1-2,2-4-2,-2 1-19,4-2-7,-2 0 5,-3 0-1,-1-11 9,-2-3 14,-3-4 0,-2-3 1,0-2-2,0 1 4,0 1-1,0 3 12,0 3-12,0 6 0,0 1 18,0 5-18,0 1 9,6 1-10,4 1-2,2 0 2,4 0 0,-1 0 0,4 0-5,2 0 8,3 5-3,0-2 0,3-3 5,1 0-4,0 0-1,1 0 4,-4 0-4,-1 0 1,-6-3 0,-3-2 1,-6-2 1,-5-1 4,-4-1 16,0-2 38,0 1-30,-4-2 6,-7 3-8,-1 3 10,0 1-10,-1 5-4,0 0-22,-4 2-3,2 19-5,-1 9 0,4 8 0,4 1 4,7-1 1,1-5-3,0-5-4,7-4 2,10-3 5,4-3 0,4-4 0,6-5-1,2-6-4,3-3-15,2 0-72,-3-3-86</inkml:trace>
  <inkml:trace contextRef="#ctx0" brushRef="#br0" timeOffset="90388.524">17879 2779 460,'0'0'36,"0"0"20,0 0-35,0 0-11,0 0-7,0 0-3,-3 18-19,2 6 19,-1 5 2,1-2 2,1 0-8,0-5 10,0 0-11,0-5 5,0-1-8,8-3-5,4-4-1,4-1 14,6-6 4,3-2-2,3 0-2,4 0-22,1-13-12,-2-4-16,-3 1 15,-4-3 26,-7 1 9,-7 0 15,-7 1 27,-3-1-27,0 4 5,0-1-3,-3 5 3,-6 2 15,5 4-1,1 4-15,1 0 19,2 0-38,-1 0-1,1 7-23,0 8 23,0 2-1,0-2 2,1 0 0,8-2 0,1 1-2,4-3-8,1 0 8,3 0-1,6-4 1,-1 1-7,3-3 8,-5-4-11,0 1 2,-3-2-5,-2 0 9,-1 0-16,-2 0 12,-1-11 8,-3-2-1,-5-2 2,-4-3 1,0-1 0,0-2 6,-4 0-2,-6 2-4,1 1 2,1 1-1,1 5-1,4 4 7,2 4-7,1 1 8,0 2-6,0 1-2,4 0-2,14 0 1,1 0-3,2 0 4,4 0 3,4 0-3,1 0 0,-2 0-2,-1 0 4,-2 0-2,-2 0 7,-4 0-7,-3 0 0,-5 0 3,-4 0-1,-2-2-2,-2 2 0,-3 0 0,0 0-1,0 0 1,0 0 3,-9 6 21,-5 8-21,1 2 4,2 0-7,5 3 0,5-1 4,1 3-4,0-3 0,0 0-4,0 0 8,6-3-8,4-3-8,5-3 12,-1-3-2,3-1 7,0-4-5,1-1 3,0 0-3,-2 0-11,-1-6 1,-1-9 2,-5-1-1,-3-5 9,-3-5 1,-3-2 0,0-1 1,0 0 1,-8 2-3,-4 3 1,-1 4 2,2 4 1,1 6-4,1 3 0,3 4 0,4 3 22,2 0-17,0 0-5,0 2-10,0 10 3,10-2-8,4 0 12,1-2 2,5-1-3,0-3 3,3-1 2,4-2-1,-2-1 5,3 0-1,-2 0-4,-1 0-9,-2-7 1,-3-1-5,-3 1 13,-7 1 2,-5 1-2,-2 4 19,-3 1 23,0 0 6,0 0-30,0 0-18,0 0-11,0 5 1,-3 9 10,-2 4 1,1 2-1,1 1 0,1 0-1,2-3 1,0-1 0,0-4-3,9-2-5,2-3 6,0-4 1,3-3-6,1-1-11,-2 0 9,4 0-19,-2-8-24,2-9-6,-1-5-4,-2-1-17,-3 0 75,-5 3 4,0 2 60,-4 4-8,-1 0-6,-1 7-21,0 2-5,0 5 55,0 0-13,0 0-54,0 0-8,0 9-12,0 6 9,4 1 5,1 1-2,1-1 5,4 0-5,3-2 0,0-3-2,0 0 2,-3-2 0,4-3-3,2-1 3,-2-3 0,2-2 1,2 0-2,3 0 4,3 0 1,-2-2-1,1-12-1,-3-3 1,3-3 7,-2-3-10,1-8 2,0 0 0,-2-5 2,-4 0 6,-4 1 0,-5-3 6,-3 1 0,-4-1-8,0 1-7,0 1-1,-2 2 0,-10 7 0,2 6 1,1 9 5,0 4 3,5 7-9,-1 1 3,-1 8-3,-3 26-13,-6 16 13,0 11-1,2 5 1,5-5 0,7-4-5,1-2 4,0-9 1,3-5 0,9-5 2,7-6-2,0-1 0,4-7-2,-1-4-21,2-6-46,-2-7-110</inkml:trace>
  <inkml:trace contextRef="#ctx0" brushRef="#br0" timeOffset="91569.5341">20023 2766 345,'0'0'148,"0"0"-82,0 0-8,0 0-19,0 0-23,0 0 0,-27-20-11,17 20-4,-1 0 4,-2 0-1,2 0 4,0 0-3,-3 9-5,-1 10 0,-3 3-2,2 0-1,2 2 3,4-3 0,0-1 0,3-2-1,6-3 0,1-1-5,0-4 6,0-2-3,3-2-12,10-3-19,2-3 20,3 0 14,-1 0 0,2-3 0,-2-8 0,0-1 1,-2 0 2,-1 0 1,-2 0-4,-2-2 4,-6-1-4,2-3 36,-3-4-19,0-5-4,-1-4-5,0-3-8,1-4 3,-2-3-4,1 2 1,-2 0 0,0 1 2,0 6-2,0 3 0,-8 11 4,0 6 3,2 7 30,3 5 0,2 0-37,-3 8-1,1 23-13,0 13 12,0 9 1,3-1-2,0-2-2,6-5 5,10-5 0,2-6 2,4-6-1,4-2-2,3-4 1,6-8 0,7-2-10,5-7-32,7-5-24,-5 0-63,-4 0-268</inkml:trace>
  <inkml:trace contextRef="#ctx0" brushRef="#br0" timeOffset="95321.5502">21596 2847 474,'0'0'86,"0"0"-51,0 0-30,0 0-5,0 0-5,0 0 0,0 0 4,11 19 1,-8-13 3,2 2-2,-2-4 0,1 2 0,2-2-1,0-1 0,5-2 0,-1 1 5,5-2-2,-2 0 3,5 0-6,-1 0-2,-1-6 1,-2-5-8,0-3 7,-2-1 4,-2-2-4,-2-5-3,-2 1 1,-1 1-6,-2 1 6,-3 1 4,0 0 0,0 2 0,0-1 0,-9 2 2,0 3 0,0 1 4,-2 2 0,4 1 0,-3 3 2,4 0-7,0 0 9,0 2-9,1 2 2,1 1-3,2 0-1,2 0 1,0 0 0,0 0-8,0 0 1,0 0-5,0 0 11,0 4-5,11 1 1,1-2-3,4 0 6,2-1-9,6-2 11,4 0 2,2 0 0,4 0-2,-2 0 3,-6 0-1,-3 0-2,-8 0 0,-3 0 0,-2 0-4,-1 0-2,-3 7 6,0 2 0,0 3 0,-3 0-1,1 2 2,-1 1-1,0 0 3,1 0-5,-1 0 2,1-1 0,3-1 0,1-2 5,-1-1-5,5-1-7,2-2 6,3-2 2,2 0-2,6-4 2,2-1-1,4 0 2,0 0 0,2-4 2,-2-7-3,-1-1 1,-1-1 5,-6-2-2,-3-1-3,-7 1 6,-7-3-7,-3 2 6,-3-1-2,0-1 1,-4 3 3,-9 0-1,0 5 12,1 5-5,1 2 2,2 3-17,-2 0-4,-2 11-3,2 11 3,2 3 1,4 3 1,5-4 2,0-2-10,1-1 10,14-5-6,3-1-8,6-4 3,7-3-10,5-3 5,2-2-92</inkml:trace>
  <inkml:trace contextRef="#ctx0" brushRef="#br0" timeOffset="97585.3477">22946 2626 243,'0'0'40,"0"0"42,0 0-10,0 0-24,0 0 7,0 0-29,-93-38-10,75 41-10,2 14-6,-3 5 0,2 7-2,-1 2 2,8 0 0,2-2 0,2-3-1,6-3 1,0-4-4,2-4-2,10-4-38,1-4 8,5-4 14,0-3 1,3 0-7,1 0-40,-1-10-7,-6-4 33,1-2 42,-5-1 3,-1 1 53,0-4 16,-2 4 4,0-1-37,-2 5-4,-2 6-8,-2 1 8,-2 5 26,0 0-3,0 0-34,0 0-24,0 11-10,0 12 6,4 4 2,-3 3 3,1 1-1,-1 4 2,-1 1 2,0 2-4,0-1 1,0 0 1,0-6 2,0-2-4,0-3 1,2-1-1,-1-1 2,1-3-4,-1-3 3,1-8-1,-2-2 6,0-5-5,0-1-1,0-1 4,1-1-3,-1 0 6,2 0 2,-2 0-8,3-4 8,0-9 3,3-5-10,4-4 0,1-2 0,2-7-4,2 2 1,3-7-8,2-3 3,3-4-9,3-2 9,-4 0-7,-4 3-4,-2 6 6,-5 4 7,-5 9 4,-2 5-1,-2 4 2,-2 6 1,0 3 0,0 2-2,0 3 0,0 0 0,0 0 3,0 0-6,1 11-6,4 7 4,-1 3 4,2 0 2,0 1-2,2-1 1,-1-1 0,0-5 2,3-1-2,-3-4 4,5-2-8,0-4 2,3-2-7,1-2-1,2 0 0,0-2-4,0-10-12,-3-2 5,-2-3 20,-4 0-2,-4-2 3,-1 1-3,-1-1 10,-3 1-2,0 3-3,0 4 10,0 1 2,0 6-14,0 1 10,0 1 2,0 2-6,0 0-6,0 3-15,0 14 0,0 5 13,0 2 2,0-1-2,0-4 0,4-1 2,4-2 3,1-4-2,1-3-1,1-3 0,-1-3 2,4-1-2,-1-2 1,3 0-1,1 0 0,1-11-4,1-6-2,-1-1-4,-3 0-3,-3-2 13,-4 3-1,-4-1 1,-2 1 5,-2 0 17,0 2 5,0 5-2,0 2-23,0 5 1,0 2-3,0 1 0,0 0-1,0 0-14,0 7-2,3 8 15,1 3-3,2 2 4,0-2 1,1 0 0,5-1 4,-1-4-4,1-1 0,1-3 0,-1 0 2,1-3-2,-2 1 0,-1-5 0,2 0 0,-1-2 0,2 0 3,3 0-6,-2 0 8,1-9-10,-3-3-1,1-2 4,-2-3-8,-2-1 10,1 0 0,-3-1 3,1-1 0,0 0-3,-3 3-3,-2-5 3,-3 4 2,0-3-2,0 0 1,0 3-2,0 0-8,-1 3-2,-9 3-14,2 3 13,-1 3 12,0 2 0,3 4 0,0 0 0,-1 0-3,1 0-5,-2 7 1,4 5 6,1-1-6,1-1 6,2 1-1,0-2 4,0-2-2,8 1 6,5-4 0,1 1 2,2-2-5,-2-2 3,0 1 0,-2-2 3,0 2-9,2 1-3,-4 1 3,5 2 0,-3 2 1,0-1-1,3 2 0,-2 0 0,1 3 2,-4 3 1,-1-1-3,0 2-5,-2-2 4,0 1 1,0-2 0,2 1 0,0-2 0,3 0 0,3-4 0,0-2 3,5-5-3,3-1 12,2 0-1,1 0-4,-2-1-5,-5-10 7,-4-6-3,-2-2-6,-2-4 12,-4-1-6,-2 0-5,-1 3 6,-4 6 7,0 3-4,0 7 14,0 4 19,0 1-16,-12 0-27,2 17-4,-1 4 2,-1 1-2,6 1-2,5-5-1,1 0 7,0-3 0,0-1-3,12-4-7,3-2 2,4-5-3,5-3 9,6 0-22,1 0-46,1-10-85</inkml:trace>
  <inkml:trace contextRef="#ctx0" brushRef="#br0" timeOffset="98105.3136">23517 2406 620,'0'0'90,"0"0"-22,0 0-32,0 0-19,0 0-17,0 0 0,0 0 0,3-9-45,3 9-77,-2 0-155</inkml:trace>
  <inkml:trace contextRef="#ctx0" brushRef="#br0" timeOffset="99985.5627">9972 5259 61,'0'0'298,"0"0"-244,0 0 15,0 0-12,0 0 0,0 0-17,-15-44 8,15 39-6,0-1-13,0-2-7,0-4-15,7-3-7,14-3-4,8-1 1,5-1 3,2 4 2,2 2-2,0 5-1,-1 3-5,-1 6 5,0 0 1,-2 6-6,-1 10 2,-2 6 3,2 3 1,0 3-2,-1 4-1,-2 0-12,-3 1 9,-7 3 2,-6 3-9,-9 2 13,-5 3-1,-3 2 1,-19 4-7,-11 2 7,-6 6 1,-4 0 1,-2-2-2,-1-2 4,-2-7 1,-1-3-3,1-6 5,3-7-5,8-5 3,7-5-4,8-8 2,10-4 1,6-3 12,4-6-6,2 0-2,0 0-8,0 0-3,0 0 2,17 0-1,11 0 4,14 0 4,9-4 1,10-4-7,5 1 0,3-2 0,0-1 0,1 2-1,-2-2-18,-10 5 0,-9 0-15,-10 2-23,-11 2-27,-6-1-69,-7-1-148</inkml:trace>
  <inkml:trace contextRef="#ctx0" brushRef="#br0" timeOffset="101001.4977">11212 4329 384,'0'0'66,"0"0"-43,0 0 13,0 0-26,0 0-9,0 0-1,-45-7 2,33 7 3,0 5-5,-6 11 5,0 9 11,-7 12-13,-5 8 1,-3 6-3,2 5-1,-1 1 7,4-1-5,7-2-2,9-5 0,2-2-2,10-5 4,0-6-1,0-4-1,7-6-10,7-5 1,3-5 6,2-4-9,3-3 12,3-4 4,3-5 2,4 0-1,1 0 7,-2-10-11,-6 0 4,-7 1-2,-7-1 1,-8-1 38,-3-1-18,0-3-7,-5-1-15,-13-1-4,-5 2-2,-3 0-11,-2 1-3,4-1 1,-3 3-25,3 2-54,0 5-91</inkml:trace>
  <inkml:trace contextRef="#ctx0" brushRef="#br0" timeOffset="101786.052">11420 4402 369,'0'0'123,"0"0"-69,0 0 0,0 0-27,0 0-25,0 0-2,0 21-22,0 10 22,0 10 0,0 0 2,0-5 12,8-3-13,1-7 0,6-5-1,-2-3 0,5-5-1,3-4-2,-2-4 3,5-5 0,0 0 3,-3 0 1,1-12-8,-2-3-13,-5-2 11,-4 1 5,0-4 1,-5 0 14,-1-1-6,2-1 29,-4-1-23,0 0-13,-2 7 10,1 6-2,-2 5 0,0 5 26,0 0-20,0 0-15,1 20-11,2 11-9,-1 10 19,-1-1 1,-1-2 2,2-5 5,1-4-5,0-4 5,6-2-5,-2-4-2,-1-2 0,2 0 0,-1-4-8,-3-1-6,1-1-32,-2-3-78,2-1-16</inkml:trace>
  <inkml:trace contextRef="#ctx0" brushRef="#br0" timeOffset="104626.4731">13543 5428 336,'0'0'90,"0"0"-38,0 0-5,0 0-37,0 0-1,0 0-4,-47-21 15,36 21-1,-5 0-14,1 2 3,-7 8-7,1 8 7,1 2-8,-1 7 0,6 6 7,2 3-2,1 3 3,6 0 0,3-1-3,3-6-4,0-7 6,0-5-5,7-5 5,6-2-7,3-2-21,2-3 16,9-7 5,4-1 15,5 0-4,4-6-11,0-10-61,-1-3-106,-4 0-89</inkml:trace>
  <inkml:trace contextRef="#ctx0" brushRef="#br0" timeOffset="106394.3604">13943 5412 257,'0'0'77,"0"0"-65,0 0-7,0 0-3,0 0 11,0 0 16,-79 45-4,73-22-22,2 3 8,1 6-2,1-2 10,2 2-7,0-5-7,0-1-4,0-2 2,9-6-6,2-2 1,0-4-8,3-3 10,1-1-6,0-6 6,3 0 7,1-2-3,4 0-1,0-4 7,-3-13-4,-1-1 3,-3-5-4,-3 1 3,-6-3-6,-5-3 3,-2 3 10,0-1-13,0 3-2,-14 1 14,1 2-7,-1 2 9,-2 3-9,2 5-3,2 1 7,2 2 17,4 5 4,5 0-19,-1 1-11,2 1 0,0-2-2,0 1-26,0 1-16,0 0 16,0-2 21,11-1 5,2 0 2,2-1 0,1 1 2,1 1-4,4 2 0,2 0-1,3 0 1,-2 2 0,-2 11-10,0 5 7,-7 5-5,-1 4 3,-7 0 5,-5 3 6,-2 2-5,0-2 4,0 0-5,0-3 4,0-4-4,0-7 2,0-2-2,0-4 0,-3-2 1,0-3 4,0-1-3,1-1 3,2-3-3,0 0 4,0 0 5,0-3 24,0-14-11,0-7-22,2-4-2,8-7 3,8 0 1,3 4-1,3 2-3,1 8 4,-1 6-4,-6 5-6,0 2 2,-5 6 4,2 2-7,-3 0-16,1 11 17,-3 4 6,-1 3 0,-2 2 3,-1 1-2,-2 0 1,-1 0-2,-1 0 1,-2-1-1,0-1 1,0-1-1,0-3 3,0-2 0,0-3-1,0-4-2,0-4 0,3-2-2,-2 0-6,4 0-23,1-2 31,3-16 8,3-6-6,2-3 9,0-1-11,2 6 0,-4 2 3,0 2 0,0 3 2,-1 3-5,1 3 0,-1 3 0,-1 5-6,-1 1 0,-1 0-16,0 3 6,-1 10 16,-2 4 0,5 1 2,-4 3 1,5-3 0,0 0-3,3-2 1,4 0-2,1-6 0,2-2 1,3-5 1,-3-3 2,1 0-3,-1-3 4,-3-14 4,-3-3-5,-1-2 1,-3-5 4,0-2-2,-2-1-6,0 0-16,-5 1 16,-4 2 3,0-1-3,0 1 13,0-3 17,-3 2-9,-7 2 6,4 1 3,1-1-7,4 3 6,1 3-24,0 5-4,0 6 2,0 6 4,0 3 25,0 0-24,0 0-8,0 3-9,0 21-12,0 14 12,1 11 9,4 8 7,-4 2-7,-1 3 1,0 3 0,0 2 1,-10 0 13,1-1 0,2-4-14,5-7 6,2-4 0,0-4-6,0-3-2,0-2 2,0-3 0,0-4 1,0-7 2,2-7-4,-2-7 2,0-8-2,0-6-4,0 0-9,0-6 6,1-17-35,5-11-53,0-8-64</inkml:trace>
  <inkml:trace contextRef="#ctx0" brushRef="#br0" timeOffset="108770.214">14984 5488 298,'0'0'81,"0"0"-72,0 0-2,0 0 1,0 0 4,84-49 15,-66 44 9,-1 3-14,0 2-8,-1 0-8,0 7-5,-3 6 3,2 1-4,-3 3 2,-2-1-4,-4 2 2,-3 0 0,-3-3 7,0 3 6,0 0 1,-3 0-1,-10 3-8,-2 0 0,-3 0-1,0-1-3,0-2-1,2-3 3,1-3-3,1-6 2,3-3-2,2-3 4,1 0-1,4 0 1,1 0 0,0-3-2,3-6-2,0 2 0,0-1-2,0 4-3,0-3 0,3 3-2,4 0 5,4 1-3,2 3 5,-1 0-2,2 0 3,0 0-4,0 0 3,-1 0 0,1-2 0,3 1 1,2-3 2,3 1-3,0-1-2,2 0 1,-1-3 1,0 0 0,1-2 0,-2-2 1,0 1 3,-3-3-3,2-3-2,-5 0 3,-1-1-4,-3 2 4,-1 0 0,-1-1-2,-1-1 20,-2-4-11,4-3-9,-4-2 3,-2-4-3,1 0 3,-2-3-3,2 0 0,1 0 0,-2-1 1,0 5-2,-5-2 2,0 4-3,0 2 4,0 2 4,-7 2-6,1 3 5,1 3 0,-1 2 10,1 3 6,4 1-19,-2 7 3,3 2 1,-2 0-6,1 0-1,-2 0 0,0 5-21,-3 19 20,1 10 2,1 5 1,-1 4-1,4 1 2,1 1 0,0-4-2,0-4-2,6 0 0,6-6 0,1-2 1,5-4-1,0-1 4,3-4 0,3-4 0,-6-1-2,1-4-4,-2-2 4,-1-3 0,2-3 3,3-3-3,1 0 0,5 0-1,0 0 2,-2-10-2,-2-4-6,-6-1 0,-5 0 5,-4-2 2,-2-1 3,-6-1 2,0-4-5,0 4 6,0 2-6,-9 3 1,-2 6-1,1 1 0,-3 6 0,2 1 0,1 0-5,-2 8-2,3 8 5,0 5-4,6 0 5,3 0-4,0-1-3,0-2 8,2-1 0,6-3-1,1-2 1,0-1-3,1-5 2,3-2-1,-1-2 2,5-2 2,4 0 2,0 0 0,5-12 1,0-3-3,1 0-2,1-2-2,-1 1 2,-4 1 0,-2 1 0,-5 2 0,-2 3 0,-4 2 0,2-1 2,-3 5-4,0 0 2,0 3-1,-2 0-5,1 0 6,-2 0-7,2 3 7,-3 4-2,-2 1-1,0 1 2,0 0-5,-1 2 5,-1 0 1,-1 0 7,0 1-4,0 2 8,0-1-3,-6 1 1,-5 0 0,-2-1-8,0-1 3,-2 0 0,3-3 0,0-3-4,2-3-6,4 0 2,3-3-10,1 0 13,2 0 0,0 0 1,0 0 0,0 0-3,0-6 1,6-3-3,3-1-1,4-4 3,1-2 1,4-4 0,-2 1 2,4-2 3,-1 0-3,-4 1 0,0 0 0,-3 2 1,-2 2-2,0 0 2,-2 4 1,-3 3 1,-4 5-1,-1 3 5,0 1 20,0 0-13,0 0 8,0 0-22,-6 13-2,-6 6 1,3 6-1,2 0 0,4-1 0,1 0-2,2-2 3,0-3 0,0-1 1,5-2 0,8 0 0,4-4 0,2-5 0,0-4-6,5-3-29,-2 0-41,0 0-136</inkml:trace>
  <inkml:trace contextRef="#ctx0" brushRef="#br0" timeOffset="110219.1449">17103 5357 9,'0'0'192,"0"0"-156,0 0-6,0 0 12,0 0-13,0 0-2,49-22 9,-36 17-7,1 1-11,3-1 0,2 1-12,3 2 2,-2-1 1,1 3-9,-4 0 4,-1 0-3,-2 0-2,-2 2 0,-1 13-3,-1 6 4,-4 4 1,-3 1 16,-3 0-4,0-2-10,0-3 2,0-2-3,0-2-2,0-2 2,-3-5-2,0 0 0,0-6 0,3-3-2,0-1 2,0 0-1,0 0 1,0 0-2,0 0 1,0 0 1,0-8 3,0-2 1,5-3 2,-1-2 2,4-2 2,1-1-5,1-1 1,2-2 9,1-2-10,-1 4 9,2 1-12,-1 2-1,-2 6-1,-1 2 0,-1 5-1,-1 2-1,1 1 2,1 0-4,2 0-1,1 7 1,-1 8-1,-1 4 1,0 2 4,-3 0 1,0-2 5,-1-1-5,2-1 0,0-2 0,0-5-1,0 3 1,0-5 6,0 0-5,1-3-2,1-1 0,1-4 0,4 0-4,2 0-24,3 0-40,-2-3-86</inkml:trace>
  <inkml:trace contextRef="#ctx0" brushRef="#br0" timeOffset="114705.4906">17883 5354 163,'0'0'91,"0"0"-30,0 0-17,0 0-18,0 0-11,0 0 0,0-3-2,0 3-7,0 0 1,0 5-5,0 7 14,0 5-3,0-1-12,0 5 4,0 2-2,0-1-3,2-1 4,1 0-4,1-1 1,-1-3 1,4-1-1,-3-4-1,5-3-1,-2-1 0,2-5 1,6-3 22,2 0-6,2 0 8,3-7-11,1-3-8,-1-5-2,-1 1 0,-3-1-2,-3-1 6,-3 1 0,-6-2 7,-1 1 11,-2-1-8,0-3-2,1 2-9,-1 4-5,0 2 0,-2 1 1,-1 5 11,0 2-2,0 2 5,0 1 2,0 1-8,0 0-10,0 0 0,0 4-21,0 10 9,2 2 12,2 0 0,1 1 0,2-3 4,0-1-4,-1-1 0,4 1-1,1-3 1,1-1-5,1-2-5,1-4-11,2 0-20,2-3 1,2 0 5,-1 0 7,4 0 8,-4-4 20,-1-5 0,0-5 0,-1-1 2,5-5-2,1-1 2,4-1-1,-2 3 0,-3 3 2,-5 6 1,-4 5-3,-2 4 0,-3 1-1,-2 0-1,0 0-1,1 12-3,-3 3 5,1 2 7,0 2-6,-2-1 1,0 0 0,-2 0 1,2-1 3,-3-2-1,0-1-3,0-3 0,0-1 1,0-3 5,0-4-3,0-1-4,0-1 0,0-1 3,0 0-3,0 0 4,0 0-5,0-9-27,3-6 22,7-3 4,2-5 0,5 1 1,-2 1-2,3 1 2,-2 5 2,0 2 1,0 5-5,-2 4 2,0 2-10,0 2 9,0 0 0,1 0 0,-3 9-3,0 5 3,-3 1 1,-3 0-1,-3-1 1,-3-1 1,0-1 0,0-2 8,0-2 1,0-2-5,0-2 7,-3-2-9,3-1 1,0-1 3,0 0-3,0 0 3,0-1-4,0-11-3,0-4-18,9-6 17,7-1-15,1 0-8,0 3 2,0 3 12,-1 6 10,-1 3-6,0 5 5,-1 1 0,0 2-5,-3 0 4,2 9-1,-2 8 2,-2 1 0,-3 1-5,-1-2 6,0-2 0,-2-3 2,2 0 0,-1-2-2,1-5 0,2 1 1,0-3 0,2-3-1,2 0 0,5 0 0,2-6 26,-1-7-18,-1-2-1,-3-5 2,0 1-4,-3-4 11,-1-1 15,-3-1-21,-2-4 1,2-1 5,-5-3 20,1-4-22,1 1 0,0-5-9,2 2-3,-1 2 3,-1 2 0,0 7-2,-3 2 19,0 4 4,0 4 1,0 4-3,0 3-12,-1 5 4,-2 5-12,3 1 3,-2 0-4,2 0-3,-1 0-9,-2 21-8,-3 11 6,-1 11 11,-1 4 8,3 1-7,2 0 0,0-2-1,3-4 0,0-3 0,0-2-2,0-4 2,0-3 1,2-1-1,4-6 0,4-4-4,-2-4 9,-1-3-6,4-2 1,-1-5-4,-1 0 4,2-4-3,2-1-5,0 0-16,2 0 8,-1 0-8,-1-7 2,-6-4 2,-1-4 20,-6-1 1,0-2 3,0-3 4,0 1-7,-7 1-1,1 2 4,-3 5-4,3 1-5,0 5-1,2 2 4,0 2-3,4 2-5,0 0 5,0-1 0,0 1 0,0 0-28,0 0 10,11 0 17,5 0 5,1 0-5,4 4 6,-3 2-1,1-1 1,2-2 2,-3 0 1,1-3-2,2 0-1,-3 0-3,1 0 2,0 0 2,-5 0 1,-3-4-1,0-6-1,-1 0 4,-1-2 0,-2-2-2,0 1 2,-4 2-4,-1 4 3,-2-1 3,0 5-5,0-1 21,-6 1 4,-4 1-24,-1 2-2,0 0 0,3 0-3,0 7 1,2 9-9,5 2 8,1 3-2,0-2 0,0 1 1,0-2-1,7-3 5,4 0 3,1-4-3,-2-2 4,2-3-2,4-2 2,4-2 2,1-2-2,3 0-1,2-2 7,1-13-7,3-5 0,-2-4-3,1-3 3,-5-1-4,-2-1 1,-6 0 0,-5 4 0,-7-1 2,-2 3-2,-2 4 4,0 6-2,0 5-1,0 4 6,-3 1 3,1 3 6,2 0-16,0 0-3,-1 0 0,-1 0-9,1 0 10,1 7-1,0 1 0,0 1 0,0-2-8,0 1 11,7-1 0,5-1 4,-1-1-8,2-4 6,5 2-2,-3-1 3,4-1-2,-2 4 0,-2 1 2,-3 0-3,0 1 0,-3 4-3,-3 1 3,1 4-2,-6 4 1,1 0 1,-2 1-2,0-3 0,0 0 2,1 0 0,4-3 0,4 2-1,4-4 1,4-3 0,4-2 4,4-3-2,-1-5 15,3 0-6,0 0-5,-4-13-2,0-5 2,-5-4 3,-2-6-9,-1-3-7,-3 0-4,-5 2 4,-1 5 7,-4 3-1,-2 6 2,0 6 3,0 1 23,0 7-25,0 1-2,1 0-6,6 0-6,0 3 5,3 12-1,1 2 4,-1 1 2,-1 0 2,-1 0-1,1-2-1,-2-1 0,-1 0 2,-2-1 4,-2-1-2,-1 1 2,-1-3-3,0 0 1,-4 3-4,-14 1 2,-9 2-37,-5-4-125</inkml:trace>
  <inkml:trace contextRef="#ctx0" brushRef="#br0" timeOffset="134014.0613">21033 5442 343,'0'0'38,"0"0"-25,0 0-12,0 0 0,0 0 0,0 0-2,0 0 1,6 1 0,-6 5 6,0 2-2,0 4 0,0 6-4,-5 6-9,-12 8-55,-6 2-105</inkml:trace>
  <inkml:trace contextRef="#ctx0" brushRef="#br0" timeOffset="137663.3683">7043 7716 193,'0'0'133,"0"0"-110,0 0 6,0 0 9,0 0 7,0 0 14,0-45 1,-5 39-11,0 0 4,-3 0-8,1-2-19,-4 2-17,-1 0-2,0 0-4,-2 3-3,-3 0 0,-1 3 0,0 0-3,0 0 3,-1 0 0,1 6 0,-1 8-5,-2 4 3,3 5-2,0-1-5,6 2 4,4 0 5,4 1-5,4-4 4,0 0-3,0-5 1,7-4-7,4-1 6,7-6 2,-2 0-1,4-3-5,-2-2-7,4 0 10,2 0 2,-5-9 2,2-4 0,-5 3-4,-5-2 5,0-2 0,-4 1 1,-1-4 3,-3 2-3,0 2 0,-2 4 6,1 1-6,-2 5 0,0 1 16,0 2 6,0 0-16,0 0-7,3 0-10,0 0-1,9 8-3,1 2 14,2 0 4,0-4-1,3-2-3,-2-4-14,2 0 3,-3 0 6,0 0-8,0-3 7,0-4 3,-3-3-8,-2 0 8,2-1 3,-3 3 0,1-3-6,1 4 12,1-3-6,3 4 0,0 2-4,4 4 0,-2 0 0,2 0 4,-1 3-2,-5 8-2,-2 0 4,1 2-4,-8 0 1,-2-1-15,-2-1 3,0-1-2,0-4 14,0-1 3,0-2 0,0-3 0,0 0 1,0 0 1,0 0 0,0-13 9,3-5-11,6-3-4,1-4 4,2 0 2,3 0-1,0 4-1,1 6 7,-2 5-7,-1 4-1,2 6 1,-1 0-5,3 7 5,-3 10-1,4 1 1,-2 0 1,-4 0 0,3-1-2,1-3 3,-2 2-2,2-4 0,-2-2-1,-1-1-21,-1-4-96,1-2-142</inkml:trace>
  <inkml:trace contextRef="#ctx0" brushRef="#br0" timeOffset="138255.327">7998 7612 110,'0'0'266,"0"0"-215,0 0-9,0 0-29,0 0-13,-93 1 4,74 15 2,4 3 11,2 2 0,4 3-2,1 2-9,1-2-6,7-4 1,0-2-1,0-3-7,0-3 6,13-4-17,1-5 17,3-3 0,2 0 0,1-2-2,1-10-2,0-6 1,0-3 0,1-6 4,-2-4 3,-4 0-3,-2-5 2,-4 1 19,-7-2 6,0-1-1,-3 2 9,0-2 13,0 2 4,-6 1 8,-4 4-18,-1 4 5,4 9-1,-1 7-7,4 8-11,4 3-17,0 0-11,0 21-19,0 21-10,9 16 29,1 3 7,1-4-6,2-7 5,2-9-6,3-8-5,1-6 3,2-5-30,3-2 5,0-5-11,-2-6-31,2-3-22,-3-4-83,-3-2-191</inkml:trace>
  <inkml:trace contextRef="#ctx0" brushRef="#br0" timeOffset="139297.8603">9405 7559 469,'0'0'47,"0"0"-47,0 0 0,0 0 0,0 0 0,0 0 0,21 31 3,-11-30 27,5-1-20,0 0 3,3 0 2,1-4 6,1-9-20,-3 2 3,-1-6 3,-3 1-6,-1-3 3,-3 0 0,1-1-3,-5 4 4,-2-1-3,-3 5 3,1 6 3,-1 2-8,0 4 1,0 0 1,0 0-2,0 16-10,0 8 3,-3 3 7,2 2 0,1-1 3,0 0-5,0-6 2,0-4-2,9-1 2,4-4 0,-1-2 0,7-5 0,-1-1 0,6-4-13,1-1 11,2 0-8,3 0 10,-2-8 0,-3-7-9,-3-1 8,-3-5 1,-4-4 2,0-1-2,-6-8 5,2 0 8,-3-6-8,-3 0-5,-2-2 33,-3-2-18,0 1 15,0 2 4,0 5-7,0 4 18,0 8-20,-2 6-8,-2 4 7,1 9-6,0 3-1,3 2-3,0 0-14,0 18-17,0 24-13,0 18 30,0 11 3,0 1 0,0-7-2,0-9-1,9-10 2,0-8-6,3-6 4,3-8-4,0-5 4,1-5-7,3-4-16,-1-5 4,6-5-32,3 0-21,-2-17-60,-4-7-184</inkml:trace>
  <inkml:trace contextRef="#ctx0" brushRef="#br0" timeOffset="139633.8387">9748 7373 519,'0'0'148,"0"0"-138,0 0-5,0 0 1,0 0-6,0 0 0,113 4 2,-64-5 0,1-8-1,-1-2 1,-4 2-2,-5 2-36,-10-1-54,-12 2-56,-3 0-140</inkml:trace>
  <inkml:trace contextRef="#ctx0" brushRef="#br0" timeOffset="139873.8233">9579 7158 651,'0'0'31,"0"0"-14,0 0-10,0 0-7,0 0-18,0 0-59,-3 10-54,6 2-49</inkml:trace>
  <inkml:trace contextRef="#ctx0" brushRef="#br0" timeOffset="140974.9265">11332 7474 514,'0'0'46,"0"0"-40,0 0-12,0 0 0,0 0 6,0 0 12,57 12-10,-33-12 10,-2 0-6,1-11-4,0-1 3,-4-1-5,-3-1 0,-4 0 2,-3 1 2,-5 4-3,-2 3 1,-2 2 10,0 4 24,0 0-9,0 0-11,0 0-16,0 0-4,0 0-12,0 14 8,0 6 8,0 1 5,0 2-4,1-1-1,5-2 1,2-2 0,2-3-1,2-3-8,2-3 8,0-3 1,0-4-1,5-2 0,0 0-10,1-6-31,2-9 11,1-4-14,-2 0 32,1-4 12,0-2 0,-2 0 5,-2 2-4,-4 3-1,-3 6 5,-6 6 25,-2 3 10,-2 5-8,1 0-31,4 0-1,5 9-8,1 5 8,0 2 0,0 2 0,-1 0 1,0-2 4,-3 0-4,-2-1 1,-3-3 5,-3 0-3,0 0-2,0-2-2,-12 1-7,-7-4-34,-8-2-134</inkml:trace>
  <inkml:trace contextRef="#ctx0" brushRef="#br0" timeOffset="141182.9094">11569 7168 611,'0'0'46,"0"0"-43,0 0-3,0 0-9,0 0-36,0 0-42,5 0-128</inkml:trace>
  <inkml:trace contextRef="#ctx0" brushRef="#br0" timeOffset="142126.8533">13478 6980 454,'0'0'142,"0"0"-114,0 0-24,0 0-4,0 0-13,0 0 13,16 71 6,-8-35 10,0 4-3,0 4 2,-2 2-6,0-1-3,0-2-2,-2-4-3,-1-1 4,-1-3-5,-2-5 0,0-2-1,0-4-33,-2-1-36,-8-7-56,1-3-86</inkml:trace>
  <inkml:trace contextRef="#ctx0" brushRef="#br0" timeOffset="142526.8246">13557 7341 339,'0'0'16,"0"0"-13,0 0 15,86-69-2,-62 59 34,-4 4-13,-1 2-3,0 4-6,-2 0-24,2 11-2,-2 8 2,2 5-3,-4 1 3,0-1-4,-5 0 3,-2-2-2,-5-1 2,-3 0-3,0-1 4,-17 0 2,-8-2-6,-6-2-3,-4-1 1,3-4-12,2-5-16,4-3 0,4-3-5,1 0-47,2 0-178</inkml:trace>
  <inkml:trace contextRef="#ctx0" brushRef="#br0" timeOffset="143494.7675">14161 7386 135,'0'0'49,"0"0"5,0 0-15,0 0 7,0 0-13,88 18 1,-64-18 4,3-1-11,-2-8 4,-1 0-5,-3 0-18,-6-2 3,-3 1 0,-2-1-2,-5-1 3,-2 0-8,-3 0 9,0-1 15,0 0-16,-9 3 5,-8 1 4,-1 6-12,-4 2-9,-5 1-1,0 0 1,1 0 0,0 10-1,7 5 0,1 4 1,4 7-5,5 4 4,2 4-7,6-3 4,1-1 3,0-5-1,0-2 2,6-2 1,8-3-1,6-4 1,4-3 0,9-5-1,13-6 0,6 0-12,-1 0-91,-1-14-190</inkml:trace>
  <inkml:trace contextRef="#ctx0" brushRef="#br0" timeOffset="144316.4939">14818 7188 224,'0'0'155,"0"0"-142,0 0-7,0 0-4,0 0-1,0 0 7,-30 99 38,30-73-29,0-2-4,6-3 1,7-3 1,4-1 5,2-6-7,0 0-9,1-5 10,2-5-11,0-1-2,1 0-2,-1-3-7,-1-8-5,-4-4-5,-4-2 9,-4 0 7,-3-2 4,-3-1 9,0 1 21,0 0-2,0 1-15,0 3 11,-2 4-18,1 3-5,-2 3 15,0 5 9,0 0-6,0 0-21,3 0-5,1 13-13,4 9 17,2 5-4,-2 5 4,-2 7 1,-2 1 1,-1 5 3,-3 4 32,0-1-22,0 3-6,-10-1 5,-10-2-2,-2-3-4,-4-4-5,-2-5 2,0-7-2,2-8-2,3-6-4,4-7 3,5-4 0,5-4 1,0 0 2,4-14-2,0-8 0,5-7 1,0-4 12,14-5-12,11-1 0,8-2-2,5 3-1,4 3-19,4 5-8,0 4-20,-1 6-42,-8 3-58,-6 3-207</inkml:trace>
  <inkml:trace contextRef="#ctx0" brushRef="#br0" timeOffset="145700.4089">15480 7311 304,'0'0'78,"0"0"-21,0 0-8,0 0-22,0 0 3,0 0-20,-87-13 8,71 20-9,2 5 5,1 3-3,3 7-10,-1 1-1,1 6 2,2 1-2,2-3 3,5-1-3,1-6-5,0-2 5,0-5-6,10-2-3,4-6 9,1-2 4,5-3 2,3 0-5,1 0 6,1-8-7,-2-5-2,-4-2-18,-4-2-3,-3-3 1,0-1 14,-3-2 7,-2-1 1,0 2-1,-4 1 1,-3 1 0,0 5 0,0 4 5,0 4-2,-1 2 16,-1 4-7,2-1-12,0 1 0,0 1-4,0 0-6,5 0-7,12 0 14,5 0 3,3 0 0,-4 4 0,2 7 1,-4-1-1,-2 4 0,-3 2 1,-2 1-2,0-1 0,-1 2 1,-2 0-3,1 1 3,-6-3 4,-1 1-4,-3-4 0,0 1 0,0-5 4,0-2-3,0-4-1,0-3 2,0 0-2,0 0 0,6 0-12,7-5 9,3-12 3,4-6 7,5-4 0,1 0-6,1 2-1,-1 4 5,-3 7-5,-5 6 22,-1 5-22,-5 3 0,-1 0-4,2 7 4,-3 7 5,2 4-5,-3 0 2,-2 2-2,2-2 5,-1-1-4,-2-1 3,0 0-4,0-3 1,2-1-1,2-3-37,-1-4-16,2-4-60,3-1-98</inkml:trace>
  <inkml:trace contextRef="#ctx0" brushRef="#br0" timeOffset="146324.0314">16445 7324 187,'0'0'228,"0"0"-184,0 0 35,0 0-49,0 0-17,0 0-1,-95-14 6,71 14 13,2 12-15,0 4-11,0 2-5,5 6 0,0 0 7,2 2-7,6-2 0,3-3-4,6-1 4,0-4-3,0-2 3,2-2-7,10-4 1,2-4-28,3-4 26,4 0 8,1 0 0,3-4 0,-2-9 0,-1-3 1,-3-5 1,-2-5 2,-1-4 10,-2-5-6,1-4 4,-6-4 1,-2-2-6,-4 1 11,-3 0 25,0 2-13,0 4 18,-7 2-13,-2 3-3,0 3 9,3 8-24,3 8-11,1 7 4,2 7-1,0 0-9,0 0-1,0 25-17,0 16-4,0 12 16,0 4 6,0 0 6,0-6-1,0-3-5,0-7 0,14-8-2,1-5-27,7-5-17,3-5-22,7-6 18,-1-8-53,-1-4-114</inkml:trace>
  <inkml:trace contextRef="#ctx0" brushRef="#br0" timeOffset="148313.223">17837 7436 371,'0'0'25,"0"0"-17,0 0 16,0 0-9,0 0 9,0 0 17,33 52-10,-17-52-11,0 0-2,1 0 8,0 0-21,1-4 1,1-6 5,-1-4-6,3-4 1,2-3-1,0-6-3,2-5 0,-2-4-2,-3-6 4,-3 0-3,-1-1 2,-4-1 1,-4 3-4,-5 3 2,-3 6-1,0 1 4,-1 6 2,-7 7 21,0 7-1,4 5 1,1 6 0,1 0-14,0 0-14,-1 22-20,-5 15 15,2 9 2,0 5 6,4-1-4,2 0 1,0-3 0,0-5 0,7-8 0,6-4-2,3-7 1,1-7 1,4-2 0,3-7-1,2-3-8,4-4 7,6 0-8,1-12-20,2-12-1,0-4-8,-8-3 17,-4-2 14,-6-1 8,-6 1 4,-5 2-3,-5-1 0,-4 2 5,-1 0-3,0 1 2,0 4 16,-6 5 2,2 8-1,1 6-1,1 4 8,1 2-27,1 0-2,0 5-8,0 20-6,0 10 6,0 9 8,0 1 2,0 2 3,0-3 4,0-4-3,0-5-5,0-8 1,-2-6 4,0-5-5,0-5-1,2-5 0,0-3 1,0-3 0,0 0 1,0 0 2,0-10-4,10-13-3,7-8-13,5-3 5,0 1-4,1 8-3,-4 8 16,-2 8-2,-4 6-1,2 3 5,0 0-6,1 12 6,1 6-2,1 1 2,0 2-1,3-1 1,-2-3-1,0-1 1,-1-2 2,-3-2 1,0-3-3,-3-3-1,1-3-2,1-2 3,2-1 0,2 0 0,0-15 1,-1-7-1,-1-5-7,-6-4-2,-2 2 3,-5 1 4,-3 4 2,0 8 4,-4 7 14,-9 3 31,1 6-21,-1 0-23,1 3-10,3 15 3,5 8-11,4 2 8,0 1 1,0-4 4,15-2 0,3-4 5,2-4-5,4-5 0,0-6-8,0-4 7,0 0-26,-3-3-57,-5-13-137</inkml:trace>
  <inkml:trace contextRef="#ctx0" brushRef="#br0" timeOffset="148817.1922">17900 7114 378,'0'0'25,"0"0"-15,0 0 16,0 0 14,0 0 20,0 0-18,-5-3-12,23 3-28,9 0-2,12 0 8,12 0 2,13 0 2,1 0 1,-1-7-10,-2-3-3,-10 3 0,-4-1-45,-8 1-70,-8 1-221</inkml:trace>
  <inkml:trace contextRef="#ctx0" brushRef="#br0" timeOffset="149859.2086">20514 7135 212,'0'0'113,"0"0"-70,0 0 3,0 0-8,0 0-22,0 0-16,-45 0 5,35 0 0,1 6 2,-4 3 27,0 3-22,1 3-2,-2 3 0,0 2-7,1 3-3,2-1 0,2 0 5,1 1-5,4 0 0,4-1-3,0-2 1,4-4-20,9 1 22,2-3 6,2-4 7,4-2 1,2-4-14,4-4 1,6 0-1,5 0-27,1-3-117</inkml:trace>
  <inkml:trace contextRef="#ctx0" brushRef="#br0" timeOffset="151339.1134">20794 7158 456,'0'0'63,"0"0"-37,0 0 8,0 0-34,0 0-9,0 0 8,-19 48 1,16-21 0,3 2 3,0-3-2,0-1 7,0-4-8,4-3 4,8-5-6,2-2 6,4-5-1,2-5 1,3-1-4,4 0-4,1-1-11,4-9-13,-4-6-25,-4 0 2,-4-2 36,-3-2 4,-5-1 11,-3 0 18,-3 0 13,-3 2-19,0 3 16,-3 4 5,0 6 20,0 3 10,0 2-28,0 1-3,0 0-32,0 6-1,-3 13-8,1 7 9,-1 0 2,3-1-2,0-1-5,0-4 3,8-2 1,8-2-4,4-3 5,4-3 3,1-4 2,0-4-2,0-2-1,-2 0-2,-1 0 0,-2-5-5,-4-8 3,0-4-3,-3-3 5,-6-1 2,-3-1-2,-4-6 0,0 2 4,0-2-3,-5 1-2,-3 3-15,0 6 10,1 4 1,0 6-6,4 3 11,0 2 2,3 1 1,0 2-3,0 0-2,0 0-5,0 0-10,0 0-21,11 0 24,4 0 7,5 0 7,-2 0 0,-2 3 0,1 4 0,-1-2 0,2 5 2,0-3-4,-1 5 2,-1 0 0,-3 2-2,-3 1 2,-4 3 0,-1 2 1,0 2-1,-2-1 0,1-1 0,0-2 0,2-3-1,0-3 2,0-3-1,5-3 0,-2-3-4,1-2 4,5-1 0,-1 0 1,3 0 5,0-8-4,-1-2 0,-4 1 1,-3-2-3,-3 0 4,-3-3 21,0 0-5,-2-4-5,-1 0-9,0-3 12,0-1-12,-1 1 1,-10-2-1,-2 2-6,3 3 0,-2 2 3,4 6-2,2 6-1,5 1 4,-1 1-3,2 2-1,0 0 0,0 0-12,0 0-1,3 6 5,9 2 7,5 2 0,-1-3 2,8-1 5,1-4-6,5 0 1,0-2-2,-2 1 3,-1 1-1,0 1-1,-6 3 0,-2 0-2,-7 3-2,-3 0 2,-3 2 1,-1 2-1,-2 2 2,1 3 0,-1 1 2,2-1-3,3-2 1,0-3 0,1 1 1,4-5 3,2-1-4,3-4 0,3-4-3,3 0-7,0 0-17,-2 0-23,-1-1-20,0-8-41,0-3-81</inkml:trace>
  <inkml:trace contextRef="#ctx0" brushRef="#br0" timeOffset="153067.0078">22373 7148 247,'0'0'30,"0"0"-25,0 0 11,0 0 33,0 0 11,0 0 3,24 41-12,-11-35-17,4-2-8,2-2-4,3-2-3,2 0-4,3 0 3,0 0-9,-2-6-6,-3-3 3,-5 2 0,-4-3-5,-4-1 7,-3-3-3,-3 0 2,-3 1-1,0 0-5,-4 0 2,-10 3-2,-5 2 2,-3 2-3,-4 6 0,1 0 0,-5 2 0,0 15-4,0 4 3,2 4 0,1 5-4,6 0 3,5 0 0,6-3-1,7-2 0,3-3-2,0-2 5,6-2-1,11-3 1,4-3 12,3-3 1,9-4 5,4-5-9,7 0-8,2-5-1,-3-10-2,0-3 1,-3 0-7,-7-3 1,-4 0 2,-8 0 3,-4 3 3,-3 2-2,-2 6 0,-3 1 1,1 1 1,2 3-1,2 3-4,2 0 4,-1 2-5,1 0 2,1 0 1,-2 9 0,-5 5-1,-2 1 2,-4 2-2,-4 1-4,0-2 3,0 1 3,0-1-4,-7-2 5,1-2 5,1-5-5,2-2 0,3-4-6,0-1 9,0 0-3,0 0 3,0 0 3,0-4 5,0-13-2,0-6-8,8-3-1,12-6-4,6 2 3,5 3-19,3 6-5,-1 7 3,-1 7 1,-4 5 13,-1 2 3,-3 2 3,-5 13-3,-4 6-2,-5 3 2,0 0 3,0 2 1,-1-2 1,1-3 0,2-3 1,-1-3-1,-1-3 0,0-3-1,-1-3-1,2-3 2,2-3 0,4 0 8,5-5-7,3-11-2,2-7 2,0-4-1,0-3 7,-3-3-7,-5 0 6,-7 1 9,-4 0 24,-5 1-23,-3-4 7,0-1 3,0-3 0,-3-3-18,-3 0 1,1 1-1,1 5-6,1 7 7,0 7 13,1 7-3,1 5 0,-3 3-11,4 4-1,-2 2 10,2 1-15,0 0-2,0 1-3,0 28-18,0 19 10,0 14 9,0 6 4,0-3-1,0-7-1,0-7 0,0-9-1,10-7 1,2-5 1,3-4-1,0-5 0,3-6-1,2-5-9,3-7-41,6-3-42,0 0-60,1-20-171</inkml:trace>
  <inkml:trace contextRef="#ctx0" brushRef="#br0" timeOffset="153410.9839">23292 7025 486,'0'0'100,"0"0"-77,0 0-9,0 0-6,82 0 7,-33-3-3,8 0 1,10-3-5,0-1-6,-4-1 1,-7 1-1,-9 2-1,-11-1-1,-5 3-21,-6-2-41,-1 1-13,-3 3-46,-6-2-68</inkml:trace>
  <inkml:trace contextRef="#ctx0" brushRef="#br0" timeOffset="154852.5899">24939 7228 549,'0'0'38,"0"0"-17,0 0-20,0 0 0,0 0 0,0 0 20,34 34 27,-10-32-27,0-2-6,1 0-4,2 0-7,-2-5 1,1-8-2,-5-3-3,0-2-1,-4 0-5,-3-5 3,-1 0 1,-4 0-13,-3-1 10,-4-1-1,-2 6 6,0 1 0,0 7 0,0 4 2,0 3-2,0 4-2,1 0 0,7 0-13,4 10 8,3 9 7,5 4-4,4 1 4,-1 0 0,-1-1 4,0-2-9,-6-2 8,-3 0-5,-4-5 2,-6 1-2,-3 0-3,0-2-2,-2 0-4,-14-1 11,-7 0-2,-3-2 0,-3-3 0,4-3-10,2-2 2,1-2-6,4 0-1,3 0 9,4 0 6,5 0 2,3 0 2,3 0-1,0 0 2,0 0-3,0 0 0,0 0 5,0 0-5,0 0-3,6 0 3,4 0 5,3 0 1,7 0-1,2 0 10,7 0-13,2 0 5,0-6-4,2-3 3,0 0-6,-6-5 8,1 0-1,0-2-1,-1-4 1,3-2 3,-2-2-5,-1-3 0,-2-2-5,-3-3 5,-5-4 3,-5-1-1,-3-4-5,-3-3 0,-1 1 3,1 2 17,-2 5-8,1 6-1,0 7 4,-2 5-9,0 6 10,-3 4 4,0 7 1,0 0 2,0 1-14,0 0-11,0 0-4,0 22-20,0 19 12,0 16 12,0 6 0,0 2 1,0-8 1,0-7-1,0-5-1,5-7-1,7-4-2,6-5 2,0-5 1,1-6 0,5-4 2,1-7-5,4-6-15,3-1-41,1 0-26,-3-18-97</inkml:trace>
  <inkml:trace contextRef="#ctx0" brushRef="#br0" timeOffset="155180.5693">25436 6980 415,'0'0'106,"0"0"-83,0 0 0,0 0 23,80 0 7,-27 0-10,12 0-15,10 0-12,-2-5-16,-3-3 3,-7-3 1,-5 2-4,-11 3-10,-12 1-36,-13 4-44,-11 1-22,-10 0-57</inkml:trace>
  <inkml:trace contextRef="#ctx0" brushRef="#br0" timeOffset="156612.671">26337 7035 306,'0'0'133,"0"0"-67,0 0 3,0 0-8,0 0-38,0 0-23,-8-2 0,-4 18-9,-4 7 6,-2 4 6,2-1-2,1 0-1,1-1-1,7-2 1,1-4 0,3-2-4,3-1-4,0-4 6,0-1 2,7-4 2,7-1 3,4-5-1,3-1 1,3 0 1,2 0-3,1-8-3,-3-6-1,-6-3-3,-3-2-22,-8-1-1,-4-1 19,-3 0-12,0 0 2,0 0-14,-10 3 8,-2 1 19,0 4-1,3 4 6,-1 1 0,2 4 0,4 4 2,1 0-1,3 0 3,0 0-4,0 0-5,0 9-1,3 1 3,12 1 3,4-4 12,3 1-8,2-3 4,-3-4-5,-2-1-3,-2 0 11,1 0-10,-3 0 7,3-3 2,1-8-8,-1-2 2,1-5-1,-2-5-3,-1-1-2,-7 0 0,-6 0 2,-3 3 7,0 2-4,-1 1 19,-11 2 1,0 6-22,3 2 6,3 4-1,3 2-3,3 2 2,0 0-5,0 0-6,0 0 2,0 0 4,0 0-3,0 0 2,0 0-5,9 3 2,4 9 6,5 2-2,9-1 9,4 1-9,8 1 6,6 0-2,-2 1-4,0 1 2,-7 3-2,-12 1 0,-12 3-4,-12 1-3,0 1 5,-5-1 2,-11 0 0,3-4 0,0-3 1,6-5 0,7 1 0,0-4 0,0 0-1,14-3 2,5-3-2,5-4 0,3 0-4,3 0-22,-4-6-92,1-7-183</inkml:trace>
  <inkml:trace contextRef="#ctx0" brushRef="#br0" timeOffset="157215.2218">27381 6977 374,'0'0'21,"0"0"-20,0 0-1,-86 26 0,65-5 0,1-1 14,7 2 3,1-4 10,8-3-5,0-2-18,4 0-2,0-5-2,0 0-8,4-3 8,8-3 1,4-2 3,1 0 0,2 0-4,-2 0-10,-3-4-9,1-7 11,-5 1 8,-4-4 7,0 1-7,-1-2 8,-1 0 9,-1 4 11,0 4-13,-1 4 15,-1 3-13,-1 0-16,2 0-1,1 3-15,1 10 9,2 2 6,1 2 0,-2-3 3,3-4-1,-1-1-2,5-2 1,1-2-1,5-2 4,2-3-2,2 0-1,2 0-2,0 0-13,-6 0-30,2-4 18,-3-3-13,1 0-58</inkml:trace>
  <inkml:trace contextRef="#ctx0" brushRef="#br0" timeOffset="158199.4716">27853 6915 296,'0'0'42,"0"0"-36,0 0-5,-96 68 4,74-35 2,4 0 6,6-6-12,3-2 0,6-7 5,3-4-6,0-3 0,0-4-9,0-2 9,12-5 0,0 0-13,7 0 10,1-5-7,2-8 1,-1-3-2,-2-1 11,-2 0 26,-7 2 42,-1 5-30,-2 2 19,-4 5-29,-1 3-13,-2 0-11,1 0-4,-1 13-19,0 8 19,0 7 7,0 5 16,0 5 8,0 4-1,-4 0 18,-9 2-25,-4-2-13,-5-3 8,-2 0-11,-3-3-2,2-3 2,-2-3-6,1-6 3,1-3-1,3-6 1,2-4-8,6-5 4,1-6 0,7 0 1,1 0-1,5-9-13,0-12-32,11-7 15,16-7 3,9-4-13,6-1 7,4 1-3,2 6-12,1 5 17,-7 7 29,-4 3-2,-9 2 3,-2 3 1,-2 1 5,1 0 8,2 0 6,2-1-18,3-1 4,1-3 0,-3 0-5,-2 1 0,-7 0 2,-10-2 0,-6 1 7,-4 2 29,-2 0-4,0 1 3,0 2-19,-3 2-8,-5 1 7,2 3-10,0 4-7,-3 2-7,3 0-1,-3 18-12,2 7 9,-1 4 5,7 2 6,1-5-2,0-1-4,15-2-2,4-5 5,5-4-8,4-4-26,2-9-67,0-1-321</inkml:trace>
  <inkml:trace contextRef="#ctx0" brushRef="#br0" timeOffset="159977.9058">3373 8905 204,'0'0'314,"0"0"-265,0 0-5,0 0-5,0 0-8,0 0-11,-6-12 2,-3 11 4,3-1-12,-6 2-4,-1-2-10,-5 2-8,-3 0 8,-6 2 0,-1 12 3,-2 2-3,0 2 4,0 2-3,5 2-1,1 2-4,3 5-2,6-2 6,8 2 0,5-2 0,2-3-7,0-3-1,16-3 2,4-3 2,7-3 4,4-4 0,2-6-2,10-2 0,-1 0 2,0-1-16,1-11-58,-7-1-78,-8-4-189</inkml:trace>
  <inkml:trace contextRef="#ctx0" brushRef="#br0" timeOffset="161195.0628">3835 8936 219,'0'0'230,"0"0"-181,0 0 0,0 0-23,0 0-14,0 0-12,-68-10 2,51 25-2,-5 3 1,1 5 8,3 2-5,2 3 1,5-3 4,4-2-8,5-4-2,2-5 1,0-2 0,0-5-6,5-1 7,5-2-2,1-4-5,8 0 0,2-2 4,-1-11 1,-1-3 0,0 0-2,-5-2 0,-5 3 3,-1 3 1,-3-1 0,-5 8 21,3 0-4,-3 2-10,0 3 17,0 0 5,0 0-30,0 0-2,3 11-24,0 4 26,6-2 0,4 1 0,-1-3-2,6-1 3,0-2-1,3-4 0,1-4-1,-2 0-1,-1 0-10,-1-4-14,-3-9 7,-2-3-1,-7-4 18,-1-1 2,-5-1 0,0-6 37,0 1 2,0 1-7,0-2 4,0 1 1,0 2-8,-2 2-16,-1 3-12,2 4 16,1 7-8,0 4 12,0 5-2,0 0-13,0 0-6,0 17-21,0 13 0,0 12 21,3 8 0,1 3 2,-1 2 6,0 2-2,0-1-4,-1-1 0,-2-2-1,0-1 2,0-1-2,0-2 0,0-4 2,3-7-1,0-9-2,1-11 0,-1-5 2,-3-5-4,0-6 2,0-2 0,0 0 6,0-2 6,0-19-4,0-11-8,0-13-24,0-9 16,0-5-8,0 1 2,0 6 3,0 10 6,0 6 5,0 6 4,0 7-2,0 5-2,0 6 8,5 3 3,2 0-7,8 2-4,6 3 0,9 4-3,6 0-1,2 0 3,-5 13-1,-6-3-10,-6 2 7,-8-1-19,-5-1 11,-7 0-3,-1 0-14,0 1 19,-7-1 11,-11 1-14,-2-3-59,-5-3-62,-2-2-162</inkml:trace>
  <inkml:trace contextRef="#ctx0" brushRef="#br0" timeOffset="162091.0053">4763 8934 378,'0'0'115,"0"0"-64,0 0 5,0 0-13,0 0-11,0 0-19,-91-18-9,72 24-3,-2 15-1,0 4 0,6 4-4,3 1 2,6-3 2,5-3-5,1-3-4,0-6 7,3-2 1,9-6-9,1-1 5,1-3-16,1-3 5,-2 0 16,5 0 0,1-10 3,2-7-3,-3-4 3,0 0-2,-6-2 1,-3 4 2,-5 4 21,-2 2 1,-2 6 17,0 4-18,0 2 17,0 1-20,0 0-22,0 3-13,6 12-8,3 4 21,7 1-1,2-4 1,3-2-4,1-3-19,2-4-7,0-3-27,3-4-54,1 0-26,1 0-89</inkml:trace>
  <inkml:trace contextRef="#ctx0" brushRef="#br0" timeOffset="163642.9053">5233 8881 304,'0'0'150,"0"0"-117,0 0 20,0 0-6,0 0-10,0 0-13,-83 9-14,71 7-9,0 7 0,3 2 1,0 1 5,6 0-7,1-3 2,2-2-2,0-3-1,0-3-3,2-5 1,7-1-2,0-4-3,6-2 6,0-1-9,7-2 11,2 0-2,4-5-6,-1-10-4,-1-3-21,-4 0-4,-4 1 13,-6 2 17,-6 0 6,1 3 1,-4-2 0,0 3 6,-1 1-3,-1 2 14,-1 1 13,0 3-18,0 1 7,0 1-16,0 1-3,0 1 19,0 0 23,0 0-42,0 6-18,5 9 18,2 0 0,3 0-1,1-2 1,4 1-1,0-4-2,0 0 0,0-3 3,0-2 1,1-2-1,-1-3-21,3 0-5,-3 0-3,7-10-16,-3-3-12,-2-2 11,-2 1 38,-6-1 8,-3 0 7,-3-1 37,1-5 9,-4-4 11,3 0-8,0-5-8,-3 0-13,0 0-16,0 1 2,0 0 3,0 4-1,0 1 2,-6 3-16,2 5 2,-1 2 13,4 6 8,-2 5-23,3 3 2,0 0-11,0 0-1,0 0-5,0 16-20,0 12-1,0 7 27,6 0 0,1 1 1,-1-1 2,0-1-3,-1 0 0,-2-1 0,-2 0 2,2 1-2,0-6 0,1 1 0,-1-4 5,2-2-5,-2-5-2,3-4 1,2-4 1,-1-2-9,-1-5-16,3-3 0,0 0 14,6-10 3,1-11 2,2-4-3,3-5-16,-3 0 9,0 4 1,-5 2-2,2 4 6,-3 5 2,-4 3-9,-1 6-3,-4 1 21,-3 5 4,0-1 17,0 1 38,0 0-9,0 0-31,0 0-19,0 0-7,3 9-28,1 3 35,2 2 0,-1 0-2,1-1 2,4-3 0,-4-1 2,2-2-3,-1-5 1,2 0-9,0-2 4,0 0 5,3 0 0,0-2 1,-3-5 3,6-1-4,-8 1 0,1-2-1,-1 1 1,-4 3 0,-2-2 1,1 3 1,-2 1-1,0 3 4,0 0-4,0 0-2,0 7-15,0 13 8,0 6 8,0 3 6,0 8-2,-2 3 2,-6 7-4,0 7-2,2 3 7,-1 2 19,-1-5-12,-4-4-8,0-9-5,-1-8 3,1-11-1,4-10-2,0-4 1,3-8 7,2 0 1,-1 0-10,-2-15 6,1-6-8,5-6 2,0-1-8,0 2-5,11-3 12,5 0-3,2-3 4,7 1-1,4 0-9,-1 0-20,3 0-4,-4 0-41,-3 2-81,-6 1-179</inkml:trace>
  <inkml:trace contextRef="#ctx0" brushRef="#br0" timeOffset="164114.8758">5473 8866 230,'0'0'126,"0"0"-107,0 0 16,0 0 17,91-23-12,-52 19 11,-1-1-3,-2 2-38,-2-1 2,1 0-6,1-3-3,2-2 2,-4 2-5,2-2-16,-8 1-73,-7 2-78</inkml:trace>
  <inkml:trace contextRef="#ctx0" brushRef="#br0" timeOffset="164434.8566">5323 8655 317,'0'0'384,"0"0"-345,0 0-37,0 0 0,0 0-2,0 0 0,-5 0-13,5 2-58,0 6-70,0 2 25</inkml:trace>
  <inkml:trace contextRef="#ctx0" brushRef="#br0" timeOffset="165410.7948">6511 9081 521,'0'0'150,"0"0"-122,0 0-5,0 0-7,0 0-6,0 0-4,0 0-6,0 2-16,0-1-18,0 2-97,-2-1-300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9:46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5875 914 120,'0'0'99,"0"0"-62,0 0-6,0 0 0,0 0-3,0 0-3,0 0 0,0 0 2,4-3 3,-4 3-3,0 0 4,0 0-21,0 0-9,3 2-1,3 11-6,2 11 6,2 6 6,1 3-3,2 5 12,-1-2-15,3 0 0,0-1 2,0-2 1,1-1 0,-2-4 0,-1-1-3,-4 0 3,2-2-3,-3-4 0,0-5 0,-1-1 0,1-3 0,-1-1 0,1-4 0,-4-2-7,2-2 4,-1-3 3,2 0 1,-1-14 10,3-8 27,-3-5-8,1-7-16,-4 2-3,0-3 2,-3 0 4,0 2-6,0 3-2,0 3-5,0 7 10,0 10-5,0 4-5,0 4-4,0 2 0,0 0-5,3 12-21,5 14 16,1 8 8,6 1 2,-3-2 1,2-3-1,0-1 0,4-2 0,0-3 0,0-1 0,-3-5 0,-2-5 2,-1 0-3,-3-5 1,-3-3-7,-2-5 7,-2 0-1,-2-8 1,0-20 31,0-10-22,0-6-6,0-4 0,0 0 3,-3 2-6,1 0 5,-2 6-11,1 2 6,-3 5-14,3 9-30,0 6-31,0 6-45,3 7-66</inkml:trace>
  <inkml:trace contextRef="#ctx0" brushRef="#br0" timeOffset="1603.7471">6600 1218 275,'0'0'71,"0"0"-71,0 0 1,0 0-1,0 0 9,0 0 27,27 2 1,-18-2-14,4 0 10,-1 0-17,1-6-1,1-5-5,2 1-8,-1-7 9,0-4-9,0-2 1,-2-5-3,-2-3-3,-5-3 2,2 0 0,-5 0-3,-1 6 4,-2 3-1,0 7 1,0 0 7,0 5 1,0 1 9,-5 3-13,0 1 1,2 5 15,3 2 9,-3 1-12,3 0-9,-3 0-8,3 0-4,0 0 1,0 12-16,0 15 19,0 12 0,0 8 0,0 8 2,0 0 1,0-1-2,6-6 1,-3-7-1,-1-4 9,1-5-8,-2-2-1,3-6-1,-2-4 1,-2-5 1,1-5 5,-1-4-6,0-3 0,0-3 0,0 0 8,0 0 4,0-9 15,0-6-28,0-4-4,0-4 4,0 0 6,0 2 0,2 2-6,4 2-1,0 2 0,3 3-1,1 1 0,2 1 0,4 6 0,1 2 0,4 2-5,1 0 4,-2 6-2,-1 8 2,1-1 3,-3 2 0,1 1 1,-4-5 0,0 1 0,0 1-1,1-2 0,0 2 1,-3-2-3,3-3-1,-3-1-32,-1 0-29,3-6-21,2-1-21,1 0-108</inkml:trace>
  <inkml:trace contextRef="#ctx0" brushRef="#br0" timeOffset="2379.7043">7436 1179 170,'0'0'160,"0"0"-111,0 0 12,0 0-23,0 0-9,-84-33 20,66 44-40,3 10 5,-1 4-1,4 4-11,0-4 13,9-2-13,3-4 0,0 1-2,0-5 0,3-1 4,12-5-4,0-5-2,4-3 0,2-1 0,3-2 1,0-18-3,-2-2-23,-5-4-8,-4 2 26,-7 1 9,-2 5 1,-2 6 4,-2 6 13,0 4 58,0 2-8,0 0-24,0 0-44,0 10-9,0 8 7,0 2 2,6-1 1,3-1-1,1-3-3,2 1 3,3-3 2,3-1-1,0-6-1,4-3 0,2-3-5,0 0 3,1-6-2,-1-11-5,-2-1-6,-6-3 12,-5-5 0,0-4 6,-4-3-1,-2-9-1,-2-1 3,1-10-3,-4-3 10,0 3 17,0 4 3,0 11-5,0 8 9,0 9-18,0 7 8,-4 8-11,1 5 16,3 1-14,0 0-16,0 4-11,0 26-18,0 17 23,0 16 6,0 2 3,7-3-1,2-8-2,2-11 4,2-8-4,-1-6-3,6-5-27,-3-4 10,1-5-2,2-7-18,-3-5-38,-3-3-56,4-4-195</inkml:trace>
  <inkml:trace contextRef="#ctx0" brushRef="#br0" timeOffset="2675.6809">7555 1086 311,'0'0'65,"0"0"-21,0 0 29,94-11-34,-54-2-17,2-2-6,4-2-10,-1 2-5,-5 5 5,0 3-6,-10 4-71,-4 3-99,-10 0-172</inkml:trace>
  <inkml:trace contextRef="#ctx0" brushRef="#br0" timeOffset="3771.6219">9242 1055 363,'0'0'124,"0"0"-124,0 0 0,0 0-4,0 0 4,0 0 8,8 23-5,0-21 2,0-2-1,4 0 12,3 0-7,1 0 9,5-3-6,0-12-7,-3-3-5,-2-2-1,-4-1-15,-4 5 1,-1 0 9,-4 6 6,-1 5 2,-2 2 0,0 2 8,0 1-3,0 0 1,0 1-8,0 17-2,0 6 1,0 5 2,0 1 2,0 0-2,7-1-2,5-5 0,3-4 1,2-2 2,-1-5 0,-1-2-4,4-7-9,-1-4 11,2 0 6,0-1-6,3-16-35,-2-4-9,-2-1-21,-1-4 26,-6 3 28,-5-1 11,1 3 20,-1 0-7,-1 3 26,0 6-1,2 3-17,2 6-21,2 3-7,3 0-12,1 4 18,5 15 1,0 0 4,3 1-1,-2 1 28,-1-5 4,-4-2-15,-4 1-15,-4-2-5,-6 3 4,-3-1-4,0-1-17,-16 3-43,-17-2-130</inkml:trace>
  <inkml:trace contextRef="#ctx0" brushRef="#br0" timeOffset="4011.5991">9478 729 723,'0'0'0,"0"0"-41,0 0-19,0 0 6,0 0 18,0 0-24,0-13-209</inkml:trace>
  <inkml:trace contextRef="#ctx0" brushRef="#br0" timeOffset="4939.5365">11025 890 362,'0'0'85,"0"0"-25,0 0-18,0 0-14,-99-3-15,68 23-3,3 5-9,1 10 8,6 1 3,5 0-10,4-3-1,7-4-1,5-4-2,0-2-3,0-4 3,14-2 2,1-5 4,5-3-3,4-8-2,2-1 1,9 0-7,0-13 4,-1-8-5,-4-6-9,-6 0 8,-8-2 5,-8 1 4,-1-3 4,-7 5 19,0 3 19,0 8-8,0 5 3,0 8 22,0 2-8,0 0-40,0 0-11,0 16-29,0 10 22,6 4 7,9-2 1,3-2-1,4-5-13,1-4-15,10-7-20,1-4-51,6-4-61,-4-2-134</inkml:trace>
  <inkml:trace contextRef="#ctx0" brushRef="#br0" timeOffset="5747.4872">12699 684 235,'0'0'66,"0"0"-66,0 0 0,0 0 10,0 0 16,100 7 32,-63-7 2,2 0-17,0 0-14,5 0-18,-5-3-5,0-3-2,0 1-4,-5-2 0,-3 3-23,-4 1-66,-9 1-52,-10 2-23</inkml:trace>
  <inkml:trace contextRef="#ctx0" brushRef="#br0" timeOffset="6075.4651">12896 703 481,'0'0'60,"0"0"-54,0 0 3,0 0-6,-10 83 34,8-51-2,2 3-20,0 1-6,0-2-7,6 0-1,0-2 0,0 2 5,0-3-2,-2-4-4,1 0-3,-2-4-27,-3-1-46,0-2-15,1-5 51,2-7-198</inkml:trace>
  <inkml:trace contextRef="#ctx0" brushRef="#br0" timeOffset="6985.3062">13409 658 366,'0'0'150,"0"0"-66,0 0-28,0 0-52,0 0-4,0 0-21,0 48 21,0-14 11,0-1-3,0 0-2,0-2 1,0 0-7,0-3 4,0-2-2,0 2-2,0-2 2,0-2 4,0 2-12,0-4-55,2-4 1,0-4-68,1-8-121</inkml:trace>
  <inkml:trace contextRef="#ctx0" brushRef="#br0" timeOffset="7297.284">13445 598 400,'0'0'94,"0"0"-2,0 0-44,0 0-36,0 0-12,0 0-2,76-33 1,-45 30 2,4 0-1,-2 2 1,-1 1-1,-2 0 0,-1 0 0,-4 0-14,-4 1-45,-8 6-40,-8 2-80</inkml:trace>
  <inkml:trace contextRef="#ctx0" brushRef="#br0" timeOffset="7537.2697">13415 843 256,'0'0'65,"0"0"-37,0 0 8,92 0-23,-53 0-1,-1 0 1,-7 0-8,-4 0-4,-5 0-1,-8 0 0,-8 3-76,-6 8-117</inkml:trace>
  <inkml:trace contextRef="#ctx0" brushRef="#br0" timeOffset="7761.2602">13408 1135 294,'0'0'40,"0"0"9,0 0 7,0 0-40,107 0 1,-73 0-7,2 0-1,-3 0-8,0-1-1,-2-2 1,1 1-1,-1-1-44,-3 0-37,1-3-208</inkml:trace>
  <inkml:trace contextRef="#ctx0" brushRef="#br0" timeOffset="8133.849">14058 636 577,'0'0'78,"0"0"-25,0 0-53,0 0-15,0 0-6,0 0 20,9 113 1,-9-65 1,0-2 2,0 0 0,0-3-1,0-4 10,0-4-11,0-7 6,0-2-6,0-8-1,0-6-2,0-1-23,0-7-22,6-4-19,2 0-91,-1-18 29</inkml:trace>
  <inkml:trace contextRef="#ctx0" brushRef="#br0" timeOffset="8605.8167">14104 742 29,'0'0'378,"0"0"-267,0 0-95,-6-82 19,6 73 6,0 4 7,0 5-13,0 0-32,0 0-3,2 0-3,8 11-6,8 14 6,2 7 3,1 3 0,-1 2-2,0 1 1,-1-1 1,2-1 3,-3-2 1,0-4-4,0-6 1,-5-3 0,-2-4-1,-1-6 1,-6-3-3,1-6-2,-2-2 4,0 0 2,0 0 4,-1-3-3,2-11 3,-1-8-2,-1-1-3,0-3 9,0-4-9,1 0 14,-2-3 2,2 0 5,-1 1 3,-2 0-6,1 4 6,-1-1-9,0 4-6,0 1-9,0 6-1,0 1-18,0 7-24,0 2-19,0 5-16,0 3-42,3 0-54,3 0 2</inkml:trace>
  <inkml:trace contextRef="#ctx0" brushRef="#br0" timeOffset="9245.7734">14987 705 243,'0'0'334,"0"0"-251,0 0-34,0 0-35,0 0-11,-101-72 1,79 68-4,2 4 0,4 0-5,1 2 3,-1 16-3,1 6-2,3 3 7,3 2-1,9 0-2,0-3 2,5 2-9,17-3-2,9 1-12,5-5 23,1 0-1,-4-3-2,-9-1-4,-3 0 4,-7 0 8,-5 0-12,1 0 8,-6-2 0,-1 1 4,-3 2-4,0 0 1,-4 0 8,-15 0-3,-4-1 0,-6-2 0,-5-3-6,1 0-13,-4-4-29,-3-4-24,-2 1-6,-3-3-6,2-2-31,4 0-170</inkml:trace>
  <inkml:trace contextRef="#ctx0" brushRef="#br0" timeOffset="10045.7244">15347 629 345,'0'0'84,"0"0"2,0 0-46,0 0-34,-91 44-1,72-9-5,1 7 0,3 3 3,0 3-2,6-2-1,4-4 0,5-3-2,0-7-6,8-7-5,11-4 1,6-6 2,3-9 10,6-3 9,6-3-2,1 0 5,2-17 0,2-9-8,-5-6-3,-4-6 8,-8 1-5,-9 2 7,-11 2-8,-8 4 36,-3 1-8,-21-1-19,-3 2 3,0 0-5,2 1 0,4 7-10,6 2-11,3 7-60,8 5-58,2 5-19</inkml:trace>
  <inkml:trace contextRef="#ctx0" brushRef="#br0" timeOffset="10429.6988">15989 664 365,'0'0'36,"0"0"-36,0 0 1,0 0 4,-2 97 63,-4-60-29,2 2-21,1-2-3,3-4-6,0-2 0,0-3-7,0-2 3,0 2-4,0-7 0,0-2 0,0-6-1,-3-3 0,1-6-86,0-4-28,2 0-56</inkml:trace>
  <inkml:trace contextRef="#ctx0" brushRef="#br0" timeOffset="10909.672">15909 675 359,'0'0'23,"0"0"35,2-100-30,9 75-5,1 7 20,2 4 6,5 5-26,4 5-19,3 4-4,6 0 0,0 7-3,-1 14 2,-1 7-3,-6 0 4,-6 1-3,-7-2 3,-6-2 1,-5 1-1,-1-1 0,-20-1 1,-9 1-1,-6-6-2,3-2-27,3-7 5,10-2 22,9-7 2,5-1 0,3 2 4,3-2-1,0 0-1,0 2 0,6 3-1,13 6 2,6 4 6,4 0-9,1 2 1,0-1 3,-2 2-1,1 2-3,-3 0 14,1-1-5,-2-2-7,-3-1-1,-2-1 7,-3-1-8,-7-1-3,-1-2-30,-4-4-65,-4-4-115</inkml:trace>
  <inkml:trace contextRef="#ctx0" brushRef="#br0" timeOffset="11706.7977">17739 634 516,'0'0'98,"0"0"-32,0 0-49,0 0-17,0 0-3,0 0-6,0 77 9,0-36 2,0-2 5,0 0-1,0-3-3,1-3 4,-1-1-7,3-6 4,-3 1-3,3-3-1,-1-1 0,-2-3 0,1-5-31,2-6-53,1-3-48,2-6-141</inkml:trace>
  <inkml:trace contextRef="#ctx0" brushRef="#br0" timeOffset="12066.7754">17795 597 294,'0'0'26,"0"0"39,0 0 0,0 0-23,0 0-6,0 0-12,62-68-17,-47 68-4,4 0-3,3 11 0,1 13-2,-2 5 5,-5 4-3,-6 1 7,-5-6 4,-4 0-3,-1-6-8,-1-4 4,-14-1 0,-9-6-4,-3 0 0,-4-2-4,0-2-1,1-2-22,3-3-36,5-2-80</inkml:trace>
  <inkml:trace contextRef="#ctx0" brushRef="#br0" timeOffset="12458.7537">18434 637 404,'0'0'63,"0"0"26,0 0-42,0 0-47,0 0-13,0 0 13,-18 100 2,12-64-1,0 0 2,2-3-3,1-1 0,-2-2 1,2-3 3,-1-1-4,-2 1-1,0-1-55,-3-2-22,3-1 20,1-8-61</inkml:trace>
  <inkml:trace contextRef="#ctx0" brushRef="#br0" timeOffset="12986.7171">18353 518 378,'0'0'48,"0"0"5,0 0-30,0 0-18,88-51-4,-62 51 2,-1 0-6,2 2 2,-3 14-5,-3 7 6,-9 4 4,-6 3-1,-6 3 10,0 0-8,-15 0-2,-12 1 0,-4-5-3,-1-4-6,2-4-11,7-8-1,4-4-4,8-4 3,3-4-2,7-1-7,1 0 22,0 0 1,0 0-2,9 0 7,7 0 0,2 0 0,6 1 9,1 10-5,2 5 14,0 0-12,-2 0-2,-1 1 4,0 0-4,0 1 5,0 1-1,-2-1-5,-1 0 1,-2-1-2,-5-4-2,-1 1 0,-4-2-23,-1-6-82,-4 0-149</inkml:trace>
  <inkml:trace contextRef="#ctx0" brushRef="#br0" timeOffset="13442.6916">19007 608 447,'0'0'87,"0"0"20,0 0-71,0 0-36,0 0-3,0 0-5,-89 106 6,75-62 0,2-5-2,5-4 4,4-3 0,3-6-2,0-2-5,3-4-11,10-5 12,2-3 1,4-7 5,1-4 2,5-1 4,3-3 9,2-14-7,-1-5-3,-7-6 5,-4-3-2,-5-2-4,-5-2-1,-5 2 2,-3-1-2,0 1-3,-2 4-1,-10 5-22,-6 7-41,-4 7-25,-5 7-26,-1 3-238</inkml:trace>
  <inkml:trace contextRef="#ctx0" brushRef="#br0" timeOffset="14078.8878">19496 561 365,'0'0'101,"0"0"0,0 0-27,0 0-62,0 0-12,0 0-31,0 68 31,0-25 41,0-2-25,2-2-1,-2-3-7,1-5-7,1 1 5,-1-4-5,1 0-1,-1-1-8,-1-9-59,0-4-16,0-6-56,0-8-112</inkml:trace>
  <inkml:trace contextRef="#ctx0" brushRef="#br0" timeOffset="14430.869">19398 613 507,'0'0'9,"0"0"21,0 0-2,40-83-26,-12 71-2,2 5 0,5 5 0,-4 2-3,3 8-1,-2 16 1,-1 10 0,-3 6 3,-2 3-1,-4-2 0,-7-3 1,-3-4 0,-6-4 0,-6-4 1,0 0 3,-9-3-4,-18 0 2,-9 1-2,-7 0 0,0-4 0,-3-2 0,4-5 0,4-3-10,8-5-42,4-3-35,3-2-64,3 0-113</inkml:trace>
  <inkml:trace contextRef="#ctx0" brushRef="#br0" timeOffset="14974.8349">20060 572 263,'0'0'132,"0"0"-86,0 0-40,0 0-6,-13 83 5,5-39-2,1-3-2,7-5 4,0-5-5,0-4 1,13-3 7,4-4-8,1-3 3,1-4 7,-3-3 5,4-3 6,-1-3-9,2-4 4,1 0-15,-2-1 13,1-13-13,0-4 13,1-4 2,-3-7 6,1-4-12,-5-2-4,0 0-5,-6-1 4,-2 2-4,2 4-1,-3 3-45,-3 5-28,-2 8-107</inkml:trace>
  <inkml:trace contextRef="#ctx0" brushRef="#br0" timeOffset="15646.7902">20833 597 473,'0'0'30,"0"0"7,0 0-31,0 0-5,0 0-1,0 0-5,-95 9 5,63 14 0,1 6 0,-2 6 5,3-1-5,9 2 0,3-1-1,9-1 1,6-3-1,3-4 1,0-3-9,8 0 9,10-5 15,6 0 4,3-6 3,7-4-4,3-5-14,8-4-4,1 0-26,6-5-26,-1-8-81,-4-5-256</inkml:trace>
  <inkml:trace contextRef="#ctx0" brushRef="#br0" timeOffset="16022.7636">21191 577 492,'0'0'100,"0"0"-89,0 0-11,0 0-27,0 0 27,0 0 3,87 15 4,-55-12-4,3-1 2,-1-2-4,2 0 1,4 0-2,-3 0-23,-2 0-66,-5-4-54,-11-2-105</inkml:trace>
  <inkml:trace contextRef="#ctx0" brushRef="#br0" timeOffset="16326.7449">21345 640 320,'0'0'99,"0"0"-73,0 0-21,0 0-5,-5 97 17,2-63-6,0 1 23,0-1-28,2 0 17,-1-1-6,-2 0 34,1-3-38,0-3-3,0-3-3,0-4-2,-2-6-3,2-4-4,0-4-13,0-5-87,-2-1-112</inkml:trace>
  <inkml:trace contextRef="#ctx0" brushRef="#br0" timeOffset="19064.1558">22085 547 208,'0'0'87,"0"0"-24,0 0-7,0 0-28,0 0-4,0 0-1,0 0-3,7-35 7,4 29-7,-1 0-1,6-2-6,6 3-2,3 0-8,3 1-2,3 0 0,-2 4-1,-2 0 0,-8 0 0,-1 0-5,-6 11-2,-5 7 1,-7 6-3,0 7 8,-10 4 2,-15 1 1,-3 2 5,0-2-3,1-5 0,8-6-4,6-3-1,2-5 1,7 0 0,1 1-3,0 0 1,1 5 0,1 0-1,1 5 1,0 2 2,0 0 4,-2 3-1,1-1 6,-2-2 10,0 0 7,0-3-20,-1 0-1,1-2-5,0-2-24,0-3-103,-1-7-113</inkml:trace>
  <inkml:trace contextRef="#ctx0" brushRef="#br0" timeOffset="19280.1462">22085 1460 554,'0'0'88,"0"0"-87,0 0-1,0 0 0,0 0 0,0 0-27,-5 0-23,1 0-38,2-3-171</inkml:trace>
  <inkml:trace contextRef="#ctx0" brushRef="#br0" timeOffset="25115.6161">3919 2022 260,'0'0'102,"0"0"-68,0 0 10,0 0-14,0 0 20,0 0 7,0 0-20,-28-44-16,23 40 2,-2 1-14,-1 2-4,-5-3-4,4 4 1,-2 0-4,-5 0 2,2 0-1,-3 0 1,0 0 0,-2 0 3,1 2-1,3 4-2,0 0-4,5 0 3,2 3-2,2 0 3,6 3-6,0 3-6,0 5 6,11 2-1,8 2 4,2 4-1,6-5 4,3 3 4,-2-2-4,5-1 0,-5 1-3,-1-2 2,-3-1 1,-8-3 4,-4-1-2,-3 1-3,-7 0 3,-2 2-2,0 1 0,-20 3 1,-6-3-1,-6 0 3,-2-6-1,1-1-2,3-6 0,2-1 2,1-6 2,3-1 3,0 0-7,2 0 0,4 0 0,0-8 5,4-2-5,4-1-58,3 3-76,-1-2-198</inkml:trace>
  <inkml:trace contextRef="#ctx0" brushRef="#br0" timeOffset="26492.3324">4150 2204 368,'0'0'49,"0"0"-49,0 0-1,0 0 1,0 0 10,-10 86 5,10-57 5,0-1 7,0-2-14,0-4-3,10-2 0,1-3-10,3-4-1,3-2 0,2-4-2,1-2 3,-1-5 6,5 0 0,-4 0 19,0-8-19,-2-7-2,0 0 3,-5-3 3,-2 1-3,-5-1 6,0 0 2,0 0 7,-5 1-11,1 4-4,-2 1-3,0 8 25,0 0-17,0 4 3,0 0-5,0 0-3,0 0-7,0 11-21,3 3 21,0 4 8,1-2-6,4 0-2,8-2-6,1-3 6,5-1-11,2-2 11,1-5-3,2 1-20,-1-4 20,0 0 0,1 0-11,-3-9 7,1-6 2,-8-3-3,1-3 8,-5-6 1,0-4 2,-2-5-3,-2-4 0,-3 4 3,-5 4 5,-1 8 16,0 5 8,0 4 4,0 3-17,0 4-6,-1 4-3,1 2 19,-3 2-16,2 0-3,-1 0-7,2 3-3,-3 18-20,3 14 20,0 10 4,0 3 0,0 5-4,0-4 1,0-2 3,0-5-4,0-2 0,0-1-1,0-5 2,0 2-1,5-3 1,-1 1 0,-4-3 0,0-1-1,0-1 0,0-2 0,0 0-5,0-5-3,0-4-4,0-5 1,0-6-4,0-4-14,0-3 4,0 0 8,0 0 15,-3 0-1,3 0 6,0 0-3,0 0 3,0 0-1,0 2-2,0-2-4,0 0 4,0 0 0,0 0 0,0 0 0,0 0 2,0 0-2,0 0-60,0 0-189</inkml:trace>
  <inkml:trace contextRef="#ctx0" brushRef="#br0" timeOffset="27264.8628">4774 2192 197,'0'0'34,"0"0"-4,0 0 15,0 0-5,0 0-5,0 0 0,50-51-6,-39 43-11,1 2 11,4 0 0,1 3-16,4 0-3,1 3-7,0 0-3,-2 6 1,-4 9-1,1 5 1,-4-1 4,-7 1-3,0 3 10,-3-2-3,0-1 1,-3-2 6,0 0-9,-3-4 4,-12 4-4,-6-3-1,-1-1 2,1-2-6,0-4 2,5-1-4,4-2-5,1-5-1,1 0 5,1 0-14,1-4 9,1-3 2,0 0-5,-1 0-23,5 5-49,-3 2-64,3 0-82</inkml:trace>
  <inkml:trace contextRef="#ctx0" brushRef="#br0" timeOffset="28288.8021">4874 2365 119,'0'0'169,"0"0"-150,0 0-15,0 0 8,0 0-1,91 0 33,-58 0-2,0 0 1,-5-7-19,3-3-4,-7 0-6,4-2-4,-4 0-1,0-1-7,-6-3 1,0 1-3,-6-3 3,-6 0 0,0-5 0,-2 1-1,-4-2 2,0 0-3,0 1-1,0 4 4,0 1-2,0 3-2,0 2 7,-7 3 8,4 2 11,3 5 10,-2 1 0,2 2-14,0 0-5,-1 0-10,1 0 1,0 0-8,0 0-5,0 1-6,0 17-10,0 10 17,3 10 4,3 8 7,-2 3 8,2 0-7,0-2-1,0-3-2,2-3 2,-1-5-7,-1-6 5,-3 0-3,0-1-2,-3-2 4,0 1-3,0-1 2,0-1-3,0-2 5,0-4-5,0-4 0,0-1 3,0-6-3,0-3 0,0-3-4,0-3 4,0 0-35,0 0-3,0-1-19,0-17-16,0-7-127</inkml:trace>
  <inkml:trace contextRef="#ctx0" brushRef="#br0" timeOffset="28717.0705">5275 2259 340,'0'0'115,"0"0"-84,0 0-11,0 0-13,0 0 0,0 0 7,52-88-4,-34 78-2,-3 0 0,1 9 5,-2 1-11,0 0-3,3 0 1,1 11 0,-3 3 3,1 8-3,-2 3-2,-2 3 2,-3 2 4,-6-4 4,-3-3-8,0-2 0,-9-3 5,-12-3-2,-1-3 3,-5-3-3,6-1-3,0-5 5,5 1-3,2-4-2,-2 0-18,5 0-20,2 0-29,2-3-25,-2-6-87</inkml:trace>
  <inkml:trace contextRef="#ctx0" brushRef="#br0" timeOffset="31273.1939">5817 2126 130,'0'0'177,"0"0"-102,0 0 2,0 0-15,0 0-7,0 0 3,0-6-10,0 4-20,0 1-15,-5-1-5,-1 2-8,-4 0-2,-2 0 2,-3 0-2,0 8 2,-1 5 0,1 7-1,-3 6-4,1 3 5,1 3-2,4-2-1,2-2 2,7-6-2,3-3 2,0 0 0,0-6-17,5-1 16,6-1 0,6-4-4,0-2 4,4-4-4,2-1 6,2 0-2,0-3 2,2-9 0,0-1 3,-3-3-1,-5-2-2,1 0 1,-7-3 0,-1 0-2,-6 0 4,-6-1-2,0-1-1,0 4 0,-5 1 0,-3 1 4,0 2-1,2 3-3,2 4 0,2 4 0,-1 1 0,3 2-1,-3 1 0,3 0 1,0 0-2,0 0-5,0 0-8,0 4 12,0 0-6,6 2 6,5 1-1,5-3 2,-1-3 2,7-1 3,2 0-2,-3 0-1,0 0 2,1-4 1,-7-5-3,-3-2-2,0-1 2,-3-4 16,0-2-14,0 1 0,-6 1-2,3 5 1,-6 4 0,0 2 9,3 5 20,-3 0-12,0 0-14,0 0-4,3 0-19,4 10 7,2 10 12,3 1 2,0 3-2,2 2 0,-5-2 0,-2 1 0,-4 0-1,-2-1 1,-1-2-1,0-2 0,-1-1 0,-12-2-2,-1-3-5,-2-3 0,2-1-7,1-5 2,1 1 5,6-2 0,3-3 6,1-1 1,1 0-6,1 0 2,0 0-8,0 0 0,0 0-9,0 0-21,12 0 40,9 0 3,0-3 0,6-6-1,3 0 1,4 0 1,3-2 0,2 0-1,-5-3 0,-4-1 0,0-3 3,-8-4-7,-2 0 8,-4-3-4,-7 1 0,-6-1 12,-3 3 17,0 2 4,0 3 12,-3 4 3,-8 2-5,-2 7-10,1 0-25,-1 4-8,4 0-2,-3 10 1,-1 16-1,2 8-12,5 7 10,6 3 2,0-5-1,0-5 3,6-6 0,10-8 2,4-3-2,8-5 1,2-4-1,4-5 0,-1-3 0,0 0-33,-3-3-12,0-10-63,-8-3-171</inkml:trace>
  <inkml:trace contextRef="#ctx0" brushRef="#br0" timeOffset="34642.5372">7154 2302 410,'0'0'105,"0"0"-74,0 0 2,0 0-12,0 0-8,0 0-13,0 0-6,8-3 2,-8 15-2,0 6 6,-4 3 5,-8 2-5,-2 1-3,-5 1-42,-3-1-85,-2-1-146</inkml:trace>
  <inkml:trace contextRef="#ctx0" brushRef="#br0" timeOffset="37262.1503">7778 2814 242,'0'0'102,"0"0"-69,0 0-2,0 0-2,0 0 2,0 0 0,0 0-8,0 0 8,0 0-18,0 0-13,0 7 0,0 7-1,3 11 1,2 12 3,1 6-2,2 10 0,-4 3 1,0-1-1,-4-1 3,0-4-4,0-4-3,0 0 3,-2-5 0,-6 1 5,2-6-3,0-6-2,0-4 0,0-7 0,5-6-66,1-8-176</inkml:trace>
  <inkml:trace contextRef="#ctx0" brushRef="#br0" timeOffset="38112.1089">8228 2979 232,'0'0'49,"0"0"-3,0 0-10,0 0-16,0 0 13,-91-6-6,79 6-7,-3 0-16,3 12-1,0 6-3,-3 3 0,6 8 0,-1 4 5,-1 3-5,4 3 1,-1-1 3,4-2 1,1-1-5,3-3 0,0-4-3,10-2-5,8-1 6,0-2-9,4-5 11,1-2 0,2-5-12,7-10 6,5-1 6,6-1 16,3-19-14,0-4 3,-1-1-3,-2-3 5,-4 0-6,-6 1 2,-6 0-2,-5 1 2,-7-1 2,-7 1 1,-1 1 20,-7-2-15,0 1 12,-4-2-7,-13 0 9,-3 3-4,-6 1-21,-2 4 0,1 5-2,0 4-6,0 7-3,0 4-4,4 0-71,-1 2-107</inkml:trace>
  <inkml:trace contextRef="#ctx0" brushRef="#br0" timeOffset="38696.0705">8284 2802 372,'0'0'49,"0"0"-29,0 0 27,0 0-21,0 0-9,0 0 26,-1-11-7,1 11-10,0 0-3,-2 0-8,2 0 8,0 0-17,0 5-6,0 11-4,0 10 4,0 5 3,0 8-2,8 5 0,1 3 1,3-1-2,-2 1 1,-2-2 1,0 1-2,-3-1 0,-2-1 0,3-1 3,-4 1-1,1-5 2,0-3-4,1-5 0,-4-6 1,1-6-1,-1-3-18,0-2 7,0-3-6,0-5-31,0-3 6,0-2-29,0-1-22,0 0-88</inkml:trace>
  <inkml:trace contextRef="#ctx0" brushRef="#br0" timeOffset="39520.0235">8711 2921 389,'0'0'76,"0"0"-35,0 0-27,0 0 6,0 0 5,0 0-8,6-5-13,2 5-4,3 0-5,6 0 0,4 0 5,4 2 0,2 3 1,0 3 1,4 1-1,-1 0-1,0 2-11,-2-1-20,-1 2 9,-2 2 19,-4 0-4,-4-1-4,-3-1-8,-3 0 9,4 1-2,-5 0 8,-4 0 1,0 2-3,-6-1 2,0 2 4,0 1 3,-10-4 11,-8 4-1,0-2 12,-3 2-19,-1 2-5,-1 1 5,-2 2-4,-2 4-2,-1-2 2,-2 3-2,5-1-14,1-2-25,7-2-13,3-4-60,3-6-94</inkml:trace>
  <inkml:trace contextRef="#ctx0" brushRef="#br0" timeOffset="40271.9729">9658 2983 347,'0'0'69,"0"0"-42,0 0-18,0 0-9,0 0 1,90 0 2,-66 0 1,3 0-4,-5 0 0,2 0 2,-3 0-2,-2 0 0,0 0-47,-2 0-151</inkml:trace>
  <inkml:trace contextRef="#ctx0" brushRef="#br0" timeOffset="40519.9587">9639 3158 105,'0'0'103,"0"0"-36,88 3 4,-51-3-58,2 0-6,0 0-4,-5 0-3,-3-1-5,-5 1-25,-8 0-44,-5 0-63</inkml:trace>
  <inkml:trace contextRef="#ctx0" brushRef="#br0" timeOffset="58033.533">11243 2320 194,'0'0'63,"0"0"-31,0 0-10,0 0 3,0 0-6,0 0 4,0 0 8,0-3 6,0 3 3,0 0-10,0-1-5,0 1-6,0-2-16,0 2 2,0 0-3,0 0 7,0 0 12,0 0-1,0 0-5,0 0 1,0 0-5,0-2-2,0 1-9,-3-1-1,-3 2 0,-3-1 1,2 1 0,-7 0 0,2 0-2,-3 0 2,-4 0 0,4 0 4,-3 0-4,3 0-2,2 0 2,2 0-4,5 0 4,0 0 0,-1 0 2,5 0 1,-1 0-4,-1 0 1,-1 0 0,-1 0 1,-1 0-1,3 0 0,-1 0-3,-1 0 3,3 0 0,3 0 0,-3 0 0,3 0-1,0 0-1,0 0 0,0 0-10,0 0 8,-2 3 4,-1 3-1,2 3 1,-3 2 0,2 2-11,1 2 8,1 2 2,0 2 1,0 1 4,0 2-4,0 1 0,0 1 0,0-1 0,-2 1 0,2-2-2,0 2 2,0 1-1,0-2 1,0 5 0,0-1 0,0 0 1,2 0 2,-1 0 0,-1-2 9,0 0 2,0-1-9,0-2-2,2 2 4,-2-1-7,0 0 3,2-2-3,0-2 2,-1 1-4,2 1 2,-1-1 0,-2 1 0,3-2 2,0 2-2,-3 1 1,5 3 0,-2 2 5,-2 1-1,4 0 7,0 0-11,0 0-1,1-2 1,1 1 0,-2 1 6,5-3-2,-4 2-3,-3 0 11,2-3 5,-2 1-10,0-6-2,-2 1-5,1-2 3,-2-2 0,1 1-3,-1-1 3,3 0-3,-2 0 0,1 1-1,-1 1 0,-1-2 0,2 1 1,-1 1 0,1-2 2,-2 2-3,0 1 0,0-3 0,0 4 0,0-2 1,0 0-1,0 1 3,0-1-1,0 0-2,0 0 0,0-1 0,0-2 0,0 2 0,0 1 3,0 0-3,0 2 1,0-2-1,0 1 0,0-1 1,0-1-1,0-1 1,0-1 4,0-1-5,-3 1 1,1-2-1,1 2-1,-1 2 0,1 1-1,1 0 4,-3 0 0,3 0-2,0 1 0,0-1 0,0-1 0,0 3 0,0-2 0,0 3-1,0-1 1,0 1 0,0 1 2,0-1-2,0 2 0,0-1-1,0 3 1,0-1-2,0 0 0,0-2 4,0-1 1,3-1-3,-3 1 1,0-3-1,0 0 0,0-3 1,0 0 4,0 1-5,0-3 0,0 0 2,0 0-2,0-2 0,0 3-1,0 0 1,0-1 1,0 1 1,0-1 0,0 1-2,0-1-2,-3 2 0,2 1 4,-2-1-2,0 3 2,0-2-2,-2 2 2,1-1-2,1-2 0,1-1 0,2-3 0,0-3 0,0-1 0,0 1-2,0-2 2,0-1-3,0-3 3,0 1-2,3-1 1,3-1 1,5-1 15,5 0-3,5 0-4,6 0 1,4-4-7,2-5-2,-3 1-14,5-2-8,-3-1-5,-2 3-22,-3-3-3,-3 2-20,-4 1-38,-6 1-25,-5 1-122</inkml:trace>
  <inkml:trace contextRef="#ctx0" brushRef="#br0" timeOffset="61594.9763">12005 2280 145,'0'0'132,"0"0"-65,0 0-17,0 0-8,0 0-6,0 0 8,0 0-2,3-7-12,-3 7-8,0 0-22,0 0-8,0 12 8,0 9 0,0 2 21,-7 3-10,-7 1-10,4-2 5,-6 4-3,-4-2-2,-4-1 9,-4-1-10,-5-2-2,2-4-2,1-2-4,3-3 4,3-4-16,8-2-10,-1-5 22,5-2-3,2-1-2,1 0 12,3 0-5,0-12 6,3-6-7,3-3 4,0-6-8,0-1 5,0 0 6,0 3 1,6 2-1,3 3 0,0 4 2,1 2 0,-1 7-1,6-1-1,0 2 0,4 3-1,3 3-4,3 0 5,2 0-2,1 13-9,-1 9 11,-3 2 0,-3 4 7,-5-2-4,-1 0-2,0-4 2,-3-2-3,1-2-1,-2-1-1,-5-3-16,-2 0-53,-4-2-91</inkml:trace>
  <inkml:trace contextRef="#ctx0" brushRef="#br0" timeOffset="61951.6928">12259 2517 507,'0'0'76,"0"0"-10,0 0-45,0 0-20,0 0-1,0 0-9,3 15 2,-3 2 7,1 1 2,-1-2 4,0 4-6,0 0-1,0-1-4,0-1-39,0 2-28,0-6-50,0 0-147</inkml:trace>
  <inkml:trace contextRef="#ctx0" brushRef="#br0" timeOffset="62927.6302">12062 2910 208,'0'0'169,"0"0"-119,0 0-7,0 0-32,0 0-11,0 0-5,1 27 5,-1-2 11,-4 3 2,-5-1-1,2-2 0,-4 1-5,-4-2 4,-3 0 1,-4 2 0,-3-3-5,-1-2-3,1-2 2,1-2-2,-3-4-2,-1-2-2,4-7-12,2-3-4,5-1 14,5 0-4,2-13 2,4-6 0,3-6 3,1-3 2,2-5-2,0 3-1,0 3 1,2 7 1,4 9 1,-2 4 3,1 5 8,3 2-12,6 0-3,8 9 2,10 9 1,2 0-1,0 2 1,-2 0 1,-7-1 0,-3 2-1,-5-3 0,-2 5-8,-5 0-32,-1-1-41,-3 1 31,3-7-72</inkml:trace>
  <inkml:trace contextRef="#ctx0" brushRef="#br0" timeOffset="63508.8781">12202 3183 328,'0'0'49,"0"0"-2,0 0 3,0 0-25,0 0-3,0 0-9,88-52-2,-69 52-2,0 0-9,-3 9 0,-4 8-6,-6 2 6,0 4 18,-6 3-12,0 0-2,-9 0-1,-5 0-1,-2-5 10,1-4-11,2-4-1,4-2 2,1-6-2,5 2 3,0-1-6,2-1 0,1 0 3,0 0-5,0-1-1,4-1 6,14-2 12,9 1 5,4-2-3,2 0-9,0 0 0,-3 0-5,0-2-1,-5 0-13,-6-3-59,-7 2-105</inkml:trace>
  <inkml:trace contextRef="#ctx0" brushRef="#br0" timeOffset="66812.1418">12177 3750 82,'0'0'383,"0"0"-333,0 0 4,0 0-21,0 0-7,0 0-8,0 0-14,0 7-1,0-5-3,0 1-10,0 4-6,0 6-23,0 0-74,0-1-92</inkml:trace>
  <inkml:trace contextRef="#ctx0" brushRef="#br0" timeOffset="67044.1283">12105 4103 277,'0'0'176,"0"0"-154,0 0 23,0 0-18,0 0-6,0 0 21,0 0-30,0 0-9,0 0 3,0 2-6,0 0-7,0 2-44,0-1-64,0 3-76</inkml:trace>
  <inkml:trace contextRef="#ctx0" brushRef="#br0" timeOffset="67284.1094">12071 4340 194,'0'0'31,"0"0"13,0 0 23,0 0 3,0 0 0,0 0-2,-6 36-27,4-33-15,1 0-23,1-1 3,0 1-5,0-1-2,0 1-54,0 1-60,0 0-104</inkml:trace>
  <inkml:trace contextRef="#ctx0" brushRef="#br0" timeOffset="67496.5934">12032 4602 359,'0'0'13,"0"0"-11,0 0 2,0 0-4,0 0 3,0 0 0,0 22-3,0-22 0,-2 2 0,-1-2-65,-2 0-72</inkml:trace>
  <inkml:trace contextRef="#ctx0" brushRef="#br0" timeOffset="69340.7571">12286 4736 230,'0'0'0,"0"0"1,0 0 9,0 0 11,1 76 17,-1-47-13,0 1-1,-9 4 3,-7 0 11,-5 0-18,-3-2-1,-4-1-13,-1-5 7,1-3-12,6-5 0,-2-1 6,6-7-6,-1-2-1,3-4 4,3-4-4,4 0 13,2 0 13,-1-10-20,1-5-3,2 0 2,1-4 8,1 0 1,1-1-12,1-2-2,1-2 5,0-4-3,0 5-2,4-1 4,4 4-3,-2 8-1,0 3 3,-3 6 4,-2 3 3,2 0-10,5 0-12,4 13-1,6 7 12,2 2 1,3 6 2,5-2-2,1 2 6,2-3-5,2-2 2,-6-4-3,-4-2 1,-5-2-2,-9-1-76,-6-4-124</inkml:trace>
  <inkml:trace contextRef="#ctx0" brushRef="#br0" timeOffset="70682.9322">12490 5061 331,'0'0'117,"0"0"-52,0 0-16,0 0-14,0 0-3,0 0-16,7-6-10,0 1-4,0 1-2,2-1 0,0 5 0,0 0-3,0 0 2,4 0-3,-2 0 3,2 6-5,-1 9 4,0 5 1,-2 1-2,-5 0 1,-2-2 0,-3 0-2,0-3 3,0-2-6,0-2 7,0-3 0,-2-2 4,-2 0-4,1-4 1,1-3 5,2 0-5,0 0 2,0 0 8,0 0-11,0-14 3,0-6 8,0-2-11,0-1 0,8 1 0,1 5 1,-3 5 1,3 5-3,-6 2 2,3 3 0,0 2-1,1 0-18,2 0 15,0 7-6,-1 6 8,2 1-3,-1-1 4,0 1 4,-3-2-2,4 0-4,-5-2-2,-4 3-22,1-3-32,-1 1-17,-1-4-52,3-4 46</inkml:trace>
  <inkml:trace contextRef="#ctx0" brushRef="#br0" timeOffset="73389.377">13032 2132 188,'0'0'216,"0"0"-175,0 0 13,0 0-24,0 0-5,0 0-6,4-12-19,-2 12-5,1 0 5,2 0 1,3 0 2,3 0 0,6 0-1,3 0 9,4 0-11,3 0 0,-1 0 4,4 1-4,0 3-2,4-2 2,-2 1 4,-1 0-4,-6 0-9,-8 2-13,-4 0-1,-7-1-6,-4 0 9,-2 3 4,0 0 2,0 0 14,0 5 2,0 4 0,0-3 1,-3 5-2,0 2 13,1 1-4,1 3-4,1 1-4,0 6 10,0 0 9,0 5-20,0 3 8,1-1-2,4 1-4,-1-3 4,2 1-2,3-1-2,-2 0 4,0 0 3,-3 0-10,-1-2 3,0 3 0,-3-1-3,0 0 1,0 3 6,0 0-6,0 3 1,0 2-2,0 0 8,0 4 1,0 3-6,0 0-3,0 3 1,0-2 9,0-1 7,0-2-12,0 1 11,0 1-4,0-2-8,0 0 8,2-2-6,-1-1-2,-1 0-4,0-1 0,0 0 5,0-1-2,0-5 0,0-2-2,-4-2 0,1-3 0,0-1 4,0-1-3,3 1 4,-5-3-4,2 1 1,0-2 0,0 0 0,1-3-2,0 1-1,-1-2 0,0-1 1,1 4 1,1-2 1,-1 3-3,1 4 0,-1-5-1,-1 3 2,0-1 0,0-2 1,0 0 0,2-2 2,1 0-4,-2-1 0,2 1 0,-4-3-2,4 1 2,0-1 1,0 2 1,0 0-2,0-2 0,0 1 0,-3-1 3,1-1-3,1 1 1,-2-1 1,1-4-2,1 2 1,1-4-1,-2-1 0,2-2-1,0-2 1,0 0 0,0-5 0,0 2 1,0-3-1,0-1 3,0-1-2,-6 1 4,-7 0 2,-8-2 1,-9 1-6,-7 2 2,-2-2-8,-4 2-22,-2 0-21,-4 0-40,0-1-122</inkml:trace>
  <inkml:trace contextRef="#ctx0" brushRef="#br0" timeOffset="74821.2896">13651 4957 141,'0'0'157,"0"0"-74,0 0-6,0 0-35,0 0-13,0 0-10,0 0 2,22-21-1,-16 16-6,3 1-10,3 0 0,5 1-2,-3-1-2,0 4 0,4 0 0,-3 0 0,3 0 0,-3 5-5,1 10-1,-4 3 5,-2 3 2,-2 2 7,-5 1-7,-2 0 2,-1-2-2,0-2-1,0-4 3,0 0-1,-1-4-2,-2-5 1,0-3 1,1 0-2,2-4 8,0 0-7,0 0 5,0 0 14,0 0 41,0-5-28,0-7-13,0 0-13,0-3-7,0-2-1,0 1-1,3-4 2,6 1 3,0-1-3,3 5 0,0 3-8,0 5 8,-2 2-6,1 5 5,7 0-8,-2 0 9,2 5-6,0 8 6,-6 2 3,-2 0-3,1 1-7,-4-2 6,1 3-20,-4-2-3,1 2 5,2-2 9,-4 0-49,0-2-36,2-1-4,2-3-96</inkml:trace>
  <inkml:trace contextRef="#ctx0" brushRef="#br0" timeOffset="75341.2546">14482 4921 141,'0'0'85,"0"0"-28,0 0 4,0 0-33,0 0 2,0 0 42,1 26-11,-7-11-24,-1 3-17,-6 1-18,-2 2 4,-2 3-5,-2-1 5,-5 1 2,-4-1-8,-2 1 0,-3-2-20,2-1 1,7-4 17,6-6-12,6-3-30,6-5-25,1-1-72,5-2-61</inkml:trace>
  <inkml:trace contextRef="#ctx0" brushRef="#br0" timeOffset="75701.2319">14286 4945 244,'0'0'212,"0"0"-205,0 0-7,0 0-1,0 0 1,0 0 4,23 74 18,-14-53 6,0-1-9,1-2-6,-1 1-6,6-4-7,3 2 7,-1-3-4,3 0-1,-1 0-2,-3-4 0,0 0 2,-6-2-2,-2-2-11,-1 2-34,-5-4-40,-1-2-64</inkml:trace>
  <inkml:trace contextRef="#ctx0" brushRef="#br0" timeOffset="76077.2081">14670 4920 593,'0'0'67,"0"0"-24,0 0-12,0 0-20,0 0 4,0 0-8,0 0-7,0 16-14,0 5 13,6 6-3,-5 0 4,1 3 5,-1 0-4,-1 1 2,0-3-2,0-2 1,0-4 0,0-1-2,0-3-7,0-2-27,0-6-72,-3-5-93</inkml:trace>
  <inkml:trace contextRef="#ctx0" brushRef="#br0" timeOffset="83577.6976">15656 2820 125,'0'0'132,"0"0"-57,0 0-20,0 0-8,0 0-3,0 0-8,0 0 9,0 0-15,0-8 3,0 6-5,0 2-12,0 0-3,0-1-5,-1-2 4,-8 0-12,-5 2-2,-7-1 0,-4 2 0,-3 0-3,-1 0 5,4 0-1,2 0 3,1 5-2,1 0 1,0 5-1,-4 0 0,-2 5 0,0 2-2,-3 1 2,2 4 0,0 4 0,1 4-4,3 5 0,5 1 4,1 0 0,7-3 0,5-1-1,6-5-4,0-1 1,9-4-7,13-1 11,2-6 0,5-5-9,3-5 8,6-5-3,2 0 4,6-20 13,2-2-11,4-2-2,-4 2-39,-6 2-80,-14 5-115</inkml:trace>
  <inkml:trace contextRef="#ctx0" brushRef="#br0" timeOffset="83897.6733">15199 3006 302,'0'0'111,"0"0"-87,0 0-24,89-6 12,-46 6 4,5-1-1,5-1 0,-1 1-9,-4 1-5,-9 0 3,-9 0-4,-12 0-58,-9 0-81,-9 0-116</inkml:trace>
  <inkml:trace contextRef="#ctx0" brushRef="#br0" timeOffset="85957.9408">16295 2577 420,'0'0'92,"0"0"-29,0 0-14,0 0-32,0 0 5,0 0-8,0-1-14,0 4-5,3 19-7,0 13 11,0 9 2,1 4-1,-1-2 2,-2 1-1,2-5 2,-1-1-3,-1-5 3,-1-3-3,0-4 3,0-5-4,0-3 2,0-3-2,0-5-54,0-3-20,0-4-59,-4-6-151</inkml:trace>
  <inkml:trace contextRef="#ctx0" brushRef="#br0" timeOffset="86493.9074">16365 2812 327,'0'0'60,"0"0"-55,0 0 3,0 0-7,0 0 4,102-3-4,-80 3 2,-3-2 1,-1 1-3,-8 1 0,-2-1-1,-2-1 3,-1 1-3,0-4 4,0-3-3,-1 0 11,1-6 28,1-1 3,-1-5-36,1-1-2,0-1 3,-1 1 19,-2 1-8,-3 2 32,0 3-23,0 3 2,0 3 1,0 3-9,0 5 7,0 1-5,0 0-22,0 0-2,0 0-15,0 10 0,1 19-3,4 10 9,-2 4 6,0 2 2,-2-2 1,1-6 13,-2-4-12,0-4 0,0-5-1,0-2-6,0 1-7,0 1-20,0 1-39,-6-3-7,3-4-22,3-4-203</inkml:trace>
  <inkml:trace contextRef="#ctx0" brushRef="#br0" timeOffset="87638.8977">16897 2957 381,'0'0'137,"0"0"-80,0 0-26,0 0-31,0 0-9,0 0-3,0 40 12,0-16 9,0-1-1,0 0-8,0-4 7,0-1-1,0 2-5,2-4 3,-2 1-4,0-2-11,0 0-30,0-3-49,0-3-99</inkml:trace>
  <inkml:trace contextRef="#ctx0" brushRef="#br0" timeOffset="93645.0872">19096 2598 292,'0'0'110,"0"0"-43,0 0-14,0 0-15,0 0-12,0 0-4,0 0 1,2-4-11,-2 4-11,0 0-2,0 6-8,0 17 0,0 9 9,1 7 0,1 6 4,1-2 1,-1-4-4,-1-2 2,3-6-3,-2-7-22,-1-1-18,1-4-34,-2-2-31,0-4-72,0-2 87</inkml:trace>
  <inkml:trace contextRef="#ctx0" brushRef="#br0" timeOffset="94133.0559">19109 2810 187,'0'0'100,"0"0"-88,0 0-11,0 0-1,88-4 5,-63 4-4,0 0-1,2 0 0,1 0 0,-3 0 2,0-6-2,-5-2-15,-2 0-4,-7-3 15,-4 1 4,-2-3 13,-2 0 43,-2-2 0,-1-2-15,0 1-14,0-1 4,0-1-4,0 3-3,0 3 4,0 4 12,0 4-5,0 2-6,0 2-6,0 0-23,-1 23-16,-2 10-6,-2 8 22,-1 1 0,0-5 2,3-2 3,2-6-3,1-3-1,0-3-1,0-3-9,0-1-37,0 0-47,0-4-92,6-5-109</inkml:trace>
  <inkml:trace contextRef="#ctx0" brushRef="#br0" timeOffset="94349.0443">19644 2908 423,'0'0'10,"0"0"-1,0 0-9,0 0 0,0 0 0,1 79 1,1-63-1,1-1-7,1-4-71,0 2-100</inkml:trace>
  <inkml:trace contextRef="#ctx0" brushRef="#br0" timeOffset="95413.1001">20517 2814 151,'0'0'158,"0"0"-154,0 0-2,0 0 0,0 0 11,0 0 19,-2 23-17,2-21-4,0 0-3,0-2 26,6 0 14,6 0-15,0 0-17,3 0-9,1-8 0,-2-2-4,-1-4 1,1 2-1,-2-1 1,-2 0-4,-1 5 1,-2 2-2,-4 2 1,-1 4-1,-2 0 1,0 0-10,1 15-5,-1 8 11,0 3 4,0-1 2,0-2-2,2-4 0,1-2-2,3-5 1,6-2-3,0-2 4,5-3 0,6-5-1,1 0-32,4 0-4,-1-10-38,-2-4-45,-3-8 41,-5 1 42,-3-3 37,-2 2 30,-3 1 33,-3 5-19,-2 8-8,-2 4-3,2 4-5,-3 0-28,4 0 0,2 11-1,3 3 1,0 1 8,0-1-4,-1 0 4,3 2 3,-1-5-10,-2 1 15,-2-3-15,-3 1 6,-4-5-5,0 3-2,-10-3-26,-14-2-47</inkml:trace>
  <inkml:trace contextRef="#ctx0" brushRef="#br0" timeOffset="95629.0888">20708 2606 307,'0'0'320,"0"0"-320,0 0-28,0 0-109,0 0-118</inkml:trace>
  <inkml:trace contextRef="#ctx0" brushRef="#br0" timeOffset="97213.3688">21713 2923 173,'0'0'38,"0"0"-37,0 0 17,0 0 6,0 0-2,0 0 40,27 26-5,-21-26-13,2 0-9,0 0 12,3-6-12,3-6-2,3-3-26,1-4-4,3-6 1,1 0 2,1-5 0,-2-3-6,-2-1 6,-1-2-4,-5 2-1,-3 1 6,-3-1-7,-6 4 0,-1 3 15,0 3 1,0 5 8,-1 5-11,-5 8 4,3 3 5,2 3-14,-2 0-8,1 15-6,-1 17-10,-2 8 16,1 4 0,-1 1-6,1-1 6,4-4 1,0-4 1,0-4-2,12-5-6,5-3 6,3-4 0,6-7-4,0-5-14,6-5-17,2-3 2,3 0 17,4-6 7,-1-9 8,-1-3-28,-3-3 3,-5-4-10,-3-1-20,-5-3-15,-7-1 14,-4-2 40,-6 2 17,-5 1 30,-1 1-1,0 4 20,0 3-24,0 6 28,-4 4 3,1 7-18,-3 3 7,5 1-26,-1 0-19,-2 21-8,-1 11-10,-2 12 18,-1 4-1,1-4-2,5-3 0,2-9 5,0-4-5,0-6 6,0-3-1,0-8-1,0-4-2,0-4 6,0-3-3,0 0 5,0 0 0,0-3 5,2-14-12,8-7-9,1-2-1,1-1-13,-1 3 3,-1 5 14,-4 5 2,1 5 3,-1 4 1,3 5-23,1 0-24,5 0 21,2 15 19,0 2 6,1 3-2,0-2 0,3-2-2,-1-1 3,2-1 2,2-3 0,-2-4-2,-1-4 1,1-3 1,-1 0 4,-1 0-1,-2-9-3,-5-5 3,0-4-3,-3-3 0,-3-3 6,-4 5-5,-3 1 5,0 7 30,-1 5 32,-5 3-8,-4 3-21,1 1-30,-4 18-9,1 4-7,4 3 6,3 0-2,5-5 3,0 0-5,7-4 5,13-6 0,3-1-9,9-6-10,2-4-6,4 0-16,0-12-110</inkml:trace>
  <inkml:trace contextRef="#ctx0" brushRef="#br0" timeOffset="97741.3358">21619 2647 372,'0'0'60,"0"0"-14,0 0-28,0 0-15,0 0 4,82 3 9,-34-3 8,6 0-8,2 0-9,1 0-2,-1 0 0,0-3-3,1-7-2,-2 2-4,-7-3-107,-8 1-131</inkml:trace>
  <inkml:trace contextRef="#ctx0" brushRef="#br0" timeOffset="98865.4212">23820 2368 364,'0'0'121,"0"0"-44,0 0-7,0 0-37,0 0-20,0 0-13,0 12-11,0 15 4,0 9 7,0 3 0,-1-1 6,-2 0-6,3-4 4,-2 1-1,2-5-2,-1 2 2,-1 1-3,-1-3 0,-2 2 2,-1-6-1,-1 1 1,0-5-2,2-2-40,1-4-34,-1-6-64,4-7-154</inkml:trace>
  <inkml:trace contextRef="#ctx0" brushRef="#br0" timeOffset="99465.3829">23759 2633 19,'0'0'344,"0"0"-318,0 0-25,0 0 5,0 0-6,0 0 8,15 0 10,-3 0-4,4 0 9,5 0-8,1 0 4,7 0-12,2 0-1,2 0-4,0 0 2,-3-6-2,-2-2-2,-6 1 4,-4 0-4,-5-3 4,-2 2 3,-1-2-7,-2 0 3,-2 1-3,-3 0 9,0-2-8,-2-1 2,1 0 3,-2-2 20,0 4 6,0-1-11,0 3 11,0 1 0,0 1-12,0 2-10,0 3-3,0-4-6,0 3 3,0 2 10,0 0 1,0 0-15,0 0 0,-3 12-17,0 12 3,0 11 13,-2 3 1,2-1 6,2 1-5,1-5-2,0-2 0,0-1 1,0-5 0,0-4 1,1-3-1,2-1-21,0-5-11,2-5-46,1-3-51,3-4-114</inkml:trace>
  <inkml:trace contextRef="#ctx0" brushRef="#br0" timeOffset="100345.3267">24355 2696 100,'0'0'108,"0"0"-84,0 0 37,0 0 3,0 0-17,0 0 9,0 0-16,0 0-22,0 0-11,2 3-1,10-3 17,6 0-2,-2 0 3,5 0-20,-2 0 13,-2-3-15,1-4 3,-5-2 0,-1 1-1,-6 4 2,-1-2-4,-2 4 7,-3 2-3,0 0-5,0 0-1,0 0 0,0 0-4,0 0-7,0 9-12,0 9 22,0 3 0,0-1 2,0 1-1,0-3 1,9 0 0,1-4-1,2-4-14,3-4-61,1-6-72,2 0-170</inkml:trace>
  <inkml:trace contextRef="#ctx0" brushRef="#br0" timeOffset="100574.1131">24594 2490 561,'0'0'63,"0"0"-50,0 0-13,0 0-23,0 0-35,0 0 28,-27-4-69,27 4-140</inkml:trace>
  <inkml:trace contextRef="#ctx0" brushRef="#br0" timeOffset="101294.0697">24699 2837 67,'0'0'78,"0"0"-12,0 0 2,0 0-24,91-27-8,-71 19 8,0-5-15,2-2 8,1-2-17,2-5-9,-1-2-6,1-6-1,-1-1-4,-6-6 4,-3 0-4,-7-1 3,-7 2 6,-1 5-5,0 2 27,0 5 11,-7 1-8,-4 4-8,1 1-16,1 2-2,1 8 5,2 1-7,2 6-1,4 1 22,-2 0-26,-4 1-2,-7 22-13,-6 11 14,-5 9 0,3 4 0,0 0-1,2-1 0,6-2-2,4-4 0,5-4 1,4-4-3,0-4 4,15-2 2,7-2 3,7-4-2,2-2 2,5-8 18,4-5-17,5-5-5,-3 0-13,-2-2-35,-4-11-68,-5-4-163</inkml:trace>
  <inkml:trace contextRef="#ctx0" brushRef="#br0" timeOffset="102318.402">25368 2388 528,'0'0'131,"0"0"-71,0 0-39,0 0-21,0 0-7,0 0 1,-8 42 1,3-11 4,-1 5 1,0 5 2,-1 0 0,-2-1-1,0 1-1,0 0 0,-1-3 0,1-6 0,2-3 6,1-5-6,3-3 0,0-1-1,3-5 1,0-3 2,0-3-1,0-3 1,0-3-2,0-1 0,0-2 0,0 0-14,0 0-18,0 0-2,0 0 34,0-7 7,2-1 2,1-3-8,0 1 3,0-3-2,2 0-2,1-2 0,4-2-6,3-2-1,7-1-30,1-1-3,1 0 2,2 1 15,-6 6 23,1 1 0,-3 6 0,0 2 0,1 5 0,-2 0-8,2 0 7,-5 8-2,-3 9 2,-2 2-1,-4 2 2,-3-1 0,0-1 6,0 1-6,-3-4 15,-12 1-8,2-2 3,-7-2 1,0 0-6,-2-3-4,0-1-1,3-2-12,2-2-18,4-5 6,3 0-3,3 0 4,4-2-9,3-6-18,0-2-5,0 2 38,0 1 12,2 3 4,6 2-2,1 1 3,2-1-1,0 2 1,-1 0 0,1 0-1,-4 0 1,1 0 1,-2 0 11,-1 0 0,-2 0-9,-1 0 3,-2 0 12,0 0 20,0 0-11,0 0-17,0 0 4,0-1 7,0-2-21,-5 0-52,-3-5-100</inkml:trace>
  <inkml:trace contextRef="#ctx0" brushRef="#br0" timeOffset="104138.9984">25867 2758 311,'0'0'12,"0"0"-7,0 0-2,0 0 2,0 0 14,0 0 40,0 0-27,30 27-6,-18-27-2,4 0 0,4 0-6,2 0-4,3 0-4,2-3 2,-2-5-1,-4 1-11,-3-2 10,-7 0-4,-3 0 7,-5-2 21,-3-2-13,0 0-15,0 0-6,-1 1-4,-12 3-9,-4 3-1,-2 3-6,-3 3 4,-4 0-3,1 0 13,-1 15 3,3 4-3,0 3 1,7 1 3,-1 1 1,5-3-3,5 1 0,4-2-1,0-2 5,3-2 0,0 1-1,7-2-5,7-5 6,5 0 13,1-3-11,4-4 12,4-3-6,3 0-6,4 0 2,0 0-3,4-7-1,-2-3 3,-2 2-3,-6-2 1,-5 3 0,-7-1 0,-4-1 3,-1 0 0,-1-1-2,-3 1 3,2 0-3,-3 0-2,-1-1 3,1 2-3,-2-3 2,-1-1 7,-1-4-9,0-1 1,-3-2 3,0 0-2,0 1-4,0 2 9,0 2-4,-7 4 11,-2 0-14,-4 4-1,2 4-22,2 0 14,0 2 6,6 0-4,3 0 0,0 0 3,0 0-11,0 2 9,0 5 6,2 1 0,8 0 2,2 2-2,3 1 5,4 0-4,4-2-1,2 1 13,-1-3-7,0 0-3,-5 0-3,-4-2 3,-2 1-4,-3 4 1,-4-2-3,-2 6-4,-1 1 5,-1 2 2,0-1-1,-2 2 0,0-1-1,2-2 4,1-1 0,0-1-2,3-4 0,1-2 0,4-2 2,1-2-1,1-1-1,8-2 7,3 0 11,1 0-12,2-13-6,-3-2 8,0-4-3,-3-2-2,0-3 2,0-6-4,-5 0 0,-3-4 3,-5 0-1,-7-1-2,-1 1 6,0-1-3,0 2 0,-7 4 34,-1 0-18,4 8 13,1 3-18,3 8-4,-2 4 5,-2 6-12,4 0-4,-1 0 0,1 6-10,-2 19-14,-1 14 18,2 9 6,1-1 3,0 0-3,0-2 0,6-5-1,8-6 1,3-7-1,1-6-20,-1-6-13,0-4-16,1-8-27,1-3-42,2 0-215</inkml:trace>
  <inkml:trace contextRef="#ctx0" brushRef="#br0" timeOffset="104458.9757">26662 2647 486,'0'0'93,"0"0"-57,0 0-21,0 0-14,105 0 2,-73 0 0,4 0 8,4 0-4,1 0-3,4 0-4,-4-3 0,-3 0-56,-6-1-71,-8-2-105</inkml:trace>
  <inkml:trace contextRef="#ctx0" brushRef="#br0" timeOffset="105442.9147">28021 2637 10,'0'0'423,"0"0"-329,0 0-15,0 0-23,0 0-28,0 0-1,0 0-2,-6-11-6,-7 3-15,-1 2 0,-5-1-8,-5 0 10,-1 4-12,-5 2 6,0 1 0,5 0 0,2 0 0,8 4-2,2 7 2,6-1-8,0 2-2,6 2-11,1 1 8,0 2-6,3 0 0,17 2-8,5-1-2,8 0 12,3-1 16,1-2-2,-3-2 3,-1 2 4,-5-1-4,-3-2-1,-5 0-2,-5-1 3,-6-4 0,-5-1-3,-4-1 3,0-1-7,0-1-17,-20 0 24,-6 0 3,-8-2-3,-5-1-5,-1 0-30,2 0-66,2 0-17,5 0-8</inkml:trace>
  <inkml:trace contextRef="#ctx0" brushRef="#br0" timeOffset="105970.8829">28290 2579 80,'0'0'55,"0"0"15,0 0-1,0 87 13,0-55-24,-6 4-17,1 1 0,1-1-12,1 2-16,1-3-3,-1 0-2,0-2 32,0-2-5,-1-4-27,0-2 4,-1-3-5,1-1-5,-1 0 4,-3-3-2,1-1 5,-2-4-9,2-1 0,-1-6-47,4-2-31,0-4-47,2 0-101</inkml:trace>
  <inkml:trace contextRef="#ctx0" brushRef="#br0" timeOffset="106402.855">28321 2739 401,'0'0'108,"0"0"-77,0 0-31,0 0-1,0 0 1,0 0 0,100-31 0,-76 31 0,-1 0 3,0 0-4,-2 0 1,-4 0-6,-3 3 6,-5 3-8,-3 1 5,-4-2-1,-2 1 4,0 2 0,-2-1 0,-11 3-2,-8-2-1,1 2 6,0-3-3,-3 2 0,1 0-5,2-2-30,0 0-48,2-3-113</inkml:trace>
  <inkml:trace contextRef="#ctx0" brushRef="#br0" timeOffset="107119.169">28890 2672 35,'0'0'282,"0"0"-260,0 0-11,0 0-10,0 0 0,-93 1 3,78 13 8,0 2-8,5-2 2,-2 4 7,6-3 2,1-1-14,5-2-1,0-2 0,0-2-3,0 0 3,0-4 0,9-1 28,3-2-20,3-1-2,3 0-6,0 0 1,-2 0-3,-2-7-6,-2-2 8,-3 1 3,-2 1 6,-1-1-5,0 3 9,-2-1-13,0 3 6,-1-2 4,0 2 7,-2 0-15,2 2-1,-1-1-1,1 2 0,-2 0-9,3 0-11,1 0 10,1 10 10,1 3 5,3-3 0,0 0-5,0-2-10,1-2-8,2-1-3,-2-3 7,0-2-5,3 0-20,2 0-78</inkml:trace>
  <inkml:trace contextRef="#ctx0" brushRef="#br0" timeOffset="107847.1236">29269 2677 337,'0'0'47,"0"0"-2,0 0-20,0 0-6,0 0 3,0 0-8,-51 7-8,36 8-3,-2 3 7,1 4-3,2-4 5,3-1-12,5 0-5,3-2 5,3-1 0,0-2-1,0-2-6,1-1-9,10-2-23,4-3 27,-2 0 11,3-1 1,1-3-3,2 0 2,2 0 1,-3 0 0,4 0-4,-1-3 2,-1-3-11,1-3 13,-5 0 0,-3-1 0,-2-4 44,-1-1-3,1-2 12,-1-1-26,3-3-25,-3 2-2,-7 1-2,-3 2 2,0 5 0,0 3 7,-2 4-7,-9 4-8,-6 0 0,0 1 8,-1 17-3,3 5 0,4 3-2,8 2-4,3-1 4,0-3-2,7-4-6,12-4 5,10-2 7,10-6-8,8-8-28,7 0-145</inkml:trace>
  <inkml:trace contextRef="#ctx0" brushRef="#br0" timeOffset="201897.3847">18982 1954 74,'0'0'49,"0"0"-8,0 0 0,0 0-11,0 0 6,0 0 6,0 0 2,0 0-9,0-21 15,0 18-16,0-1-21,0 0 4,0 1 2,0 2 2,0-2-2,0 3-1,0-1 12,0 1-13,0 0 1,0 0-3,0 0-14,0 0-1,0 0-2,0 0-11,0 4 8,0 13-1,0 5 6,0 2 3,0 2 0,0-1-3,0-2 0,0-1 4,5 0-8,3-4 4,1 1 0,0-4 0,4 0-2,-2-2-1,3-6 0,0-1 3,1-3-1,-3-1-5,2-2 0,3 0-6,1-5 10,0-10-1,3-5-1,-3-2-11,3-4 8,-2 1-24,-7 0 28,-3 4-2,-7 2 5,-2 2 5,0 4-4,0 2 10,0 5-7,-6 4 3,0 2 6,3 0-13,-2 10-13,3 9 13,1 6 0,1-4-1,0 0 1,0-3 0,5 0 0,2-5 0,4-1-2,-1-1 2,2-3 0,3-3 2,0-2-3,2 0 2,2-1-1,3-2 5,0 0-3,-2-3-2,1-10 0,-5-4 0,-3-5-1,-2-5-1,-4 2-5,-4 0 4,-3 4 3,0 3 0,0 4 6,-4 3 6,-7 4-7,7 2 12,1 2-16,3 3 0,0 0-1,0 0-1,0 0-8,0 2-8,0 5 16,4 2-3,10 0 4,-4-3 1,5 1 1,3-3-2,3-3 0,2-1 1,0 0-3,1 0-5,0-12-2,-6-4 7,1-9 2,-2-1 2,-2-9 0,-2-1-1,-1-1-1,-3 3 0,-5 1 0,-2 3 5,-2 3-5,0 3 10,0 4 17,0 7-21,0 3 13,0 6-5,0 4-1,0 0-10,0 8-3,0 19-9,0 12-4,0 7 8,-3 6 5,1-1 3,-1 1-1,3 0 1,0-7 1,0-4-4,0-10 2,0-2-2,0-7 4,0-2 0,0-5-4,0-5-3,0-5 3,0-4 3,0-1-1,0 0 1,0-1 11,3-17 8,4-9-2,4-5-20,3-1 2,0 1 1,0 6-3,-2 6-1,-2 6 1,-4 5-3,-1 6 3,-4 0-4,4 3 2,1 0-11,4 5 2,4 10 5,2 3 4,1 0 0,0-2 2,2 0-2,1-3 7,1-2-5,-1-3 0,2 0-3,0-3 2,2-3 1,3-2 0,0 0 0,1 0-1,-2 0 1,-4 0 0,-5-7-1,-3-5 1,-3-5 1,-4-2 5,-1-4 0,-6 2-6,0 3 1,0 3 1,0 5 2,-7 2 6,1 5-3,0 3-4,0 0-3,-2 1-5,1 15-1,3 3-1,4 4 0,0-1-3,1 1 10,12-5 4,-1-2-4,0-1 1,3-4 1,0-1-4,1-1 1,4-5 0,-2-1 1,3-3 4,-3 0-1,-1 0-6,1-6 1,-4-12 2,-2-3 0,-3-2 0,-5-4 0,-2 2 2,-2-3-2,0 1 0,0 3 3,-6 3-1,-6 5-1,1 2 2,2 5-3,1 0 1,2 4-2,2 1 2,1 3-2,3 1 1,0 0 0,0 0-5,0 0-28,0 0-16,13 0 44,3 7 1,6-1 4,2-3 0,3 3 4,0-3-6,-3 1 4,-2 2-2,-2 2 0,-3 6 1,-3-3-1,-2 6-1,-5 3 0,-1-2-3,0 3 4,1-2 1,-1-1-1,2 0 0,1-1 3,3-2-3,-2-2 0,5-2 0,2-2 0,-1-2 0,2-3-3,0-3 6,-2-1-1,2 0 4,-3-5-6,-2-14 3,1-3 3,-2-6-1,-5-1-4,-1-5 3,-4 6 3,-2 2 1,0 6 15,0 8-6,0 6 11,-2 3-7,-2 3-16,-1 0-5,-2 19-11,0 12 9,2 3-6,5 1 5,0-1 0,0-6 3,9-4-3,9-2-1,6-8-24,4-2-37,2-3-18,-1-2-49,-3-7-106</inkml:trace>
  <inkml:trace contextRef="#ctx0" brushRef="#br0" timeOffset="206117.1875">19736 3690 242,'0'0'79,"0"0"-41,0 0-16,0 0-20,0 0 0,0 0-3,0 0 2,3 42 4,-3-13 20,0 3 5,0 5 7,-10 3-21,-8-1-5,-3-1 1,-3 0-9,-3-5 7,-4-3 4,-3 0-4,-6-5-3,-1 0-4,2-7 5,-1-5-4,6-7-3,6-4 5,-1-2-4,8-3-1,2-17 11,2-10-11,4-5 7,7-2-8,5-2 0,1 1 4,0 7 2,4 3 3,8 9-2,3 5-1,0 7-1,7 5-5,5 2-5,6 8-2,0 16-2,0 6 6,-2 5 3,-1 2 1,-5 4 5,0-2-2,-2-1-2,-2-3 2,0-1-3,-5-1 0,-1-3 4,-3 2-4,-5-5-1,-1 0 0,-6 2-32,0-5-17,0-6-100,0-13-270</inkml:trace>
  <inkml:trace contextRef="#ctx0" brushRef="#br0" timeOffset="206682.4055">19921 4366 390,'0'0'45,"0"0"-30,0 0-5,0 0-10,0 0 1,0 0 23,27-3-4,-13-8 9,0-3-8,0 0-11,-2-2 4,-3-2-5,-5 2-8,-2 2 7,-2 4-5,0 0 18,0 6 7,0 1-15,0 3-5,0 0-8,0 0-20,0 17 0,0 5 19,-2 5 1,2 2 2,0-2-1,0 0-1,11-3 0,4-4-1,0-4-1,1-5 1,2-3-12,3-4-36,-2-4-36,-1-2-133</inkml:trace>
  <inkml:trace contextRef="#ctx0" brushRef="#br0" timeOffset="206882.3958">20067 4107 574,'0'0'91,"0"0"-71,0 0-8,0 0-8,0 0-4,0 0-26,0 0-14,-7-11-99,7 11-179</inkml:trace>
  <inkml:trace contextRef="#ctx0" brushRef="#br0" timeOffset="207574.6707">21093 3893 374,'0'0'50,"0"0"-21,0 0-27,0 0 5,0 0-6,0 0 9,-88-38 15,61 38-25,-3 0 0,-1 3 0,-7 11 0,-2 5 2,-3 4-6,-1 3 11,4 2-4,2 1 2,6 2 8,7 2 2,7 2-10,6-3 4,8-4-8,4-2 7,0-2-16,8-3 10,15 0-2,10-1 9,8-5-6,7-6 14,6-5-16,2-4 14,7 0-12,0-4-3,-2-12-92,-11-2-84,-15 0-142</inkml:trace>
  <inkml:trace contextRef="#ctx0" brushRef="#br0" timeOffset="207830.6536">20638 4096 286,'0'0'44,"0"0"-24,119-1 27,-61-2-24,3 1-16,3-1 2,-2 1-5,-3-1-4,-5 2 0,-9-1-37,-9 0-129</inkml:trace>
  <inkml:trace contextRef="#ctx0" brushRef="#br0" timeOffset="208758.5973">22413 3720 182,'0'0'173,"0"0"-108,0 0-13,0 0-22,0 0 10,0 0-5,-58-72-19,32 64 13,-2 1-20,-2 2 5,-3 4-10,-5 1-3,-5 0-1,-8 18 3,-5 3-3,-3 4 2,-2 4-2,4 2 4,6 4-4,7 1-4,6 2-1,8 1 5,7 0 0,9 0-4,4-1 0,8-2 3,2-3-4,0-4-4,15-2 9,12-5 5,12-2 8,13-5-2,15-4-5,9-6 1,5-5 1,-1 0-8,-5-4-33,-5-11-34,-9-2-41,-10-1 17,-14-1-62</inkml:trace>
  <inkml:trace contextRef="#ctx0" brushRef="#br0" timeOffset="209366.5574">21889 3786 292,'0'0'86,"0"0"-16,0 0-23,0 0 3,0 0-1,0 0 7,0-14-33,0 14-23,0 13-14,0 9-7,0 8 21,0 2 3,0 1-1,0 0 3,0 0-4,0 0-1,0 1-1,2-3 1,-1-1 0,1-5 3,-1-2-1,-1-2-4,0-3-49,0-4-61,0-8-82</inkml:trace>
  <inkml:trace contextRef="#ctx0" brushRef="#br0" timeOffset="214186.5123">4623 6224 225,'0'0'111,"0"0"-72,0 0-12,0 0-1,0 0-7,0 0 10,0 0-13,-34-39 4,29 36 0,2 2 9,-1-1-21,-3 1-5,-1 1 0,-4 0-3,-1 0 0,2 0 0,-1 0 2,0 0-2,0 0 0,-2 3-2,0 3-3,3 3 5,1 1-2,3 4 0,-1 3-1,5 2 3,0 5-2,-1 0 2,4 2-1,0-1 1,0-4 0,0-1 0,0-3-1,4-4-5,8-3-5,0-3-3,3-4-7,0-3 15,4 0 10,2 0-4,3-12 10,0-7-6,-5-2-4,-5-1-1,-4 0-3,-7-1 4,0 2 7,-3 1-2,0 2-2,0 6-3,0 3 3,0 3-3,0 4 6,-3 2 16,3 0-9,0 0-13,0 11-13,0 9 13,0 2 2,0-1 3,0-4-5,0-2 0,9-3-2,2-5-12,3 0 10,0-5-1,5-2 4,-2 0 1,5 0 3,-1-2-1,-6-12-2,4 0 0,-5 3 7,-1-2-6,-4 3 1,-3 1 3,-1 0-5,2 1 11,-3 2 13,4 2-17,-2 1-7,9 3 0,-2 0-10,2 0 7,2 6-8,-4 6 11,-4 0-7,0 1 7,-4 1-2,-1-4 5,-1-1 1,-2-1 2,-1-2-4,2-3-2,-2-2 1,0-1-1,1 0 7,-1 0 3,0 0 9,0-12 4,0-4-17,0-5 8,0 0-7,3 0-7,6 1 6,2 4-6,2 3 2,2 5 3,3 3-5,1 5-4,1 0-6,1 3 1,-3 9 4,-2 1 4,5 3 1,-6-1 0,1-1 2,-2 0-7,-4 0-14,2-2-5,0 0 0,1-2-20,-1-2-9,-1-2-60,-1-3-134</inkml:trace>
  <inkml:trace contextRef="#ctx0" brushRef="#br0" timeOffset="214794.478">5533 6218 260,'0'0'108,"0"0"-28,0 0-40,0 0-8,0 0-11,0 0 10,-98-36-23,80 44-3,-6 11-1,2 7 0,5 2-2,1 4-1,7 1-1,6-4-1,1-2 1,2-6-5,0-3-2,9-5-1,6-2 8,0-5 0,3-4 1,0-2-1,3 0 0,-2-6-3,4-14 7,-1-5-2,-1-7-2,-3-4 10,1-6-6,-5-5-2,-3 0 14,-6-1 0,-2 0 13,-3 5 11,0 0-6,-3 4 1,-8 8 22,-2 5-41,3 8-2,2 9 39,1 6-52,7 3-1,0 9-4,0 24-24,0 18 27,0 9 1,7 2 2,4-3-2,-1-9 0,5-7 3,2-7-3,2-6-1,6-4-24,3-5-48,4-6-39,-1-8-139</inkml:trace>
  <inkml:trace contextRef="#ctx0" brushRef="#br0" timeOffset="216426.3711">8108 5798 277,'0'0'101,"0"0"-20,0 0-34,0 0 14,0 0 3,0 0-14,0 0-12,-10-43-9,10 43-17,0 0-12,0 0-5,0 21-12,0 15 17,9 12 0,1 12 0,2 5 3,-1-2 2,-3-3-3,0-7 0,-2-6 0,2-8 2,-2-5-4,-1-3 1,-3-4-2,-2-3-1,0-3-5,0-6-13,0-3-18,0-5-19,0-3-79,0-4-93</inkml:trace>
  <inkml:trace contextRef="#ctx0" brushRef="#br0" timeOffset="217179.5179">8402 5883 289,'0'0'54,"0"0"5,0 0-25,0 0-16,0 0 21,33-89-31,-16 74 11,-3 1-7,0 2 7,2 3-11,-4 0-2,4 3-6,0 1 2,-2 5-3,3 0 1,5 0 0,5 16-1,3 11 1,1 10-2,-1 6 2,-2 5 0,1 2-1,-5-4 5,-2-4-1,0-4-3,-1-5 1,5-6-1,1-4 0,4-7 4,-1-5-1,0-5-3,-4-5 3,-2-1 0,-3 0-1,-6 0-2,-4-7-6,-1-4-42,-6-1-37,-2 0-139</inkml:trace>
  <inkml:trace contextRef="#ctx0" brushRef="#br0" timeOffset="217943.4268">9018 5687 268,'0'0'92,"0"0"-24,0 0-9,0 0-7,0 0-5,0 0-2,0-6-12,0 6-7,0 0-20,0 0-6,-7 15-10,-11 15 1,-4 14 9,-8 5 5,-3 7-1,-3 1-1,2-2-3,1-4 0,9-7 5,6-10-5,3-5 0,6-7 0,-2-1-7,0-1-8,3-5-2,-2-3 8,4-5 8,3-5-17,2-1-22,-1-1-15,1 2-21,-2-2 23,1 0-87,1 0-123</inkml:trace>
  <inkml:trace contextRef="#ctx0" brushRef="#br0" timeOffset="218767.3718">9296 5780 349,'0'0'20,"0"0"21,0 0 7,0 0-21,0 0-20,0 0-7,-9-11-17,18 18 17,9 10 0,6-1 0,1 2 11,8 0-10,0-1 5,4-5-5,5 0 5,-2-2-6,2-2 1,1 1 0,-6-2-1,-4 1 6,-6-1 1,-3 3-6,-6-3 1,-3 1-4,-6-2-1,-3-2 3,-3 0 7,-3 3-7,0 2-4,0 3 4,-15 4 11,-5 4 4,-1 1 10,-4 4-12,-3 1 9,-4 1-15,-1 0-2,1-3 1,2 1-5,0-1-1,3-3 1,0 0-1,5-2-13,2 1-26,3-4-31,3-2-22,4-5-110</inkml:trace>
  <inkml:trace contextRef="#ctx0" brushRef="#br0" timeOffset="219319.3384">10158 6098 513,'0'0'73,"0"0"-30,0 0-41,0 0-2,0 0-3,0 0 3,22 0 1,0 0-1,1 0 0,4 0 0,0 2 1,-2-1-1,-2 2 0,-1 1-34,-3 1-48,-8 3-31,-3 0-77</inkml:trace>
  <inkml:trace contextRef="#ctx0" brushRef="#br0" timeOffset="219527.3282">10167 6286 394,'0'0'43,"0"0"-43,0 0-42,0 0 42,0 0 8,0 0 47,99 6-6,-58-6-22,0-6-19,-1-1-4,-4 1-4,4 3-1,-7-1-49,-6 3-26,-8 1-105</inkml:trace>
  <inkml:trace contextRef="#ctx0" brushRef="#br0" timeOffset="221120.3696">11446 5844 363,'0'0'66,"0"0"-10,0 0-20,0 0-17,0 0 6,0 0 6,4-12 1,-4 12-7,0 0-7,0 0 10,-10 0-16,-2-2-2,-7 2-9,-3 0-2,-3 0-2,1 0 3,2 0-2,2 0 2,3 0 0,3 0-2,4 0 4,4 0-2,1 0 0,2 0 2,-1 0-4,1 0 2,0 0 0,1 0 0,2 0 0,0 0-4,0 0 0,-1 7-11,-2 7 12,2 3 2,-1 7-3,2 4 1,0 10 3,0 7 0,0 5 4,0 1-2,0 0-2,0-1 0,0-2 0,0-1 0,0-4 0,0 1 1,2-3-1,2-2 4,-1 0-4,1-1 0,1-2-1,-1 6-1,-1 1 4,0 4-2,2 3 0,1-4 1,-2 3-1,1-1 0,-2-1 2,0-1-3,-2 0 3,-1-2-1,0 3-1,0-2 0,0 3 0,0 1 2,0-2 1,-4 2 9,1-3-12,-2 0 4,2-2 10,0-4-8,-1-1 6,-1-1-5,1 1 1,-1-1 6,-1 1-13,2-2 0,-3-2 1,1-1 0,1 2 0,-1 1 9,-2 3 1,1 6-4,-2-1-5,0 0-2,2-1 1,-4-7-1,7-1 1,1-4-2,1 0 4,2 0-9,0-1 10,-1 0-6,-1-2 1,1 1 0,-4-3 0,2-2 1,-4 0 2,3-1-3,-4-2 2,3 1 0,-1-2 0,1-3 1,0-1-3,2 1 0,2-3 0,1-2-3,0 1 3,0-3 0,0 0 2,0 0-1,0-4-2,0 1-3,0 0 4,0-3 0,0 2 0,9-3 0,7 1-2,11-4 2,4-1 0,2 0 0,9 0 1,4-12-3,0-1-6,5-5-26,-3-2-12,-2-1-24,-6-3-27,-10-2-94</inkml:trace>
  <inkml:trace contextRef="#ctx0" brushRef="#br0" timeOffset="222692.5165">12469 5734 243,'0'0'113,"0"0"-49,0 0-8,0 0-23,0 0 11,0 0 7,0 0-19,0-14-10,0 14-15,0 0-7,0 9-6,0 17-10,-4 9 16,-8 4 2,4 3-1,-2 0 2,1 0-1,2-2-2,1 0 0,1-6-5,3 0-34,-1 0-41,-1-1-58,-5-1-78</inkml:trace>
  <inkml:trace contextRef="#ctx0" brushRef="#br0" timeOffset="223428.4705">12423 5735 244,'0'0'56,"0"0"-1,0 0-34,0 0 9,0 0-8,52-86-5,-36 76-2,1 2-9,1 4 6,0 1-8,1 3-1,0 0-3,0 9-4,-3 11-1,-4 7 3,-5-1-3,-5 5 4,-2-4-1,0-1-3,-12-2 4,-7-5 0,-1-1 1,-2-4 2,1-2-1,1-3 2,3-3 0,4-2-2,5-3 0,6-1 2,2 0-6,0 0 1,0-7-42,7 0 34,4 4 4,0 1 1,2 2 3,0 0-4,5 6 6,0 7-1,0 3 1,1-1 0,-7 0 0,-4 2 0,-5-4-2,-3-1 0,0-2-10,0 1 12,-14-2 23,-3-1-1,0-4 2,1-1-11,1-3 1,-2 0-5,2 0-1,1 0-8,-2 0-2,3-3-15,0 2-68,1 1-107</inkml:trace>
  <inkml:trace contextRef="#ctx0" brushRef="#br0" timeOffset="223812.4449">12854 5964 400,'0'0'73,"0"0"-22,0 0-7,0 0 6,0 0-20,0 0-30,0-4 0,0 23-14,0 8 11,0 3 6,0-1-1,0-2 3,0-1-3,0-2 3,0-3-5,0 1-42,0-2-45,0-4 22,0-3-114</inkml:trace>
  <inkml:trace contextRef="#ctx0" brushRef="#br0" timeOffset="224476.4037">12517 6528 382,'0'0'64,"0"0"-3,0 0-28,0 0-33,0 0-4,0 0-14,0 21 18,-4 8 0,-4 4 2,0 3 12,1 2-9,-3 4 4,1 4-4,0 0-3,-2-1-1,2-3 4,2-4-3,2-7-4,4-5 0,-2-5-28,3-8-54,0-4-62,0-9-72</inkml:trace>
  <inkml:trace contextRef="#ctx0" brushRef="#br0" timeOffset="225076.3666">12487 6542 200,'0'0'76,"0"0"7,0 0 5,0 0-42,29-87-10,-22 78 2,0-1 6,4 2-20,5 0-20,4 1 0,7 2-5,-2 5 1,-1 0-6,-6 12 6,-5 9-5,-5 6-3,-5 2 8,-3 0-3,0-3-8,-6-1-5,-8-4 8,-2-3-8,-5-3 9,1-3-3,0-3 3,4-4 7,3-4-3,7-1 3,3 0 0,3 0-1,0-1-9,0-6-3,6 3-9,10 2 14,1 2 7,2 0-4,1 0 4,-1 11-2,-1 1 3,-6 2 0,-4-2 0,-2-1-2,-6 0 0,0-1 1,0-2-7,-9 0 8,-11-3 10,-1 0 14,-3 0 3,-1-4-12,-2 2-9,-1-1-2,8-1-2,-2 1-4,4 1-20,3-2-55,2 1-98</inkml:trace>
  <inkml:trace contextRef="#ctx0" brushRef="#br0" timeOffset="225668.3329">12861 6760 145,'0'0'156,"0"0"-91,0 0 17,0 0-25,0 0-1,0 0-8,42-64-4,-36 62-9,2 2-28,-1 0-2,2 0-5,2 8 0,2 8 0,-2 5 0,-5 2 0,-5 5-7,-1 2-5,0 2 8,-12 1-2,-7-1-7,-2 0 13,-5-6-7,4-5 1,3-3 2,7-7 2,6-5-6,4-2 8,2-4-1,0 0-4,9 0-5,15 0 10,13-2 20,4-10-12,3 3-8,0 0 3,-7 2-6,-1 4-12,-8-1-52,-8 0-72</inkml:trace>
  <inkml:trace contextRef="#ctx0" brushRef="#br0" timeOffset="227165.8366">12662 7372 486,'0'0'106,"0"0"-66,0 0-30,0 0-10,0 0-6,0 0 1,1 16-6,2-8 7,2 0-3,0 2-48,0 0-26,-4 1-92</inkml:trace>
  <inkml:trace contextRef="#ctx0" brushRef="#br0" timeOffset="227381.8229">12692 7683 415,'0'0'44,"0"0"-34,0 0-1,0 0-9,0 0 4,0 0-4,0 17 0,0-13 0,1 0 0,1-1-76,-2 2-79</inkml:trace>
  <inkml:trace contextRef="#ctx0" brushRef="#br0" timeOffset="227605.8081">12684 7928 384,'0'0'66,"0"0"-64,0 0-2,0 0 2,0 0-2,0 0 0,0 32-7,0-31-34,0 2-5,0 1-7,0-3-6</inkml:trace>
  <inkml:trace contextRef="#ctx0" brushRef="#br0" timeOffset="227845.7913">12648 8172 283,'0'0'31,"0"0"-26,0 0-5,0 0 0,0 0-5,0 0 5,0 0 6,-18 56-3,15-50-3,2-1-2,-2-2-121</inkml:trace>
  <inkml:trace contextRef="#ctx0" brushRef="#br0" timeOffset="228805.7368">12450 8410 344,'0'0'92,"0"0"-43,0 0 1,0 0-29,0 0-12,0 0 12,1-2-21,-1 14 0,2 11 0,1 7 2,1 10 7,-1 3-4,-1 4 2,-2 1 5,0 2-2,0-5-3,0-2-3,-5-2-1,-5-5 0,2-3 0,2-3 1,0-1-3,-2-4-1,0-2-34,-3-7-14,3-5-48,2-8-46,3-3-13</inkml:trace>
  <inkml:trace contextRef="#ctx0" brushRef="#br0" timeOffset="229438.1835">12445 8472 194,'0'0'68,"0"0"7,0 0-20,6-78-17,2 61 18,2 2-14,5 1-11,5 1-11,0 2-19,0 4 2,4 5-5,-2 2 3,5 0-1,-3 15 0,0 6-3,-2 4 3,-10 0 0,-5 2-2,-7-1 1,0-2-1,-8-2 0,-12-1 0,-5-1 4,-5-2 0,0-2 0,8-5 1,7-5-5,6-4 4,9-2-2,0 0 0,0 0-5,0 0-7,13 0 10,1 0-6,2 0 8,1 0-5,0 7 5,3 5 0,-4 3 0,0-1 0,0 2 0,-3-1 2,-6 2-3,-2-2 1,-5-2-6,0 1 6,-5 0 0,-14-4 0,-5 1 7,-1-4-4,-1-2 0,1-3 4,0-2-6,1 0 4,4 0-5,0 0 0,3 0-48,4 0-70,4-2-205</inkml:trace>
  <inkml:trace contextRef="#ctx0" brushRef="#br0" timeOffset="230470.1195">12869 8702 207,'0'0'91,"0"0"-21,0 0-1,0 0-36,0 0-4,0 0-9,0-14-17,5 13-3,-1 1 0,2 0-2,3 3 0,0 12 2,0 2-2,1 1-1,-1 0 3,-1 0 0,-1-2 7,-4 1-3,-3-2-8,0-1 4,0-3 0,0 2 1,0-6-1,0-1-1,-3-3 1,2-1 5,1-2 2,0 0-4,0 0 11,0-8-2,3-12-6,8-7 1,3 2-5,2 1 1,-2 7-3,-2 5 22,-3 6 8,1 0-17,3 3-13,3 3 1,1 0-3,-2 0 0,0 4 0,-6 7 1,-1 3-3,-4 2 1,-2 1 3,-2 1 4,0 0-4,-2-2 2,-4-3-2,-1-6 0,5-4 6,1-3-13,1 0 3,0 0 2,4-17-20,10-7 0,4 0 22,-6 3 0,-1 5 1,-2 7 2,-3 1 9,2 5-11,2 3-1,2 0-1,1 2-1,0 11 1,-3 4-3,0 2 4,-2 1 4,-1 0-3,-2-4 1,4-1-2,0-3-7,3-5-43,2-5-106</inkml:trace>
  <inkml:trace contextRef="#ctx0" brushRef="#br0" timeOffset="232485.1584">13529 5731 264,'0'0'113,"0"0"-86,0 0 6,0 0-14,0 0 8,0 0 26,-3-7-14,3 7-18,0-1-14,0 1 1,0-3-8,6-1 0,8-1 2,7-3 5,3 1-6,0 1 0,3 0-1,3 2 1,3 1-2,2-2 1,1 2 0,-1 0 0,-4 3-1,-6 0 1,-7 0 0,-4 0-4,-7 0 0,-4 0-2,0 8-1,0 2 6,0 2 1,1 3 2,2 2 4,3 4-6,-1 2 2,2 0-2,-1 4 0,3 4 2,-6 3-2,-1 6-2,-2 3 1,-3 5 2,0 3 1,0-1-2,0 3 0,0-1 3,0 1-3,0 2 1,0-1 2,1-1-3,4 2 0,-1-4 0,2-1 0,-2-3 2,-1-3-1,0-3-1,-1 0 2,-2-1-2,0 1 0,0 4-1,0 0 1,0 1 0,-5 0 0,-2-1 1,1 1 0,2-3 2,4 1-5,0 3 2,0-4 0,0 2 2,0-1-1,0 0 1,2-1-2,3 1 1,-2-4 0,0 1 1,0-2-1,-2 2 3,1 0-2,-1-2-1,1 0 1,-2-4-2,0-3 2,0 0-2,0 0 5,1 1 4,1 1 1,-2 3-5,1 0 0,1 1-4,-2-5 4,3-3-4,-3-3 0,3-1-1,-2-2 2,-1-2 0,0 1-2,2-2 0,-1 2 0,1-2 0,1 0 0,0-2 0,1 2 1,-1-1-2,0 1 1,-1 1 0,-2 0 1,3-1-1,-3 2 0,1 1 0,2-1 0,0 3 0,0-1 1,0-3 2,-3-1-6,3-3 4,0-3-1,-1-3 0,-1 0-1,2-1 1,0-2 0,0-2 0,0 1 0,-2-2 0,1-2 0,-2 1 0,1-2 0,-1-1 0,0 0 0,2-2 0,-2 0 2,0 0-2,0 0 0,0 0 3,0 2-3,0-1 4,-6 2 2,-12-1-3,-7-1 3,-8 1-5,-6-2-1,2 0 5,-3 1-4,-1 1-2,1 0 0,1 1-6,3-2-35,4 0-17,3-1-65,7 0-159</inkml:trace>
  <inkml:trace contextRef="#ctx0" brushRef="#br0" timeOffset="233853.0709">14476 8570 69,'0'0'294,"0"0"-260,0 0 23,0 0-36,0 0-7,0 0 19,0 0-4,-3-11-13,3 6-7,0 1 4,1 1-1,8 0-4,2 3-8,2 0-8,5 0 8,0 1-2,3 11 0,-4 4-5,0 0 0,-5 1-2,-2-2-4,-7 0 1,-3-2-3,0 1 7,0-2 3,0-3 5,-6-2-5,1-1 5,0-1 0,4-2 3,-1-3-2,2 0-1,0 0 7,0 0-5,0 0 0,0-3 8,0-8-5,0-1 5,8-2-6,5-3 4,2-1-6,6-2 0,1 2 3,-1 3-5,3 0 0,-2 6 2,1 1-2,-4 8-5,1 0-8,-4 0 12,0 12-1,-3 5 2,-3 1 2,-6 2 0,-1-1-2,-3-1 0,0-1 0,0-4 4,0-2-3,0-4 5,-1-2-6,1-5 2,0 0 2,0 0 4,0 0-3,0-1 34,0-14-20,0-6-19,3-6 0,9 1 0,-1 3 0,3 5 0,-2 7-2,-2 4 2,1 4 1,4 3-1,0 0-17,4 0 17,-1 9 0,0 2-1,0 0 2,-6 0-2,-2 1 0,0 0-1,0 0-3,-3 0-15,2 0-20,-5 1-12,2-2-36,-1-3-105</inkml:trace>
  <inkml:trace contextRef="#ctx0" brushRef="#br0" timeOffset="234237.047">15458 8467 192,'0'0'183,"0"0"-99,0 0-24,0 0-51,0 0-6,0 0 1,-36 78 0,16-48 1,2 2 7,-3-1 7,-1 0-7,2-3-3,0-3-2,-1-3-7,3-2 0,2-5-1,2-3-11,4-5-26,4-5-44,1-2-106</inkml:trace>
  <inkml:trace contextRef="#ctx0" brushRef="#br0" timeOffset="234565.0239">15280 8499 187,'0'0'94,"0"0"-60,0 0-12,0 0-22,0 0 2,0 0 12,22 34 4,-14-14 15,1 1 4,3 1-18,1-1 7,3-1-6,1-3-17,2-1 2,-2-2-3,4-4 1,-5 1-3,-2-2-14,-4 0-16,-1-2-9,0-2-34,-3-2-27</inkml:trace>
  <inkml:trace contextRef="#ctx0" brushRef="#br0" timeOffset="234893.0055">15686 8457 306,'0'0'95,"0"0"-44,0 0-45,0 0-6,0 0-4,0 0 4,13 75 18,-13-44-4,0 0-1,0-3 9,0-2-9,0-4-12,0-1 10,0-3-10,0-4-2,0-2-34,0-4-20,5-4-35,-2-4-123</inkml:trace>
  <inkml:trace contextRef="#ctx0" brushRef="#br0" timeOffset="236024.9464">16811 6537 458,'0'0'63,"0"0"-4,0 0-15,0 0-1,0 0-2,0 0-23,-30-35 9,14 31-17,-3 4-10,-3 0 1,-3 0 0,-5 2 2,-4 10-3,-2 3 3,-3 6-3,-1 1 0,1 6 7,2 2-7,4 3 0,5 2 0,4-1 0,9 4-5,5-2 3,5-2-4,5 0 2,0-3 0,5-3 1,12-2-5,5-3 7,7-4 1,5-2 7,5-5-7,6-5 1,6-3-2,2-4-6,2 0-46,-1-2-53,-5-10-48,-7-6-93</inkml:trace>
  <inkml:trace contextRef="#ctx0" brushRef="#br0" timeOffset="236320.9309">16423 6700 331,'0'0'144,"0"0"-90,0 0-54,0 0 0,0 0 7,86-1-4,-41 1 6,1 0-1,2 0 4,-5 0-1,1 0-11,-4 0 0,-3 0-33,-2 0-83,-10 0-115</inkml:trace>
  <inkml:trace contextRef="#ctx0" brushRef="#br0" timeOffset="237386.3139">17163 6375 328,'0'0'86,"0"0"-28,0 0-14,0 0-25,0 0 15,0 0 7,0-18-10,0 18-31,0 19-12,0 13 4,0 9 8,3 5 24,1 3-10,-1-3-7,2-2-3,-1-5-3,-1 0 0,0 0 5,-1 0-6,-2-3 0,0-1 1,0-3 0,0-7 0,0-2 0,0-7-1,0-3 0,0-6-45,3-4-46,3-3-85</inkml:trace>
  <inkml:trace contextRef="#ctx0" brushRef="#br0" timeOffset="237882.2822">17172 6675 369,'0'0'68,"0"0"-2,0 0-58,0 0-7,0 0-1,0 0 3,49-14 6,-14 11 13,4 2-13,3-3 8,-1 1-9,-1-1-5,-4 0 0,-7-1-3,-3 0 0,-10 1 6,-5-2-6,-2-2 8,-5-2 1,-1-4-4,0-4 3,-1-2-8,-1-2 5,1-1-5,-2 1 0,0 3 3,0 2 13,0 3 8,0 4-4,0 2-3,0 5 3,0 2 1,0 1-14,0 0-7,-2 9-9,1 19-12,-1 11 17,1 8 7,-1 0-3,2-4 5,0-1-3,0-3-2,0-1 0,0-2 0,0-1 1,0-3-1,3-4-21,2-4-61,1-6-48,2-7-134</inkml:trace>
  <inkml:trace contextRef="#ctx0" brushRef="#br0" timeOffset="238354.2516">17679 6812 455,'0'0'73,"0"0"-45,0 0 13,0 0-37,0 0 5,0 0-9,75-71 0,-63 71 7,0 0-6,1 4-2,-3 17-5,-4 8 6,-2 4 0,-4 1 3,0 1-2,-5 0 4,-12-2-5,-5 1 0,-2-2 0,1-5-6,1-2 3,6-6-5,4-4-3,3-5 4,6-4 3,3-4 0,0 0 3,0-2-8,6 0 9,12 0 0,12 0 8,6 0 4,4-4-11,-1 0 1,-5 1-2,-1 0 0,-5 0-22,-3-2-38,-3-1-101</inkml:trace>
  <inkml:trace contextRef="#ctx0" brushRef="#br0" timeOffset="240544.9647">20011 6122 279,'0'0'179,"0"0"-112,0 0 5,0 0-54,0 0-18,0 0-9,0 0 6,-3 95 1,3-49 2,0-2 2,0-1 6,0-4-3,0-3 1,0-4 1,0 0-7,0-2 0,-3-1 5,0-5-5,3-1 1,0-4-1,0-5-24,0-3-56,0-8-60,0-3-101</inkml:trace>
  <inkml:trace contextRef="#ctx0" brushRef="#br0" timeOffset="240984.9387">20069 6447 391,'0'0'108,"0"0"-78,0 0-27,0 0-3,0 0 3,0 0-3,99-21 5,-70 17-5,1 0 0,-3 0 2,-4 0 0,-3-2-2,-2-2-3,-4-2-2,-1-5-10,-1-4 7,-4 1-4,-4-1 12,-1-1 0,-3 4 18,0-1 8,0 3-1,0 4 7,0 4 12,0 5-8,0 1 3,0 0-22,0 0-17,0 21-22,-3 8 17,0 9 5,0-2 0,0 1 1,3-4 1,0-3-1,0 0 1,0-3-2,11 0-2,5-3-23,2-3-50,1-9-53,-1-7-135</inkml:trace>
  <inkml:trace contextRef="#ctx0" brushRef="#br0" timeOffset="241392.9089">20508 6537 529,'0'0'5,"0"0"-1,0 0-4,0 0 1,68-81 32,-45 72 3,-1 3-20,-2 4-5,-3 2-11,0 5-4,-2 15 2,-6 8 1,-5 3 2,-4 1 4,0 0-3,-12-3-4,-5-3-8,1-3 10,-1-3-6,2-3-3,-2-2 9,4-7 0,7 0 2,2-6-4,4-2 4,0 0-4,0 0 2,10 0-19,15 0 19,11-3 9,7-6-5,5 0-4,-2-2 0,-3 1-41,-4-4-108</inkml:trace>
  <inkml:trace contextRef="#ctx0" brushRef="#br0" timeOffset="242221.0416">21421 6415 283,'0'0'4,"0"0"-3,0 0-2,0 0 2,0 0 5,0 0 17,12 7 0,-5-7 6,2 0 3,5 0-17,1 0-1,1 0-14,-1 0 3,0-4 9,-5-3-9,-2 1-3,-4-2 5,-2 3 0,-2 0 3,0 2 15,0 0-3,0 3-10,0 0 2,0 0-4,0 0-8,0 0-4,0 3-10,0 9 13,1 5 1,5-2 0,0 3 0,2 0-2,0-2 2,1-1 0,2-1-2,2-2 2,-2-3-3,1-3 3,1-3 0,1-1 0,3-2-4,2 0 4,3-5 0,2-10-4,-2-3-5,-2-1 9,-4-3 0,-6 1 6,-1 0 10,-3 3-2,-3 6 9,-1 3-3,1 7 7,-3 2-4,4 0-23,1 0-3,5 13-8,0 5 11,3 0 2,0-2-2,0-1 3,-1-1-1,-3-3-2,-1-3 0,-4-2 0,1 1 0,-4-5 0,-1 1-36,0-1-103,-9-2-132</inkml:trace>
  <inkml:trace contextRef="#ctx0" brushRef="#br0" timeOffset="242541.0172">21536 6202 610,'0'0'36,"0"0"-9,0 0-23,0 0-4,0 0-61,0 0-9,-5 7-36,5-5-136</inkml:trace>
  <inkml:trace contextRef="#ctx0" brushRef="#br0" timeOffset="244188.913">22734 6491 358,'0'0'36,"0"0"-36,0 0-6,0 0 5,0 0 1,0 0 0,22 12 2,-11-10 11,2-2 44,1 0-15,3 0-32,1 0 0,3-3-7,1-7 2,-2 2-2,1-5 10,-2-1-7,-1-4-2,-2-1-3,-3-8 10,0-2-11,-6-2 1,-4-1-1,-1 1 0,-2 2 0,0 1 42,-3 2-22,-5 5-1,1 4-15,3 7 1,1 5 12,1 4-12,2 1-1,-2 0-4,-2 16-13,-2 14-1,-1 12 14,1 3 0,3 0 5,3-5-5,0-4 0,0-5-3,13-3 3,5-3-1,7-5-2,4-2 5,0-6-10,4-5 14,-1-5-12,-1-2-9,-1-3-1,0-18 16,-2-5-7,-1-5 14,-2-5-5,-2-2 2,-1-1-8,-4 4 0,-6 2 4,-5 7 2,-5 7-2,-2 1 10,0 4 17,0 5-17,0 4-5,0 1 3,0 4-8,0 0 0,0 9-28,0 18 10,0 6 16,0 5 1,0-2 2,0-2 0,0-3-1,0-5 4,0-4-1,0-2-2,0-3 1,0-4-1,0-1 1,0-5-2,0 0 0,0-5 4,0 1-4,0-3 0,0 0-3,0 0 3,1 0 3,6-10-3,3-6-2,3-6-1,5-2-5,3-1-25,-3 2-16,-2 5 15,-5 7 34,-7 7 0,-1 4 21,5 0-2,3 0-19,8 0-13,4 12 11,1 3 3,1 0-2,-1 1 2,0-2 0,-1-2-1,0-1 2,0-4-1,-7-2 5,2-3 0,-4-2 0,-1 0 4,0 0 9,4-14-7,-2-4-6,1-2-6,-5-2-18,-5-1-5,-5 2 18,-1 3-2,0 4 6,-1 5 1,-7 6 0,2 3 17,-1 0-17,1 12-9,1 8 9,5 4-2,0 0 2,0-3-8,12-4 1,9-4 7,6-4-3,6-7-11,4-2-67,2 0-130</inkml:trace>
  <inkml:trace contextRef="#ctx0" brushRef="#br0" timeOffset="244684.8845">22813 6260 132,'0'0'62,"0"0"-21,0 0-9,0 0 10,88 0 9,-55 0-4,8 0-6,10-2-8,7-1-13,8 0-13,1-2-3,0 0-4,-6 2-23,-8-1-101</inkml:trace>
  <inkml:trace contextRef="#ctx0" brushRef="#br0" timeOffset="245956.8021">25199 6009 441,'0'0'90,"0"0"-22,0 0-38,0 0 1,0 0-6,0 0-10,0-10-4,0 10-11,0 0-4,0 23 1,0 9-13,0 11 16,-2 2 5,-1-3-2,2-3-2,-1-3 8,2-3-8,0-4-1,0 1 3,5-2-3,-1 0 0,-2-3 0,-2-4-1,0 0-46,0-6-30,0-6-52,0-4-77</inkml:trace>
  <inkml:trace contextRef="#ctx0" brushRef="#br0" timeOffset="246452.767">25196 6265 273,'0'0'71,"0"0"-52,0 0-18,0 0 7,0 0 3,0 0 9,78-13 13,-46 11-16,2-1-8,2 0-3,-3 0-2,0 0-4,-3-1 0,-4-3 1,0 0-1,-8-4 0,-5-1 5,-7 0-5,-4-1 2,-2-4 38,0-1-14,0 0-17,0-1-8,0 2 5,0 2-3,-4 3-3,3 4 14,-1 4 11,1 2 2,1 2-13,0 0 11,-2 0-25,-1 9-8,-4 19-17,1 9 25,-1 5 0,2 0 5,5-3-3,0-2-2,0-4 0,0-3 0,3-3 2,2 0 2,1-3-8,-2-3-49,3-6-101,4-7-73</inkml:trace>
  <inkml:trace contextRef="#ctx0" brushRef="#br0" timeOffset="246868.7462">25819 6289 103,'0'0'351,"0"0"-310,0 0-41,0 0-3,0 0 3,0 0 15,0 0 37,0-1-9,7-4-31,2-1 2,2-1-13,1-1 2,-2-1-3,-1 3-1,2 0 1,-5 3 5,-5 2-5,-1 1-4,0 0-7,0 0-2,0 13 0,0 7 13,0 4 4,0-2-1,0-1 1,3-1-4,3-4-2,3-2 1,4-4-2,0-3-17,1-4 3,1-3-43,0 0-81</inkml:trace>
  <inkml:trace contextRef="#ctx0" brushRef="#br0" timeOffset="247084.7305">25955 6071 243,'0'0'320,"0"0"-314,0 0 2,0 0-8,0 0 0,0 0 0,-6-17 0,6 17-16,0 0-95,6 2 17,3 5-124</inkml:trace>
  <inkml:trace contextRef="#ctx0" brushRef="#br0" timeOffset="247842.5146">26077 6368 219,'0'0'6,"0"0"-3,0 0 7,0 0 22,0 0 25,0 0-10,18 7-6,1-7 3,4 0-14,-1 0-5,5-6-17,2-5 2,0-1-6,3-2 0,-2-5-2,-5-2 2,-3-5 4,-5-3-8,-3-5 2,-1-2-7,-4-2 10,-2-1-5,-1 2 2,-5-1 5,1 2-6,-2 5 2,0 5 11,0 5 5,-3 6 4,-5 6-5,1 3-3,4 4-1,-1 2 0,-6 0-14,-4 12-9,-4 15 2,-2 8 6,4 7 1,0 3-4,6 2 4,3-2-2,7-3-2,0-4 1,0-6-4,12-4-4,5-4 8,5-3 3,2-3 0,5-6-1,6-4 1,5-5 0,5-3-26,-2 0-28,2 0-27,-8-12-16,-4-5 36,-5-4-24,-4-3 22</inkml:trace>
  <inkml:trace contextRef="#ctx0" brushRef="#br0" timeOffset="249715.2851">26801 5865 366,'0'0'25,"0"0"-2,0 0-2,0 0-11,0 0-10,0 0-11,0 0 11,-25 106 15,16-54 34,-1 0-27,1-3 3,2-5-8,3-4-7,-1-7-3,2-3-5,2-4 2,-1-4 6,2-2-9,0-4 3,0-5-1,0-5-3,0-3 4,0-2-2,0-1-1,0 0 16,0 0-14,0-5 11,6-14 0,8-3-7,2-6-6,2 2 5,0-2-6,0 6 7,-2 5-7,2 5-5,0 6 2,1 6-10,1 0 13,-1 0-8,1 12-6,-4 6 12,0 2 3,-5-1-1,-2 1 0,-8-2-3,-1-1 3,0-2 0,-7-2 2,-10-1 12,-3-3-11,-4 0 2,1-4-5,2-2 1,6-3 2,4 0-3,1 0-3,3 0-1,0-8-17,4 3 2,1 0 9,2 3 2,0-1-18,0 2-36,0-1 1,2 1 52,9 1 9,6 0 2,7 0 0,3 0-4,4 0 4,2 0-4,-3 0 5,1 0-3,-3 0 6,-4 0-4,-3 0 20,-1 0-11,-4 0 2,0-4 18,-2-1-11,-1 0-1,1-1 23,0-3-14,2-1 11,3-4-28,3-3-10,-1 1 0,3-2 1,-6-1-2,-5 1-13,-2 1-2,-7-2-37,-4 2 42,0 0 10,0 2-3,-10 2 3,-1 1-4,1 4-37,-2 2 16,3 4 6,1 2 7,-3 0 5,2 13-16,-3 11 23,0 4 2,4 2-2,5 1 0,3-5 4,0-2-1,8-3 18,8-3-12,1-4 5,2-5 12,-2-4-8,3-3-11,1-2 12,3 0 15,3 0 10,1-10-25,4-5-3,1-3 3,-2-3-14,-4-2 2,-8 1 4,-7-1-11,-6 0 0,-2 0-2,-4 3 4,0 4-4,0 3-8,-4 6-1,-5 2 8,2 1-7,2 2-9,2 2 8,3 0 4,0 0 5,0 0-18,0 0-35,11 0 31,6 0 20,3 0 4,2 5 3,2 0 5,-4 2 15,2 4-12,0 2-8,-2 4-1,-1 1-2,-3 1-1,-4 2 0,-1 0 1,-4-1 0,-4-1 0,-1-1 0,-2-1 8,0-3-8,0-2 6,0-2-6,1 1 0,2-4 2,2 1-2,4-2 5,4-1-3,4-1 5,5-4 7,3 0 0,2 0-6,1-15 0,2-6 3,0-7-2,-1-3 4,-1-4-12,-3-2 2,-7-3 1,-4 1-4,-4-1 0,-7 1-3,-3-2 6,0 2 4,0 1-4,0 5 4,-3 6 4,-3 8 5,3 3 13,2 9-4,1 6-2,0 1-16,-2 0-7,-1 16-20,-1 17 8,-3 13 9,3 4 1,-2 3 4,6-5-2,0-1 4,0-6-1,0-4-3,10-5-3,6-2 1,1-6-3,6-1 5,-1-7-28,7-4-31,2-6-42,5-6-60</inkml:trace>
  <inkml:trace contextRef="#ctx0" brushRef="#br0" timeOffset="250043.2645">27878 6051 582,'0'0'36,"0"0"-36,0 0-10,0 0 8,80 0 2,-36 0 12,8 0-9,2 0 0,-2 0-2,-3 0-1,-7 0 5,0 0-11,-3 0 3,-2 0-80,-4-1-78</inkml:trace>
  <inkml:trace contextRef="#ctx0" brushRef="#br0" timeOffset="250960.4593">29052 6270 389,'0'0'124,"0"0"-108,0 0 11,0 0-14,0 0-13,0 0-6,0 4 5,0-4 2,13 0 6,3 0 10,3 0 16,-1 0-19,4-1-2,-1-10-9,0-4 10,-2-3-6,-2-5-3,-4-2-4,-1-4-3,-1-1-3,-4 1-15,-1 4 8,-1 5 8,-3 8 3,-2 6 0,0 3 1,0 3 1,2 0 0,1 0-9,1 14-27,7 7 33,2 3 3,-1 1 0,-1 3-4,0-3 4,-3-1 1,1-3-1,-3 1 1,1-5-2,-4-2 1,0-2 0,-1-3-1,-2-2-5,0-2 6,-3-2 0,-15-2-1,-7-1 1,-4-1-14,-5 0 2,3 0-90,5 0-196</inkml:trace>
  <inkml:trace contextRef="#ctx0" brushRef="#br0" timeOffset="251400.4294">29620 5945 415,'0'0'126,"0"0"-59,0 0-36,0 0-31,0 0-1,0 0-6,0 34-10,0 5 17,0 5 1,0 2 4,0-2-5,0-1 10,-4-4-9,-3-2 3,2-1 5,1-3-7,-1 0 0,2-1-2,0-3 0,0-2 9,-1-3-7,0-3-2,-1-4 0,0-6-1,4-3-20,1-6-54,0-2-102</inkml:trace>
  <inkml:trace contextRef="#ctx0" brushRef="#br0" timeOffset="251801.7696">29639 6134 478,'0'0'66,"0"0"-21,0 0-38,0 0-14,0 0-3,83-63 10,-62 60 6,-3 3-6,3 0-2,-4 9-11,-3 9 13,-5 2-1,-2 2 4,-7 1-3,0-2 1,0-3-1,-1-4 0,-11-3 0,1-1 0,-3-3-7,-1 0 6,-3 1-16,1-2 1,-3 0 3,0 0-30,4-1-14,0-4-130</inkml:trace>
  <inkml:trace contextRef="#ctx0" brushRef="#br0" timeOffset="252984.7439">30125 6125 397,'0'0'83,"0"0"-67,0 0-16,0 0 0,0 0-2,0 0 0,-48-10 2,32 16 0,1 4 1,1 2-1,4 0-1,-2 1-4,5 1 5,1 1 0,3 1-1,3-2-7,0 1 8,0-2-3,0-2 3,3 0-1,4-4-3,3-2-1,1-2 5,1-1 0,6-2 1,1 0-1,2 0 0,1-13-25,-2-2-10,-5-3 4,-3-1 15,-4 1 16,-4 2 12,-3-1 57,-1 5-46,0 4-14,0 4-5,0 4-4,0 0-1,0 0 1,0 0-9,0 9 6,0 6 3,0 3 2,0-1-2,0-1-3,6-1 1,6-3 2,3-2-1,0-3 1,1-4 1,-1-2 0,3-1 10,1 0-7,3 0 11,1 0-12,3-11-3,-3 1 4,0-2-4,-2 0 3,-1 0-3,-1 1 0,0-1 5,2 3-5,-3-1 1,1 2-2,-1-1 1,0 3-1,0 0 1,-5 2 1,-4 1-1,-2 1 5,-2 1-4,-5 1-1,0 0 0,0 0-7,0 0-9,0 0-11,-10 0-2,-1 0 11,-2 10 13,-2 8 1,1 2 4,1 1 2,3 0-1,2-2 0,5-1 6,3-3 12,0-1-6,0-3 5,1-4-18,7-1 0,1-3 5,7-1-5,1-2 19,5 0 6,5 0-13,9-6 6,3-6-13,5-3 14,1-3-7,-9-3-12,-3-2-1,-6 0 0,-9 4-2,-8 4-9,-8 3-2,-2 4 14,0 3 26,-9 5-3,-6 0-12,-2 10-11,5 14-1,-1 4-1,5 2-4,7-3 5,1-1 0,0-6-3,3-2 0,9-3 1,9-3 6,9-5-7,8-2 4,10-5-49,3 0-185</inkml:trace>
  <inkml:trace contextRef="#ctx0" brushRef="#br0" timeOffset="276464.8929">20327 7439 293,'0'0'53,"0"0"15,0 0-1,0 0-9,0 0 0,0 0 0,0 0-14,-13-18-18,13 18-2,0 0-10,-2 0-6,2 0-2,0 0-6,0 0 0,0 0 0,-2 5-17,-1 16 6,-4 11 9,0 11 2,-2 4-1,-3 2 1,0-1-23,-1-1 1,2-5-14,-1-3 0,1-4-6,0-3-17,2-5-45,-1-5-59</inkml:trace>
  <inkml:trace contextRef="#ctx0" brushRef="#br0" timeOffset="277292.4986">20290 7461 211,'0'0'59,"0"0"4,0 0-17,0 0-30,0 0 28,33-78-5,-26 65-15,1 2-10,4 1 5,0-1-7,5 1-12,3 1 5,2 3-5,2-1 0,0 4 3,-3 3-6,1 0 3,-3 5-1,0 11-4,-3 7-5,-6 3 3,-3 1 14,-7 0-7,0-3 0,-7 0-4,-13-3-3,-1-1 7,-5-4 1,-1-2 2,4-4 2,3-2-5,2-3 1,9-4 2,3-1 0,2 0-2,4 0 3,0 0-4,0-4 8,0-3-8,0 3 0,0 2 0,9 2 0,3 0-1,4 0-7,7 13 8,4 3 2,5-1 3,1 1-5,-3 1-25,-3-3-3,-8-1-5,-7-2 9,-7 0 22,-5-4-15,0 0 7,-17 1 6,-10-1 4,-6 1 7,-2 0 20,-1 0-20,3 0 6,3-2-11,5 2-1,4-2-1,6-2-37,2-1-71</inkml:trace>
  <inkml:trace contextRef="#ctx0" brushRef="#br0" timeOffset="278284.432">20241 7814 193,'0'0'71,"0"0"-37,0 0 5,0 0-13,0 0 2,0 0 1,0-3-17,0 3-3,0 0-2,0 0-7,0 10-3,0 9 3,0 2 7,-5 1-5,1 2 0,-4-1 1,0 0-3,2-2 1,-2-3-1,2 0 0,0-5 0,-1-1-1,1 2 2,1-4-1,1 2 0,-3-3 0,0-1-4,3-2-23,-1-5-18,4-1-8,1 0-49</inkml:trace>
  <inkml:trace contextRef="#ctx0" brushRef="#br0" timeOffset="279796.3412">20911 7905 283,'0'0'96,"0"0"-84,0 0-1,0 0-10,0 0 4,0 0 6,-2 0 5,2 0-2,0 0-1,6 0 17,3-3-2,4-4-8,0-2-8,3-4-8,-1-2 5,1-3 0,-1 2-8,-2 3 1,-5 2 0,-4 9-1,-4 0 4,0 2-4,0 0 26,0 0-27,0 13-18,-9 8 18,-1 5 4,3 0-1,2-3-1,4 0 2,1-1-4,0-3 0,0-4-4,1-2-4,8-3-28,4-7-52,3-3-58</inkml:trace>
  <inkml:trace contextRef="#ctx0" brushRef="#br0" timeOffset="280020.3231">21024 7644 124,'0'0'0,"0"0"-45,0 0-21</inkml:trace>
  <inkml:trace contextRef="#ctx0" brushRef="#br0" timeOffset="283208.3616">19217 3441 302,'0'0'44,"0"0"-22,0 0-22,0 0-12,0 0 12,0 0 0,-49 111 1,30-54 31,-2 7 0,0 1-12,1 0 0,3-8-9,5-5-7,4-2-4,8 0 0,0 1 0,14 0 0,11-1-7,8-6 6,4-5 2,8-1 4,1-4-4,5 0 3,1 0-4,2-6-47,1-2-51,-3-8-41</inkml:trace>
  <inkml:trace contextRef="#ctx0" brushRef="#br0" timeOffset="283876.4947">20393 3635 410,'0'0'64,"0"0"-6,0 0-8,0 0-14,0 0 17,0 0-25,-8-10-26,8 12-2,0 17-11,0 11 5,6 12 6,5 9 0,5 7 2,2 2-2,-1 3 0,0 2 4,-5-1-2,-2-2 0,-3-3-2,-6-8-1,-1-1 0,0-2-2,-14-1 6,-10-5-6,-8-3-21,-7-8-52,-4-6-61,-3-9-245</inkml:trace>
  <inkml:trace contextRef="#ctx0" brushRef="#br0" timeOffset="289611.0808">22391 7418 132,'0'0'205,"0"0"-152,0 0 0,0 0-17,0 0 4,-91-45-11,62 42-5,0 1-3,-4 2 6,-2 0 8,-5 12-26,-6 11-6,-1 9 0,-2 4-3,1 6 1,1 6 0,5 3-1,6-1-3,15-4 1,10-4-3,11-7-1,0-3-4,14-5 1,16-5 8,11-4 1,11-4 5,7-8 2,5-6-7,2 0-2,-5-2-7,-4-12-58,-12-3-101</inkml:trace>
  <inkml:trace contextRef="#ctx0" brushRef="#br0" timeOffset="289907.0609">21862 7661 452,'0'0'24,"0"0"-21,0 0-3,114-5 0,-63 3 3,7-1-3,6 2-1,3-1-7,1 1-148,-5-1-48</inkml:trace>
  <inkml:trace contextRef="#ctx0" brushRef="#br0" timeOffset="291106.9877">23744 7298 325,'0'0'70,"0"0"-12,0 0-10,0 0-10,0 0 15,0 0-21,-79-73-3,48 72-18,-8 1-2,-13 0-9,-5 15 0,-9 10 4,1 7-4,0 4 0,3 8 0,-1 6 0,3 3 0,11 3 0,7-1-2,16-6 2,13-2-3,9-4-4,4-6-1,9-5 1,18-6 7,12-6 5,13-3-5,9-8 3,11-8-3,8-1-3,2-1-32,-1-16-63,-5 1-98</inkml:trace>
  <inkml:trace contextRef="#ctx0" brushRef="#br0" timeOffset="291842.9398">23162 7382 339,'0'0'52,"0"0"-24,0 0-12,0 0 2,0 0 3,0 0-13,11 3-8,-6 20-6,0 11 6,-1 8 17,-4 5 10,0-2-6,0-4-10,0-4 0,0-4-7,0-1-4,0-2 0,0-4-2,0-2 2,0-4-40,0-9-52,0-1-48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1:36:02.8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4847 1548 62,'0'0'122,"0"0"-71,0 0-3,0 0 11,0 0 1,0 0-34,2-6 18,-2 4-14,0 2-11,0 0 23,0 0-20,0 0 0,1 0-9,2 0-5,-3 0-8,0 0 0,0 0-25,0 0 24,0 12-14,3 15 15,3 5 0,0 8 0,-3 1 0,0-5 0,-3 2 0,3-2 6,0-5-5,-3 1-1,0-7 0,4 2 1,-1-2-3,-3 1-2,0-2-29,0-2-4,0 4-23,0-3-10,0 2-13,-3-9-43,-4-9-54</inkml:trace>
  <inkml:trace contextRef="#ctx0" brushRef="#br0" timeOffset="671.9861">4846 1517 134,'0'0'59,"0"0"-42,0 0-17,0 0-4,0 0 4,0 0 13,50 73 10,-32-41-15,0 5 15,1 1-1,-2 0-17,-1 1 6,1-3-9,-1-6 6,1-3-5,2-1-2,-3-7-1,4-2 2,-6-4 3,-3-5-5,4-1 0,-9-5 7,1 2-9,-2 1 2,-4-5 0,1 4-5,-2-4 11,1 0 13,-1 0 52,2-13 4,1-6-44,1-7-26,-1-5 11,-3-3-8,3-2-8,-1 1 0,-1 0 0,2 5 6,-3 3-7,0 3 1,0 3-1,0 3-11,-3 3 4,-6-3-23,2 3-6,4 2-52,-5 5 39,4 3-105,-1 5-14</inkml:trace>
  <inkml:trace contextRef="#ctx0" brushRef="#br0" timeOffset="2081.975">5505 1796 13,'0'0'198,"0"0"-168,0 0 11,0 0-34,0 0 9,0 0-8,-78 0-4,71 8-7,-4 3 3,1 5-2,7 2-3,-3-3 5,6 3 0,0-4-5,0 1 11,0 0-14,0-8 8,0 4-6,11-2 4,3-3-2,0 1 4,4 1 0,-6-5-1,-4-3 0,3 1 1,-5-1-1,2 0 1,2 0 1,-7 0 2,4 0-3,4 0 9,-4 0-9,5-3 1,-1-6 1,-4-4 12,0-2-14,-5-1 2,-2 5 7,0-4-1,0 4 2,0-1-1,-5-2-7,1 4 1,-3-1-1,-2 4-2,6 2 5,-2 4 7,-5-4-12,10 1 0,0-1 1,-3 0 0,3 4-1,0 1 0,0-1-1,0-2-5,0 0 4,3-2-4,7 5 1,2 0-1,1 0 11,4 0-5,7 0 0,-2 5-3,-1 3 0,-3 3 2,-4 3 1,3-2-1,-3-1 3,-1-4-2,-2 2 0,-2 0-8,1 3 8,-4-2-4,5 0 8,-1 1-8,-3 0 10,4-4-6,-1 3 1,2-6 5,-6-4-6,0 3 0,-3-3 0,4 0 0,-2 0 6,4-3 1,6-6 24,-3-9-30,3 2 15,-2-5-14,-2-1 1,-5 9-2,1 1 8,-4 6-9,-3 2 25,0 0-23,0 3 23,0 1-25,0 0-14,3 0 9,3 5-24,5 2 29,-1 2-5,0 0 13,-2 1-14,7-1 9,-6 0-3,3-1 4,1-4 4,1-1-8,2 2 0,2 0 3,4-2-3,2-3 0,3 0 0,-5 0 12,-4 0-12,-7-8-2,-1 0-3,-10-7 0,0-4 4,0 1 1,0-2 0,-6 2-1,-4 5 11,1 2 6,6 2 27,1 6-7,2 0 15,0 1-30,0 1-17,0 1-4,0 0-10,0 0-1,2 0 4,8 0 1,3 0-4,-2 1 3,3 6-16,0-3-6,0-1-26,4 0 13,-5-2-27,0 1-47,-2 1-97</inkml:trace>
  <inkml:trace contextRef="#ctx0" brushRef="#br0" timeOffset="2321.9865">6534 1968 241,'0'0'0,"0"0"0,0 0 4,0 0 21,0 0-21,0 0 7,-19 80-3,7-64-8,3 7 0,-3-1-35,3 1-48</inkml:trace>
  <inkml:trace contextRef="#ctx0" brushRef="#br0" timeOffset="4189.9869">7389 1806 59,'0'0'5,"0"0"1,0 0 8,0 0 21,0 0 8,0 0-30,36 7 24,-25-7 2,-3-3-10,3-5 3,1-2-19,1-1-4,-1-3 0,0 3-3,-3-3-6,-3 2 4,0 3 0,-4 5-4,-2-1 7,0 3-5,0 2 33,0-1-21,0 1-1,0 0-13,0 0-12,0 0 3,0 11 9,0 0 0,0 4-1,5-1 3,0-2-2,1 1 0,0-2-4,-2-1 4,1-1 0,-1-4 0,4 0 0,-2-2 4,0 3-8,0-2 4,4-1 0,-1 2-1,-1-4 4,0-1-3,0 0 0,2 0-2,1 0 1,4 0 1,-5-1-1,-4-7 1,4 4 1,-8-4 6,4-1 22,0 0-21,-1-3 6,3 0-14,1 0 7,-1 2-3,2 2-4,-1 2 0,-4 1-4,-1 5-9,5 0 12,0 0-7,0 0-12,0 0 14,-2 3 6,-1 7 0,2-3 4,-4 2 2,-2-1-9,1-1 3,-3-2 0,0 2 5,0 2-5,0-2 0,0 0 3,0-4 4,0-3-8,0 0 1,0 0 0,0 0 4,0 0 1,0 0 5,0-9-4,0-6-6,3-3 0,7 1-6,-1-1 6,2 5-5,-1 2 9,-4 5-4,8 3 0,-1 3-9,2 0 4,0 0-6,3 0 6,-2 2 2,1 8 3,6-2 0,-5 5-2,-4 1 7,3-2-8,-9 2 3,-5 2 0,5-5 0,-8 3 0,0-3-49,3-2-1,-3 0-25,0-6-20</inkml:trace>
  <inkml:trace contextRef="#ctx0" brushRef="#br0" timeOffset="4491.9886">7555 1596 453,'0'0'72,"0"0"-35,0 0 8,0 0-8,0 0-25,0 0-12,-24 0-7,24 0-68,9 0-118,6-6 0</inkml:trace>
  <inkml:trace contextRef="#ctx0" brushRef="#br0" timeOffset="5761.9806">9379 1325 88,'0'0'60,"0"0"-27,0 0 2,0 0-8,0 0 15,0 0-32,-80-23-4,65 29 6,0 8-5,-1 4-6,-4 6-1,1 8 0,4 4-6,6 2 6,2 8 0,2 0 3,2-9 3,3 2-6,0-6 0,0-5 2,11 0 4,5-7-4,-1-3-2,6-4 0,-1-6-3,2 2 3,4-6 1,3-4 10,4 0 21,-1 0-7,1-4-1,-4-11 5,-3-5-27,0-4 23,-1-2-16,-4 2 2,-2-4 17,-4-1-25,-4 1 6,-7-3 6,-4 0-4,0 1-11,-7 3 4,-11-1 2,-2 9 7,-2-4-13,-2 4 0,0 2-1,-4 5-10,-3 3 7,-2 8-9,-3 1-58,-3 0-33,5 12-42</inkml:trace>
  <inkml:trace contextRef="#ctx0" brushRef="#br0" timeOffset="6113.995">9294 1590 144,'0'0'43,"0"0"-39,0 0 12,0 0 34,0 0-25,103 48-11,-76-33-14,0 2 6,-5 1 4,-4 0-7,-1-2 1,-5 1 3,1 3 0,-1-5-7,-1 3 0,0-2-14,-2-1 3,2 0-55,2-4-20,-2-5 2</inkml:trace>
  <inkml:trace contextRef="#ctx0" brushRef="#br0" timeOffset="7309.9815">9920 1646 160,'0'0'132,"0"0"-110,0 0-18,0 0 35,0 0-39,0 0-2,0-2-7,0 14 3,0 9 6,0 2 0,3 4 5,1-3-4,-1-1-1,4-2 0,1-5-1,-2-4 7,3-2-14,0-3 8,-2-3 0,2-1 0,-1-3 2,2 0-2,-1 0 0,4-6 2,-1-10 8,-1-4-8,1 3 7,-5 1 1,-2 1-5,-4 1 31,1-1 6,-2 2-33,0 1 20,0 4-16,0 4 6,0 4 30,0 0-35,0 0-14,0 0 0,0 1-36,0 11 27,7 1 9,2 1 2,-3 1 2,2 1 1,-1-1-5,2-4 0,-2 3 1,2-3-10,3-2 1,0-2-31,3-2-17,3-5-34,3 0-12,-3 0-116</inkml:trace>
  <inkml:trace contextRef="#ctx0" brushRef="#br0" timeOffset="8720.003">10573 1588 260,'0'0'60,"0"0"1,0 0-3,0 0-8,0 0-47,0 0 14,-94-19-17,73 29-6,-4 10-5,-1 7 10,7 0 1,1 1 2,8-5 5,2-2-14,4-3 6,4-2-5,0-6 2,0-1-4,1 1 8,7-3-2,2-3-23,-1-4 21,5 0 4,-3 0 0,4-4 4,2-7-1,-1-6-3,2-2 6,-7-2-6,5-2-2,-7 2-16,-2 2 12,4-1 4,-8 8 2,-2 5 0,2 1 7,-3 6-6,0 0-1,0 0 0,0 0-17,0 1 11,0 16 0,3-1 6,3 2 8,0-3-8,1-1 0,4-2-1,-3-2-4,1-1 0,-1-2 5,-3-4 0,2-2 0,1-1 9,4 0-9,0 0 1,-3 0 0,4-9 29,-1-2-14,0-2 6,-2 4 0,1-2-15,-1 4-3,1 1-4,-2 0 0,2 3-4,0 1 1,-6 2-6,2 0 7,0 2-20,-1 4 18,3 0 1,-4 4 3,-2-4 6,1 3-3,2-1-3,-6 1 7,0-2 2,0 1-7,0-5-2,0-3 0,0 0 5,0 0 7,0 0-12,2 0 8,-2 0-3,0 0 7,1-14 2,5-5-11,3-4 7,3 1-7,3 2-4,0 4 1,-2 2-21,4 2 20,-1 1 1,2 6 0,0 3-13,3 2 8,-5 0-16,1 7 20,-1 2-18,-4 3 19,6 2 0,-5 0 0,1-4 2,-1-1-2,-2 0 0,2-1-1,-1 1 8,0-2-9,1 1 2,-2-5 0,1 0-5,-3-2-13,1-1 12,0 0 4,1-1 2,-3-7-2,1-8 4,-1-2-2,0-5 9,-1-6-3,-2-2-6,4-1 0,-6-2 13,-3 0-13,0 2 19,0-4 5,0 2 29,-9-3-45,0 0 28,1 6-23,2 5-13,3 8 36,-2 8-8,2 7-13,1 0 13,-1 3-27,2 0-2,-1 4-2,1 31-27,-1 12 30,2 8 1,0 5-1,0-8 0,0-6-5,5-2 5,2-10 0,3-3-3,1-6 2,-4-2 1,5-4 0,0-4-5,-1-3 5,2-1-2,-1-2 0,1-4-27,-2-1 18,-2-4-23,4 0-8,-2-11 4,1-10-54,-2-1-47</inkml:trace>
  <inkml:trace contextRef="#ctx0" brushRef="#br0" timeOffset="9041.0285">11011 1526 280,'0'0'24,"0"0"-24,0 0 0,0 0 9,0 0 24,0 0 3,66 1 10,-33-1-29,4-3 12,2-9-11,4-1-18,-4 6 14,-6-2-13,1 6-1,-5 0 0,-7-1-44,-5 1-19,-9 3-33,-5 0-97</inkml:trace>
  <inkml:trace contextRef="#ctx0" brushRef="#br0" timeOffset="10956.9925">11616 1498 226,'0'0'49,"0"0"15,0 0 7,0 0-12,0 0 11,0 0-42,-22-12-21,20 12-7,1 9-2,-1 12 2,-1 2-10,0 4 6,3-2-3,0-2 7,0-2 0,3-5-9,5 0 12,0-6-3,6 1 0,-1-2-17,1-2 13,6-2 5,0-2-1,2-3 0,-1 0 11,0-5-18,2-5 7,-1-4 0,-1-2-5,-3-2 6,-4-3-1,-3-2 0,-2 1 4,-6-1-4,0 2 0,0 8 3,-3 3-3,0 7 6,0 2 1,0 1 28,0 0-33,0 0-4,0 0-1,0 14-21,0 0 24,0 9 1,0-3 1,0-4-4,0 4 2,0-10 0,0-1-2,9 2 1,0-5-6,6-2 7,-5-1 0,2-3-5,6 0 8,1 0-3,-2-7 0,4-8 3,-2-3 12,2-5-13,6-1-1,-5 0-1,-4 3 4,0 4-6,-6 5 2,0 6 0,-5 2-4,-1 4 4,-1 0-16,1 0 2,7 4-2,-4 11 16,2 1 0,-1-3 4,-4 2-1,-1-4-1,-1 0-2,-4 0 0,2 1 0,-2-3 0,0 0 0,0 0 4,0 0 4,0 0-8,0-3 0,0-3-4,0-3-19,0 0 14,0 0-4,0 0 13,0 0 2,0 0-2,0-2 5,0-2-6,0 1 15,0 0-5,-2 3 7,2 0-8,0 0 0,0 0-7,0 0-1,0 0 0,0 0-8,0 0 6,0 0 2,0 0-5,0 0-2,-1 0 7,1 0 0,-2 0 1,2 0 13,-1 0-14,-1 0 0,2 0 2,0 0 15,0 0-11,0 0 2,0 0 20,0 0-16,0 0 15,0-6-27,0-9 1,0-3-2,8-5 1,3 2-14,1 0 6,2 1-31,-4 7 38,1 3-17,2 2 18,-4 4-9,2 4 9,-1 0-5,-1 0-7,1 13-2,5 4 14,-6-1 0,0 4 0,-2-1-1,-1-2 6,-1 1-5,1-3 0,-4 0 2,-1-3-5,1 2 3,-2-2 0,0-5 2,0 2 0,0-6-2,0 0 0,0 0 10,0-3-10,0 2 6,0-2 0,0 0 38,0 0-21,0-2 1,-2-12-24,2-6-10,0-4 7,0-8 3,3 2-9,7 1 0,1 7-6,1 7 11,-3 4 1,1 7-1,-2 2-2,2 2 6,2 0-19,2 11 17,2 1-8,-4 4 10,6 1 0,-5-3 10,-1 0-13,-1 0 3,-4-2 0,2-3 1,0 3 2,0-3-3,-3 2 0,3-4 0,-3 1 2,0-4-2,4 1-19,0-4-28,3-1-96,-3 0-75</inkml:trace>
  <inkml:trace contextRef="#ctx0" brushRef="#br0" timeOffset="11939.4376">14065 1410 76,'0'0'60,"0"0"-17,0 0 7,0 0 6,0 0-17,0 0 8,-14-39-17,8 29 1,0 4 10,0 3-32,-6 2 20,0-1-19,-6 2-2,-3 0-3,0 0-3,2 13-2,-5 3 0,0 6 0,2 2-4,-2 4 0,9 0 3,2 1-11,4 1 10,7-2 2,2-1 0,0-6-5,11-3 5,2-2 0,3-3 5,4-2-5,2-3 6,5-1-1,0-6-5,6-1 10,4 0-20,-3 0-27,-1-3-101,-5-10-54</inkml:trace>
  <inkml:trace contextRef="#ctx0" brushRef="#br0" timeOffset="13820.9937">14379 1382 145,'0'0'116,"0"0"-62,0 0-24,-84-10 17,65 10-24,-2 0-19,6 4 1,6 13-5,3 7-4,-1 3 1,4 0 3,-1 0 2,2-1 6,2-4-3,0-3 15,10-6-20,8-3-3,-3-4 1,-1 2 0,2-6 2,2-2 3,7 0 3,7-2 14,-3-9-19,-5-1-1,-2 0 0,-9-4-10,-4-1 8,-6-1-9,2 0 8,-5 2-4,0 1-13,-10-3 18,0 4-5,-3-3 7,5 2 14,2 3-14,0-1 0,3 1 0,1 4 0,1 4 0,1-1 0,0 4 0,6-3 0,14-3 0,0 4 1,7 3-3,-3 0-1,-8 6 0,10 9 2,-6 1 1,4 4 17,-1 0-14,-4 4 1,-4 0 6,0-6-2,-5 1-6,-2-3-2,-1-4 4,-1-3 2,-3-3-5,0 1 3,0-1 0,-3-3 2,0-1-6,2-2 0,-1 0 4,-1 0 9,0 0-10,3 0 24,-3-8 42,4-10-65,1-3 1,-2 0-5,3 0-4,3 3 4,1 1 0,2 5 0,1-1-3,-2 7 1,4 1 0,-2 4 2,3 1-10,0 0 1,-1 1 5,4 7 4,-1-1-2,-3 4-2,-4-1 4,-10 3 0,1-2 3,-1 0-12,-1-1 9,0 0 0,0-2-1,0 0 9,-1-2-8,-2-1 0,0-4 1,1 0 7,2-1-6,0 0-2,0 0 12,0 0-7,-1-4-10,-2-10 4,1-5-9,2-2 5,0 0 5,5 0 0,5 1-5,2 5-2,-2 2 7,4 5 0,-4 4-9,2 4 8,1 0-2,3 0 2,-2 7-2,4 5-15,-1 5 16,-4-4 2,5 2 0,-7-1 2,3-5-2,-3 1 0,-2 0 0,3-4 6,-5 2-10,2 0 4,-1-3 0,0-4 0,-1 2 0,-1-2 0,-3-1 0,1 0 4,5 0-4,-3 0 5,1-7-2,3-5 19,-2-1-20,-5-9 26,5-2-13,-5 0-12,0-8-3,1 1 0,-2-2 0,-1 1 16,2 2-15,-3 5-1,1 2 22,-1 3-15,0 10 18,0 1 4,0 4-17,0 4 22,0 1-30,0-3-4,0 3 0,0 0-13,0 10 7,0 18-10,0 9 16,-7 10-2,4 3 10,0 0-8,-1 0 0,2-2 11,-1 2 1,2-3-5,1-2-5,0-6 12,0-4-10,0-2-4,0-1 0,0-1 0,0-5 0,0-1 0,0-10 0,-2-7 9,1-4-4,1-4-5,0 0 5,0 0-4,0-6 37,-2-9-4,-1-13-32,2-4-4,1-7-13,0-2-11,0 1 4,4-1-5,-1 2 25,5 1-15,-5 5 17,1 3-8,5 0 13,-2 4-5,0 4 0,0 3-2,-1 2-8,1 3 10,2 5 0,-4 1-4,1 8 0,4 0 2,-1 2-7,6 12-8,-2 5 17,0 1 0,-3-1 1,-4-2-6,-2 0 3,-4-1 2,2-4 0,-2 4-9,0-3 2,0-3 1,-6 2-14,-6 0 18,-3-3-33,-3-3 21,-1-1-16,-4-5-53,-2 0 17,-3 0-91</inkml:trace>
  <inkml:trace contextRef="#ctx0" brushRef="#br0" timeOffset="16319.9884">15646 1320 184,'0'0'96,"0"0"-65,0 0-12,0 0 8,0 0-27,0 0 2,0 0-1,0 28 8,0-9-9,0 2 0,0-3 2,0-3 1,0-1-3,0-3 0,0 0-2,0 2 1,3-3 0,4-4 1,5 2-4,0-6-7,4-2 9,4 0 2,1 0 3,-2 0 7,0-5-8,2-8-2,0 3 0,-1-4 10,-6 1-1,-5 1-7,-1-3 6,-3 4-2,0 4 7,-3 1-12,-2 4 3,0 1 16,0 1-1,0 0-5,0 0-8,0 0-1,0 0-10,0 0-6,0 6 11,0 6-3,0 1 3,3-3 0,1 0-1,-2-4-3,1 2 4,6-3-2,4 2-1,4-3-1,2-2 4,-2-1 0,0-1 1,1 0 7,-6 0-8,2-6 0,-4-3 0,-4-3 15,0 4-8,2-8 5,0-1-12,4-2 11,-1-8-11,0-2 0,-1 2 1,-1-5-2,1 4 8,-6-2 0,1 1 14,-2 2-15,-3-2 6,1 3-1,-1 1-11,0-3 23,0 1-22,0 4 12,0-1 58,0 6-65,0 3 13,0 4-1,-3 8-6,2 3 13,-1 0-25,-1 0-5,0 3 5,-1 25-36,-3 12 36,2 10 0,1-1 1,1-2-5,3-6 5,0-1-1,0-4 0,9-2-5,5-6 5,1-4-1,3-3 1,0-6-5,0-1 5,-3-7 0,-2-2-2,-4-2-11,3-3 12,-1 0-9,1 0 10,1 0 0,-4-8 6,0-5-6,1-2 4,2-2 8,-1-2-18,-2-4 6,-3 5 0,-3 1-13,0 7 19,-2 4-6,-1 3 0,0 3-12,0 0 8,0 0-1,0 4-17,0 14 19,0 3-2,0 2 5,3-3 0,2-2-4,3 1 2,0-5 2,4-3 0,4-4-8,-1-6 3,5-1 5,-1 0 0,1 0 8,-1-1-8,1-10 0,-3-1 0,1-7 4,-3-1 3,3 2-12,-8 1 5,3 10 0,1 2-3,-11 4 5,2 1-2,-2 0 0,0 0-13,5 0 2,3 9-1,0 5 12,-3-3 6,1 6-6,-1-4 0,-5-5-5,0 3 10,-1-4-5,-1-1 0,2 1 1,-2-3-1,-1-4 0,0 0 5,0 0-3,0 0 7,0 0-5,0 0 6,3-2-5,-3-8 18,8-8-23,1-9 0,1 0-8,5-2 1,-4 6 1,0 7-8,1 4 11,3 4-5,-1 8 8,-1 0 0,-3 0-5,4 4-26,1 7 30,0 9 0,6 1 2,-11-3-2,2 2 1,-1-4 0,-4-1 2,5-3-2,-3-3 0,0 0-1,-1-6 4,-1 2-9,2 0 6,-2-5-52,-1 0-35,-2 0-123</inkml:trace>
  <inkml:trace contextRef="#ctx0" brushRef="#br0" timeOffset="16720.7435">16428 1027 419,'0'0'106,"0"0"-89,0 0 35,0 0-12,0 0-12,0 0-28,-7-11-17,7 10-1,0 1-29,0 0-59,0 0-16,0 0-124</inkml:trace>
  <inkml:trace contextRef="#ctx0" brushRef="#br0" timeOffset="17004.766">15914 1185 91,'0'0'37,"86"3"7,-35-3 1,3 0 12,0 0-49,-2-6 9,-3 2-17,-7 1 8,3 1-16,-11-1-18,-6-2-47</inkml:trace>
  <inkml:trace contextRef="#ctx0" brushRef="#br0" timeOffset="18259.873">17325 1196 236,'0'0'50,"0"0"-23,0 0 20,0 0-4,0 0 6,0 0-23,-16-20-26,8 20 9,-6 0-9,-3 6-1,-5 6 1,1 8-1,5 1-11,1-1 11,4 2-3,4-5 2,1-4-12,4-5 10,2 3-10,0-6-13,0 3 21,2-1-19,8-5 9,4 1 14,2-3-11,1 0 13,3 0 0,0 0 2,-8-3 8,4-6-9,-7 1-1,-3 5 14,0-5-5,-4 7 17,3 0-24,-2 1 5,2 0-14,5 1-2,-3 13 9,4 5 0,0 7 2,-5 7 11,0 3 2,-4 2-11,-2 4 40,0-6-37,-5 9 17,-13-3-11,-2-4-8,-3-1 4,0-8-9,2-6 4,4-4 2,3-4 1,3-9-7,10-1 14,-2-5-2,3 0 48,0 0-17,0-16-19,10-7-24,7-3-4,8-6-4,7 1 1,-1 2-35,0 4 25,-2 4-7,-1 4-11,-1 2-8,-2 0-61,0 1-51</inkml:trace>
  <inkml:trace contextRef="#ctx0" brushRef="#br0" timeOffset="18534.196">17828 1423 355,'0'0'107,"0"0"-107,0 0-9,0 0 5,0 0-4,0 0 8,3 31 0,-3-12 2,0 0 13,0 2-6,0-3-17,-3 3 8,-11-3-61,-2-2-1,-3-1-149</inkml:trace>
  <inkml:trace contextRef="#ctx0" brushRef="#br0" timeOffset="20924.9878">18606 1170 231,'0'0'96,"0"0"-47,0 0-19,0 0 4,0 0-34,0 0-10,0 19 10,0 1-3,0 6 3,0-1 5,0-4-5,0 2 0,0-4 0,0-2 2,0-2-9,6-3 7,2-4 0,0-1 0,2-1-12,1-1 10,-1-5-13,4 0 15,2 0-6,-1-8 11,1-4-5,-2-4 6,1-1-6,-3-4 0,-3 0 0,-1 1 4,-1 1 3,-3 2-4,1 1-3,-4 7 0,1-3 5,-2 10-5,0 2 1,0 0 2,0 0-6,0 0-23,1 8 26,1 4-3,2 3 6,-1 2-3,0-3 0,1 1 0,2 0 4,4-1-3,3 1-1,-3-3 0,2-1 1,-3-1-1,-1-2 0,2-1 4,0 1-5,-1-4 2,2 2-1,-2-4 0,1-2 3,-5 0-4,-1 0 1,1 0 0,-3-2 21,1-7-18,2-4 7,-5-4-10,0-2-3,0-2-2,2 0 5,-1 3 0,5-1-9,-3 1 6,0 6 2,0-1 0,1 4 1,-2 4-2,1 2 3,-3 3-1,0 0 0,3 0-4,0 0 2,7 0-5,7 0-4,-1 0 11,8 5 5,4-5-2,-1 0 14,5 0-12,-4 0 1,0 0-6,3-5 4,1-4-5,-4 7 7,2 2-1,-9 0-5,-3-2 7,-7-1-7,-4 0 7,-3 0-4,1-1 42,-1-4-12,1-2-8,-2 3 12,0 1-32,-3 3 7,0 1-9,0 2 4,-5 0 21,-5 0-28,-5 0 0,-10 5-3,0 10-15,-1 8 15,6 4 3,11-5-10,2 7 6,5-4 4,2-4 0,0 3-3,8-9-7,9-1 10,0-5-7,4-6 7,5 3-6,2-3 11,0 0-10,2 2 3,0-5-62,-3 0-34,-2-8-70</inkml:trace>
  <inkml:trace contextRef="#ctx0" brushRef="#br0" timeOffset="23832.9955">20560 1140 231,'0'0'35,"0"0"6,0 0 1,0 0 15,0 0-18,0 0-24,0 0 23,-40-26-29,28 23 6,1 3-10,-7 0-1,2 0-4,-2 0 0,-1 5 1,1 5-12,-2 8 12,1 5-1,3-2 0,-1 5-9,7 2 7,4-1 2,1-1 0,5 1-16,0-8 14,0 0 2,0-3 0,5-4-14,7-1 10,1-4-2,2-1 6,1-3-8,3-3 16,4 0-7,-2 0-1,2 0 0,-1 0-4,-4-3-45,-2-3-50,-7-3-27</inkml:trace>
  <inkml:trace contextRef="#ctx0" brushRef="#br0" timeOffset="26676.0068">20939 1123 181,'0'0'68,"0"0"-63,0 0 50,0 0-11,0 0-3,0 0-2,-19-16-23,13 16 21,-3 0-31,-2 0-5,-1 0-1,-3 0 5,-1 7-10,-2 8 5,0 5-4,0 6-4,5 2-4,-3 1 12,3-5-1,4-2 1,4-2-3,2-5-4,3-2 5,0 0-12,0-4 6,0-2 0,1-5-2,9-1-21,1 1 25,8-2 1,1 0 5,2 0 11,0-2-11,-3-10 0,0 3-7,-2-5 14,-1 1-7,0 0 2,-3-6 2,2 1-3,-4 0 7,-4 2-8,1-1 0,-3 1 3,0 4-6,-3 1 5,-2 5-2,0 5 1,0-2 11,0 3 10,0 0 4,0 0-22,0 5-8,0 8-11,0 5 15,0 1-5,0 1 1,0-5 4,4 0 0,4-3 2,1-2-7,1 1 5,-1-4 0,0-4-4,1-1 4,2-2-2,3 0 2,0 0 0,3 0 9,0 0-8,-2-3-1,2-10 5,-1-1 10,-5 0-13,4-2-2,-4 5 8,3 2-9,-2-1 1,-1 4 0,0-1-1,-3 5 1,0 2-2,0 0-14,-3 0-7,3 9 23,-3 3 0,1 1 3,-2 4-3,-4-4 10,2-4-10,-3 2 0,0-2 0,0 1 0,0 1 3,0-2-1,0-4 1,0-4 4,0-1-7,0 0 0,0 0 0,0 0 7,0 0-6,2-6 10,2-4 16,4-7-15,0 2-3,-1 2-9,2 0 2,0 9 8,2-1-10,2-1 0,0 5-3,-1-2 1,4 3 1,-1 0-16,4 4 14,0 6-3,0-3 4,1 0 2,-3 7 3,1-3-1,-5 2-4,-2-2 0,-1-1-7,-7 2-20,2 0-25,-2-2-10,-2 3-29,2-6-53</inkml:trace>
  <inkml:trace contextRef="#ctx0" brushRef="#br0" timeOffset="29243.5179">22974 1200 162,'0'0'159,"0"0"-142,0 0-6,0 0-4,0 0-12,0 0 5,0 17 0,0-1 8,0 4-7,0-4 3,0 4 15,0-1-14,3 3-6,3-3 1,0-4 0,4-1 0,-1-5 0,2 3 0,2-5-4,-1 1 9,0-2-8,-2-6 3,3 0-4,-2 1-3,1-1 8,3 0-1,-6-4 7,2-13 2,0 1-6,-6 4-2,-1-6 8,1-3-7,-2 4 0,2-2-2,-4 3 5,1 8-4,-1-3-1,-1 5 0,0 0 2,0 6 17,0 0-19,0 6-6,0 12 3,0 3 0,-1 3 3,1 0 0,0-3 1,0-3-3,0-6 2,10-4 0,-1 2-6,4-4-8,2 0 13,-1-1-4,0-3 5,0-2 8,1 0-5,-2 0 0,1 0 6,-2-10-8,-2-1 7,2-2 0,-3-2-4,-4-5 11,2 2-15,-3 0-2,-2-6-3,1 9 2,-3-1-6,0 1-10,0 4 18,-10-2 1,2 8 0,0-1-3,-1 5-1,-1 1-11,4-2 11,3 1-2,3-1 6,0 2-3,0 0 3,0 0-11,0 0 7,0 0-24,3 0 23,5 0 2,5 9 3,-1-3 8,3-3-1,1 5-14,-1-7 6,0 2 1,3-3-4,2 0 8,0 0 6,0 0 5,-2-7-2,-4-5 0,0 3 12,-2-3-10,-5-4 22,-2 2-16,-4-4-16,-1 0 11,0 5-15,0 4 6,-3-3-7,-7 2 14,-2-1-12,3-1-2,1 8 3,5 1 3,-1 3-4,4 0-2,0 0 0,0 0-14,0 0 12,0 0-19,0 0 7,0 4 6,7 2-2,4 2 9,3 0-4,3-1 5,1 0 1,3-1-1,0 0 0,1 3 7,-1 0-3,0 0-4,-2 2 0,0-3 0,-5 2-6,-3 1 6,-1 1 0,-2 1-8,-4-1 11,1 5-3,-4 0 0,1 1 6,1-2-4,0-4 0,0-1-2,1-1 1,3-4-1,-1 0-6,1-6 3,-1 0-1,2 0 4,1 0 3,3 0 30,3 0-7,-3-8-12,3-8 9,-3 3-9,2-8-11,-3 2 4,0 1-2,-5 5-5,1 5 7,-4-3-7,-1 9-7,-2-1 6,0 3-9,0 0 6,0 0-14,0 3 18,0 6-8,0 9 4,0 1 4,1 6 0,2-6 6,3-2-13,2-6 7,3-1 0,2-4 0,0-2-4,3-1 1,1 0 1,4-3 2,3 0 12,1 0-11,-1 0 5,-5-10-6,-1-4 7,-4-6 10,-1-2-6,-1-2-10,-3-5 30,1-2-31,2-7 0,-3 0 0,-2 1 4,-1-2-4,-3 4 0,-3-1 3,0-5-6,0 5 8,0 6 0,0 3 40,-1 9-44,-4 3 13,-1 3-3,2 10-10,3 1 30,-1 1-31,2 0-6,-4 13 6,1 17-27,0 19 27,0 3 0,3 2 0,0 2-7,0-13 7,1-2 0,4-6 0,1-6-1,2-2-1,3-2 2,1-2 0,1-3-5,-2-7 5,-1-2 0,1-4-1,-1 1-7,5-5 7,2-3 1,0 0 0,3-2 22,-4-9-21,-2 1 6,0-3 5,-4-6-5,0 0-7,-1-2 0,-2 1 0,-2 2-9,-2 2-1,-2 5 10,-1 6-17,0 4 14,0 1-5,0 0 4,0 4-33,0 14 35,-3 8-10,0 1 12,3-1 0,0-5 4,0 0-10,2 0 5,8-6 1,2-1-12,0-2 12,3-8-1,2-1-3,3-3-12,1 0 16,2 0-88,-3-1-53,-6-10 25</inkml:trace>
  <inkml:trace contextRef="#ctx0" brushRef="#br0" timeOffset="29622.3174">23911 1176 301,'0'0'0,"0"0"0,0 0 4,0 0 57,0 0 15,90 3-22,-52-3-22,1 0 7,3-6-33,4-2 10,2-7-16,2 2 4,1-3-15,-4 2 11,-9 7-24,-3 0-29,-8 4-44,-10-6-7,-9 1-138</inkml:trace>
  <inkml:trace contextRef="#ctx0" brushRef="#br0" timeOffset="29867.0082">23865 994 262,'0'0'56,"0"0"-44,0 0-11,0 0 2,0 0-3,0 0-26,-2 0-110,-1 6-36</inkml:trace>
  <inkml:trace contextRef="#ctx0" brushRef="#br0" timeOffset="32188.0155">25819 1310 300,'0'0'38,"0"0"-38,0 0 0,0 0 0,0 0 0,0 0 0,3 12 5,6-8-2,2-2 21,-2 1-5,1-3-8,-1 0 17,-2 0-22,2 0 6,0 0 1,2 0-12,2-8 12,-1-2-12,0-1 7,1-2 2,-2-3-8,4 0 2,-2-9-4,3-2 3,0-2-3,-3-3 0,-3 1 1,-2-2-11,-2 1 10,-5 4 0,-1-4-5,0 3 7,0-1-2,0 3 3,-6 3 11,0 4 35,2 5 6,2 6-45,2 9-3,0-1-2,0 1-10,-3 15-6,-5 11-5,0 20-5,-1 4 25,0-2-4,3 0 0,3-7-3,3-8-2,0-2 5,5-3 0,14-3-9,3-1 9,5-4 0,1-2-1,5-5-1,3-2 2,3-5 0,1-3 7,0-3-14,-5 0 9,-5 0-4,-4-7-7,-4-4 9,-3-6 0,-1 1 0,-3-4 2,-3-2-2,1-4 6,-4-4-6,-1-1 0,-3 0-9,-5 7 2,0 3 3,0 10 4,0 1 12,0 4-5,0 4 12,0-2-14,0 4 6,-2 0-21,-6 11 10,-1 14 0,-2 7-9,0 7 18,3-5-9,1 2 0,4-5 0,1-4 0,1-6 1,1-2-1,0-4 0,0-2 1,0-3-1,0-7 0,0-1-7,0-2 2,4 0-2,2 0 7,6 0-8,1-15 19,3 0-17,-2-4 6,-2 3 0,-1 1 1,-1 0-1,-4 4 0,0 5 0,-1 5-6,1 1 6,2 0-5,2 0-15,2 10 8,1 4 6,-1 0 6,1-3 2,-1 4-1,3-2-2,2-3 1,-1 1 0,3-5 2,4-2 2,0-1-4,4-3 5,-1 0 11,-1 0-18,-2-2 2,2-8 0,-3-1-4,-5 0 4,-1-3 0,-7-4-5,-3 0 7,-6 2-5,0 0-3,0 7 6,0 6 18,0 0 17,0 3-22,-1 0-13,-4 11-26,-1 7 24,-1 0-3,5 1 1,1 2-2,1-3 6,0-2 0,0-1-5,5-8 4,3 1-1,3-2 2,8-5-39,5-1-8,-2 0-71,4-9-167</inkml:trace>
  <inkml:trace contextRef="#ctx0" brushRef="#br0" timeOffset="32782.829">25744 1044 139,'0'0'109,"0"0"-93,0 0 13,0 0 42,0 0-37,0 0-3,0 0 10,-1-7-25,1 7 13,0 0-29,0 0-2,3 0-6,16 0-6,13 0 14,11 0 10,11 0 0,5 0-10,1-6 0,-2 5-18,-8-8-10,-7 4-45,-6 2 4,-1-5-19,-5 3-67</inkml:trace>
  <inkml:trace contextRef="#ctx0" brushRef="#br0" timeOffset="33411.0118">26428 777 222,'0'0'36,"0"0"1,0 0-26,0 0 15,0 0 29,0 0-55,0 0 1,-5 6-4,1 13-6,-4 6 7,1 3 2,3 6 0,-1-3 0,4 1 0,1-5 0,0-6 0,0 5-9,0-5-6,0 1-34,0-2-57,0-8-52</inkml:trace>
  <inkml:trace contextRef="#ctx0" brushRef="#br0" timeOffset="35149.0168">28051 832 186,'0'0'88,"0"0"-29,0 0 6,0 0 30,0 0-28,0 0-45,0 0 6,0-5-28,0 5 0,0 6-1,0 14-21,1 5 22,1 10-1,-2 8 3,0-5-4,0 1 2,0-3 0,0-5 1,0-2 2,0-1-3,0-4 0,0-2 2,0 2-4,0-7 4,0 2-1,0-2-1,0-3 6,0-3-11,0 0 5,0-4 0,0-4-4,0 2 8,-2-5-4,2 0 0,0 3 6,0 0-6,0-3 0,0 0-20,0 0 15,0 0-29,0 0 12,0 0 17,0 0-77,0-1 2,0-4-123</inkml:trace>
  <inkml:trace contextRef="#ctx0" brushRef="#br0" timeOffset="35651.0172">28024 1146 182,'0'0'31,"0"0"-18,0 0 19,0 0 18,0 0-34,0 0 6,47-41-15,-31 41 3,0 0 11,1 0-20,0 0-1,6 11 0,-2 8-15,0 6 11,-3 0 4,-4-3 0,-4-3-3,-3-1 3,-4 1 0,0-1-3,-3-1 11,0 0-8,-6-4 0,-12 0-5,-9 1 0,-4-7 5,-2 0 0,5-3-7,4-2 2,7 2-3,3-4-2,3 0-19,2 0-16,5-6-59</inkml:trace>
  <inkml:trace contextRef="#ctx0" brushRef="#br0" timeOffset="37047.9883">28426 1168 222,'0'0'48,"0"0"-45,0 0 0,0 0-3,0 0 0,0 0 3,0 50-1,0-36-2,0-1 17,0-1-14,1-4-3,5 0 0,0-5 4,3-2-2,0 3-1,3-2-1,4-1 17,1-1-11,5 0-4,0 0 2,-1-7-3,-3-5 11,0 0-6,-3 0-4,-3 3 28,-5 0-23,-4 7 22,-1 1-25,-2 1 1,0 0-5,1 0-10,1 15 4,-1 5-5,-1 5 22,0 3-9,0 4-2,0 3 5,-3 1 3,-7 0-5,-8 6 9,-3-4 1,-1-8-8,-2-1-4,2-8 1,2-3 2,-1-3-3,5-2-1,5-7 0,5-3-5,2 0 7,1-3-2,0 0 0,0-6 10,3-9-4,0 0-5,0 0 5,0-2-12,4 3-8,7-3 13,4-1 1,1 1 0,5-1-11,6 0 11,6-2 0,2-1-1,3 2 9,1-5-8,-3 4 0,2-2 4,-1-4-7,-2 2 7,1-6-4,-3-3 5,-4 3-1,0-3-4,-7 1 0,-4-3 10,-3 0-17,-6-1 8,-3 1-1,-4-5 0,2-2 12,-4 3 2,0 1-2,0 6-7,0 9 19,0 6-12,0 7-3,0 4 30,0 6-39,0-2 21,0 2-21,0 0-2,0 0-5,-3 12-2,-5 17 0,-2 19-1,-5 12 16,5 2-10,3 1 4,3-8 0,2-9-5,2-6 6,0-6-1,0-8 0,2 4 0,9-7 0,2-4-1,0-7-10,3-2 2,3-7 8,1-2 1,3-1 10,1 0-3,-2-7 2,-5-8-5,2-8-4,-1 4 17,-3-4-17,1-2-4,-4 0 3,-3-1-20,-3 3 20,-3 8-5,-3 3-5,0 7 7,0 4 5,0 1-2,-10 0-3,1 15-38,-3 9 41,0 0-10,4 5 11,4-2-9,2-6 9,2 0 0,0-8-5,0-5 0,0 4-1,11-5 6,4 6 0,4-3 2,8-4 6,1-1-7,4-5-1,-1 1-64,-4-1-33,-5 0-117</inkml:trace>
  <inkml:trace contextRef="#ctx0" brushRef="#br0" timeOffset="37403.0143">28709 1073 57,'0'0'57,"0"0"-17,0 0 48,93 0-45,-50 0 11,3 0-8,5 0-18,1 0 7,0 0-28,-1 0 1,-5 0 2,-3-2-7,-1 2-6,-1 0-16,-3-2-71,-4-2-46</inkml:trace>
  <inkml:trace contextRef="#ctx0" brushRef="#br0" timeOffset="39242.054">29890 1223 344,'0'0'2,"0"0"-2,0 0 0,0 0 7,0 0-2,0 0-5,-23 46 0,23-44 12,0-2-6,1 3 5,10-3 15,6 0-5,3 0 18,5-1-24,1-10-10,-3-5 1,3 3-3,-7-5-3,-1 8 0,-3-1-16,-5 2 13,-3 6-5,-4 0 2,-3 2-7,0 1-8,0 0-4,0 4 3,0 8-3,0 3 25,-2 3 0,-1 1 0,0 1 6,3-2-4,0-10-2,0 5 0,0-3-8,0 1 2,8 0 6,1-5-2,2-1-7,3-5 1,2 4 8,2-4-12,0 0-31,-1 0 26,-3 0 5,0-6 12,-1-1 4,-2-1 2,-2 2-6,-2 1 5,-3 3 5,-1-1 7,1 1-14,-3 1-1,2-1 12,2 2-10,-2 0-4,1 0 0,0 0-10,-1 2 9,0-2 1,0 6 0,2-4 1,-2 6 5,0-2-6,-3-4 0,1 1 3,-1-3 4,0 0 7,2 0 23,0 0 24,-1 0-26,6 0 21,1 0-26,5 0-21,4-8 5,1-1-14,-1-3 1,0 3 7,-4 3-3,-2 2-7,-3 0 2,-3 4-8,-2 0 2,3 0-10,0 7 16,2 7-5,-1-2 7,-3 5-4,-1 0 2,0 0 0,-1 0 0,-2-3 0,0 4 0,0-5 0,0 1 5,0-1-6,0-2 1,-2 1 0,-2-3 10,-1-3-8,-1 0 0,1-3-1,0 0 7,-1 0-8,5-1 0,-2-1 2,3-1-6,0 1 4,0-1 0,0 0 7,0 0 3,0 0-9,0 0-1,0 0 5,0 0-4,0 0-1,0 0 4,0-2-4,0-1-1,0-5-6,0 0-1,0-3 1,6-4-2,0 4-1,2 1 1,-2-1 7,2-1-25,-1 1 16,0 6 3,0-2-18,-3 4 16,1-1-10,1-1 7,-5 5-9,-1-1-11,0 1 19,0 0-7,0 0-19,0 0-12,0 0-1,0 0 40,0 0 13,0 0 2,0 0 21,0 0 9,0 0-3,0 0 29,0 0-18,0 0 5,0 0 6,0 0-32,0-2 15,0-2-14,0-1-17,0-3 26,0-1-26,0 1 10,3-3 11,4 1-14,-1-1-13,4-1 3,-4 0 0,4 1-14,0 5 11,-1-1 3,5 6-2,-4-4-5,-1 3 2,1 2 4,1 2-15,4 14 9,3 4 2,1-1 5,-2 1 0,0 3 2,-1-2-3,-2-3 1,0 0 0,1-6-6,-3-3 10,4-1-4,-1-4 0,0-1-12,-2-3-18,1 0-51,-1 0-50,-2-5-71</inkml:trace>
  <inkml:trace contextRef="#ctx0" brushRef="#br0" timeOffset="39514.0173">30235 1059 359,'0'0'45,"0"0"-45,0 0 17,0 0 11,0 0-27,0 0-1,-13-33-54,13 33-134</inkml:trace>
  <inkml:trace contextRef="#ctx0" brushRef="#br0" timeOffset="40573.8526">31359 905 224,'0'0'49,"0"0"-47,0 0 6,0 0 3,0 0-7,0 0-4,-75 89 13,56-53-3,4 0 20,2-1-3,3-7-11,6 4-16,4-4 0,0-2 0,7 1-2,16 0 0,5-2-4,5-4 10,3 0-4,3-5 9,4-2-9,-3-4-8,4-7-24,-2-3-55,-3 0-42</inkml:trace>
  <inkml:trace contextRef="#ctx0" brushRef="#br0" timeOffset="40984.1932">31897 887 294,'0'0'36,"0"0"-36,0 0-6,0 0 6,25 83 6,-15-56-2,-1 6 25,-3-1-8,-3-7-8,-3 5 9,0-5-13,0-2-5,0 0-4,0-6 3,0 2 1,-3-2-1,-9-5 1,-9 4-4,-4-5-20,-7 0-11,-1-3-69</inkml:trace>
  <inkml:trace contextRef="#ctx0" brushRef="#br0" timeOffset="41333.5883">31587 941 236,'0'0'94,"0"0"-72,0 0-21,0 0-1,0 0-1,0 0 1,0 85 36,0-48-35,0 0 13,0-8-14,0 2 5,0-5 2,0-1-5,0-3-2,0 1 0,4-5-71,2-5-78</inkml:trace>
  <inkml:trace contextRef="#ctx0" brushRef="#br0" timeOffset="42513.0295">32461 1015 184,'0'0'35,"0"0"-22,0 0 23,0 0-30,0 0 34,0 0-22,-70-7-7,51 15-8,-3 10 8,2-2-11,-2 5 11,-1-1-3,5 0-1,0 8-6,6-9 4,5 4-3,1-4 1,3-7-6,3 6 1,0-6 2,0 2-1,0-1 1,0-5 0,2 2-3,5-6-3,-3 0 6,4-1 5,1-3-2,6 0 32,-2 0-9,7 0-13,-1-7 0,2-4-7,3-6-6,-1-4 0,-3 2-11,-2-2 11,-4 1-14,-4 6 14,-4 3 0,-3 4 4,-3 1 22,1 6 2,-1 0-23,0 0-3,0 0-2,0 3-25,0 11 6,0 10 4,0-2 15,0 1 0,0 2 4,0-4-14,6-2 13,2-1-3,2-8 0,-2 1-5,-1-6 5,5-3 0,-2 3 1,4-5 12,1 0-4,1 0 10,4 0-9,-7-9-9,3-5 11,-2-4-10,-1-1-1,1-1 25,-3-2-25,3 4 3,-3-1-8,-1 6 2,-3 4 2,-4 6 0,-1 3 1,-2 0-10,2 0-13,1 12-21,1 3 39,2 8 8,-3-2-4,0-3 0,-2-2 9,2-2 0,0 0-7,0 1 4,2-4-2,-4 2 2,-1-3-6,0-1 0,0 2 2,0-1 7,0 2-9,-15-1-15,-10 0-22,-11-4-82,-8-7-152</inkml:trace>
  <inkml:trace contextRef="#ctx0" brushRef="#br0" timeOffset="45688.0237">10829 2842 162,'0'0'125,"0"0"-92,0 0-9,0 0 39,0 0-25,0 0-2,3-1-23,-3 1-11,0 0-4,3 0-5,-1 21 7,4 14 4,2 9-2,-4 11 12,6 2-9,-4 5-2,0-4 7,2 2-4,-1-1 5,-1-6-4,2-5 2,1-7-13,-2-7 4,-3-3 0,1-6 5,-2-1-5,-1-6-4,-1-4-16,-1-3-68,0-10 6,0-1-61</inkml:trace>
  <inkml:trace contextRef="#ctx0" brushRef="#br0" timeOffset="46573.0315">11240 2961 91,'0'0'95,"0"0"-44,0 0-20,0 0 18,0 0-3,0 0-32,-16-1 24,5 1-24,-1 4-6,-3 14 3,2 8-11,-2 8 0,7 4-5,-2 6 12,4-2-8,0 2 2,3-3 2,3-1-3,0-4-1,0-7 1,15-5 0,0-3-12,4-6 12,3-4 0,0-4 1,3-7 0,3 0 7,2-2-3,0-17-5,0-2 8,-2-2 4,-3-5-8,-7 0-2,-3-2 11,-6-2-12,-1 3 23,-4 1-19,-4 2 5,0 1 0,-3 1-10,-12 3-9,-3 1 5,0 7-41,-4 1 1,4 4-27,5 1-42</inkml:trace>
  <inkml:trace contextRef="#ctx0" brushRef="#br0" timeOffset="47151.0248">11635 2955 277,'0'0'106,"0"0"-69,0 0-10,0 0 6,0 0-33,0 0-11,11 15 9,8-2-11,8 1 13,3 2 0,4-1 0,-1-2 7,0-1-6,-7 0-1,-4-3 3,0 0-1,0 0-2,-1-2 0,-3 1 5,-3 1-12,-8-3 9,-2 2-2,-2 1 6,0-3 2,-3 6-7,0 4 3,-6 1-1,-12 5 11,-6 1-11,-4 7 3,-4 0-5,-4 5 2,1 1-3,4-7 0,1 2 3,10-5-15,1-3 1,7-1-26,2-5-33,5-6-94</inkml:trace>
  <inkml:trace contextRef="#ctx0" brushRef="#br0" timeOffset="48677.0222">12527 3316 325,'0'0'47,"0"0"-47,0 0 12,0 0-5,0 0-7,0 0 7,-10 65-2,0-44 7,-6 2-12,3 1-7,-2-5-5,0 1-53,6-4-58</inkml:trace>
  <inkml:trace contextRef="#ctx0" brushRef="#br0" timeOffset="49207.6285">13035 2818 390,'0'0'60,"0"0"-60,0 0 0,0 0-4,0 0 8,11 82 25,-9-42 10,-1 1-33,-1-5 16,0-1-14,3-4-3,4-1 4,-6 4-7,1-3 2,-2 2-3,0-1 6,0-3-7,0 3 0,1-5-23,-1 2-5,0-5-35,6-9-20,0-4-26,7-11-104</inkml:trace>
  <inkml:trace contextRef="#ctx0" brushRef="#br0" timeOffset="49708.0237">13570 2988 327,'0'0'63,"0"0"-33,0 0 35,0 0-3,0 0-35,0 0-27,-63-16 8,38 38-14,-2 7 12,5 4-6,4 2 0,6-1 3,8-4-8,4-2 5,0-3-3,0-7-9,12-1 9,-1-2 3,5-6-2,-3-4-3,0-1-2,5-4 7,0 0 0,3-6 21,1-11-21,-2-4 12,-5 1 0,-3-1-1,-1-4-5,-5 1-6,4-3 0,-7 0 14,-2-1-14,-1 4-2,0 2-3,-1 1-71,-7 6 0,0 1-37,0 5-102</inkml:trace>
  <inkml:trace contextRef="#ctx0" brushRef="#br0" timeOffset="50299.9531">13852 2931 236,'0'0'52,"0"0"-36,0 0 46,0 0 34,0 0-31,0 0-13,-4-9-44,4 9-6,0 0-4,0 0-19,10 3 17,9 6 3,4 1 2,4 0 0,4-2 1,1 0-2,-6 3 1,-3 0 3,-7-3-7,-4 5 3,-1-2 0,-2 0-4,-5 1 4,-4-2 0,0 0 0,0 3-7,0 2 7,-12 2 0,-5 2 0,0 1 5,-6 1-5,1 0 0,-5 5 2,-3 1-2,0-1-10,-1 6-40,4-2-38,6-10-7,9-4-71</inkml:trace>
  <inkml:trace contextRef="#ctx0" brushRef="#br0" timeOffset="50659.0508">14279 3291 112,'0'0'315,"0"0"-279,0 0-33,0 0 60,0 0-36,0 0-22,6-2-10,-9 17 8,-10 2-3,4 3 0,-8-4-6,2 4-35,-2 2-16,-5 1-30,0-2-67</inkml:trace>
  <inkml:trace contextRef="#ctx0" brushRef="#br0" timeOffset="51298.0142">14943 2761 480,'0'0'23,"0"0"-23,0 0 0,0 0 6,0 78 5,-2-46 17,2 1-16,0 0-3,0-1-3,0-5 0,0 0-6,0 0 0,0-4 2,0 0-2,0-2 0,0-1 2,0-2-2,0 0-2,0 0-7,0-1-47,0 1-25,0-3-12,0-7-117</inkml:trace>
  <inkml:trace contextRef="#ctx0" brushRef="#br0" timeOffset="51829.0286">15338 2889 389,'0'0'28,"0"0"-16,0 0 22,0 0 10,0 0-36,0 0 2,-72 33-15,53 3 10,4 0-5,3 1 0,6-6-4,3-4 2,3-4 2,0-4-6,3-3-4,11-5-1,5-3 11,-1-6-4,2-2 7,3 0-3,-2 0 0,0-5 2,-1-3 4,-3-4-4,-2-1 3,-5-1 13,3-3-1,-4-2 11,-5-4-17,1-3-8,-5-2 10,0 3-13,-5-1 0,-5 2-3,1 4-16,-2 6-50,4 3-22,2 7-48,2 2-136</inkml:trace>
  <inkml:trace contextRef="#ctx0" brushRef="#br0" timeOffset="52399.0277">15704 2817 287,'0'0'97,"0"0"-45,0 0 20,0 0-3,0 0-64,0 0-5,-9-3-10,16 16 1,10 2 4,5 1 5,3-2 0,-1 0 3,-1 1 2,4-3-5,-7-2 0,4-3 2,-4-1-2,-2 1 0,-1 1 0,-5-1 2,-3-1 1,2-1-3,-7-1 0,1 4 1,-2-1-1,-3 4 1,0-2-1,0 3 12,-2 2-6,-12-1-3,-3 2-3,-5-1 0,-1 1 6,5 1-6,-1 1 0,5 2-2,-5-1-18,7-1-15,2-4-73,7-7-60</inkml:trace>
  <inkml:trace contextRef="#ctx0" brushRef="#br0" timeOffset="52686.0208">16147 3151 378,'0'0'1,"0"0"3,0 0-4,0 0 2,0 0-2,0 0 0,-5 46 3,-8-28-4,-6 3 1,-5 1-23,-6 2-36,-6 1-136</inkml:trace>
  <inkml:trace contextRef="#ctx0" brushRef="#br0" timeOffset="53556.0322">16547 2742 244,'0'0'83,"0"0"-35,0 0 10,0 0 58,0 0-43,0 0-39,0-11-34,0 19-24,0 16 13,0 9 11,0 4 2,0 1 20,0-1-21,0-2-1,0-3 5,0-1 0,0-3-5,0-5 0,0 0-20,0-5 0,0-1-33,3-4-32,2-1-14,-2-9-77</inkml:trace>
  <inkml:trace contextRef="#ctx0" brushRef="#br0" timeOffset="54058.0349">17066 2837 306,'0'0'25,"0"0"-17,0 0-7,0 0-1,0 0 0,-85 88 24,70-56-16,7-1 1,-3-1-7,2-1 9,9-5-16,0-6 5,0-1 0,10-1-8,5-5 8,0-2 0,4-2-2,3-7 10,1 0-7,5 0 24,5-6-3,0-9 15,-1-3-35,-4-1 16,-7 2 8,-8-2-19,-4-1 29,-8-2-23,-1-1-11,0-2-4,-10 4 0,-6 2-4,-5 2 3,1 6-55,-1 0-2,1 6-36,3 4-66</inkml:trace>
  <inkml:trace contextRef="#ctx0" brushRef="#br0" timeOffset="54568.0323">17418 2743 356,'0'0'91,"0"0"-83,0 0 37,0 0-36,0 0-9,0 0-11,16-4 7,7 4-3,-1 1 7,5 11 0,0 2-12,-3-1 16,0 2-4,-5-2 0,2 1 7,-2-2-8,-2-1 1,-1-1 0,-2-2-2,-3 1 7,-3-1-5,-2-1 0,-2 5 1,-2-2-1,-2 4 0,0-2 0,0 2 17,-8 0-10,-5 3-7,-8 3 7,-3 1-5,1 1-3,0-1 1,-2 1-14,4-4-8,-1 0-71,0-3-6,5-6-134</inkml:trace>
  <inkml:trace contextRef="#ctx0" brushRef="#br0" timeOffset="55358.0329">18061 3067 254,'0'0'135,"0"0"-111,0 0-22,0 0 10,0 0 9,0 0-17,3 13-4,-6-4 6,-1 6-4,-2 0 27,-5 3-27,-5 5 6,1-2-8,-3 0-8,3-1-21,-3-1-48,1-1-84</inkml:trace>
  <inkml:trace contextRef="#ctx0" brushRef="#br0" timeOffset="56412.0299">19205 2569 275,'0'0'48,"0"0"13,0 0 14,0 0-16,0 0 13,0 0-35,0-11-15,0 11-21,0 0-1,0 15-8,0 12-7,0 7 15,0 1 3,0 3-3,0-3 0,-4-3 0,1 3 6,3-5-8,0 0 2,0-4-9,2 0 7,9-4-25,1-4 4,0 0-14,2-3-43,-7-3 13,2-3-35,-6-6-59</inkml:trace>
  <inkml:trace contextRef="#ctx0" brushRef="#br0" timeOffset="57004.0336">19542 2680 241,'0'0'0,"0"0"7,0 0-11,-74 84 8,53-46 5,5-1-5,5-2 3,4-2-8,5-7 1,2-4-17,0-4 14,6-8 0,15 3 3,1-7-3,2-3-6,4 0 9,0-3 22,3 0-19,-1-8 35,-3-4-16,-4-1 3,-6-4 29,-7-1-29,-2-3 37,-4 0-31,-2-3-29,-2-2 6,0-2-8,-2 4 1,-11-2-1,-2 3-37,-2 5-1,3 0-9,3 8-44,4 2-58</inkml:trace>
  <inkml:trace contextRef="#ctx0" brushRef="#br0" timeOffset="57523.0295">19821 2627 268,'0'0'60,"0"0"-60,0 0-14,0 0 8,0 0 10,0 0-4,100 27 11,-74-16-9,-2-3 19,-2 3-7,-1-3-5,0 1 18,-3 3-22,3-3-2,-5 0 10,2-3-9,-3 4-4,1-2 0,-2 3 1,-1 1-9,-5-4 8,-4 2 0,1-1 1,-5-2 4,0 1-5,0 5 3,-5-1 7,-10 2 50,-4 3-27,-5-3-6,0 4-5,-3-3-16,-3 3-6,3 2 0,1-3 6,-3 2-19,6-3 13,3-5-27,5 3-20,6-3-36,4-4-23,5-3-85</inkml:trace>
  <inkml:trace contextRef="#ctx0" brushRef="#br0" timeOffset="57864.053">20332 2997 381,'0'0'26,"0"0"-26,0 0 0,0 0 6,0 0-6,0 0 0,-27 80-7,10-61 22,-3 1-15,-3 4 0,1-3-12,-4 1 11,0 0-62,3-4-19,2-1-74</inkml:trace>
  <inkml:trace contextRef="#ctx0" brushRef="#br0" timeOffset="58648.0275">20657 2590 381,'0'0'45,"0"0"-28,0 0 43,0 0-60,0 0 3,0 0-7,-9 57-2,9-20 4,0 5 2,0-1 0,0-2 17,0-3-12,-1-1 5,-4-4-9,4-2 7,-1-1-8,1-1 0,1-4 0,0 1-3,0-4 3,0-3 0,0-4-6,0-4-33,0-1-8,0-5-44,10-3-39</inkml:trace>
  <inkml:trace contextRef="#ctx0" brushRef="#br0" timeOffset="59180.04">21139 2807 67,'0'0'342,"0"0"-318,0 0-14,0 0 0,0 0 35,-81-28-43,64 28 7,3 15-9,-2 11-3,1 5-11,1 2 14,4-1 0,7 0-1,3-7-3,0-4-2,0-2 6,6-9-1,6 1-5,4-4-8,5-3 14,0 0 0,6-4 8,1 0-7,-3 0 4,-2-5 19,-8-4 23,-1-5-19,-6 1 21,-2-5-11,-3-2-29,-3 1 6,0-6-15,0 3-5,0-1-2,-1 0-45,-5 2-5,0 1-12,-5 5-27,7 1 30,1 4-103</inkml:trace>
  <inkml:trace contextRef="#ctx0" brushRef="#br0" timeOffset="59684.1885">21364 2681 374,'0'0'104,"0"0"-103,0 0 33,0 0-25,0 0 0,0 0-9,-2-6-30,15 6 29,4 12 1,2 2 0,1 1-4,1-3 7,-1 2-3,2-1 1,2-1 6,-2 0-8,-1-2 1,-2 0 0,-3-2 3,-3 3-3,-1-2 0,-3-1-2,-2 2-9,-2 1 10,-2 1 1,-3 0 0,0 3 11,0 2-6,-7 1 5,-9 3 7,0 3-13,-8 3 5,-4-1-9,-1 1-9,1-5-1,1-3-1,3 2-32,3-4-15,2-3-98</inkml:trace>
  <inkml:trace contextRef="#ctx0" brushRef="#br0" timeOffset="60008.0557">21816 3028 184,'0'0'55,"0"0"-45,0 0-10,0 0 26,0 0-18,0 0 20,2 52-26,-13-36 21,-4 3-22,-4-3-1,-2 1-7,2 1-43,-7-1-73</inkml:trace>
  <inkml:trace contextRef="#ctx0" brushRef="#br0" timeOffset="60756.077">22127 2637 301,'0'0'48,"0"0"3,0 0 9,0 0 2,0 0 17,0 0-31,-14-29 2,13 29-26,-1 0-18,2 0-12,-3 4 1,3 18 1,-3 9-14,0 5 26,1 3-12,2-5 4,0 1 0,0-3-3,0-2 3,2 0 0,1-5 0,2 1 12,-4-2-17,-1 2 5,0-4-20,0-2 2,0-1-25,0-2-19,-4-2-8,-3 0-25,6-6-13,1-3-180</inkml:trace>
  <inkml:trace contextRef="#ctx0" brushRef="#br0" timeOffset="61197.7146">22473 2784 347,'0'0'77,"0"0"-56,0 0 28,0 0-24,0 0 9,0 0-34,0-6 0,0 13-7,0 11-4,0 5 11,0-2 0,0 0 9,0 3-12,0-6 3,0 0 0,0 2 6,0-6-6,0 0 0,0 3-1,3-5-3,-2-4-7,2-1-35,2-1-15,1-4-11,2-2-131</inkml:trace>
  <inkml:trace contextRef="#ctx0" brushRef="#br0" timeOffset="61808.0332">22738 2662 283,'0'0'106,"0"0"-95,0 0-9,0 0 4,0 0-11,0 0 5,0 7-2,0 7-1,11-1 3,4 1 0,4-2 0,1 1 15,2-1-15,0 1 2,-1-3 4,-1 1 5,2-1-3,-2-1 11,-1 0 7,-2-1-25,-3-1 13,-2-1-14,0 1 3,-6-2-3,1 3 0,1-2 0,-5 0 13,0 0-7,3 3-7,-5-3 1,2 6 0,-3 0 10,0 0-9,-1 6 6,-11 2 5,-8 1 2,-5 3-12,-2 2-1,-3-4 1,-2 1 5,2-4-7,1-2-15,2 1-21,2-8-81,4-2-100</inkml:trace>
  <inkml:trace contextRef="#ctx0" brushRef="#br0" timeOffset="62256.4151">23353 3117 319,'0'0'49,"0"0"-46,0 0 4,0 0-1,0 0 18,0 0-24,-46 84 9,25-65 1,0 1-9,0-6 0,0 4-1,0 2-5,5-2-9,-3-1-25,0-2-56,5-9-71</inkml:trace>
  <inkml:trace contextRef="#ctx0" brushRef="#br0" timeOffset="62878.0464">23753 2605 300,'0'0'95,"0"0"-54,0 0-19,0 0 27,0 0-44,0 0 5,0 31-10,0 1 24,0 3 6,1-1 10,1 0-36,1 1 10,3 0-14,-2 0 11,1-1-10,-2-1-1,0 0 0,0-6 0,-3 2 9,1-4-9,-1-4 0,0 0 4,0-4-6,0-3 2,0-4-6,2-3-3,1-3-57,7-4-7,1 0-41,2 0-20</inkml:trace>
  <inkml:trace contextRef="#ctx0" brushRef="#br0" timeOffset="63717.133">24100 2752 372,'0'0'97,"0"0"-86,0 0 1,0 0 52,0 0-24,0 0-7,-2-2-33,2 1-4,0 1-6,0 0-2,0 0 9,5 0-2,4 1 10,-1 2-2,-2 2-3,0-3 1,-3-1-2,0 1 4,-2-1-3,-1 1 0,0-2 2,0 0-3,0 0 1,0 0 0,0 0 1,0 0 4,0 0-5,0 0 7,0 0 3,0 0-8,0 0 7,0 0-7,0 0 27,0 0-24,0 0-4,0 0-1,0-5 1,0 1-6,0-1 1,-1-1-6,-2 2 5,1-3-14,-4 3-1,5-1 19,-1 0-18,1-2 18,-1 4-7,-1 0 8,2 2-7,1 1 12,0 0-5,0 0 0,0 0-13,0 9 1,0 12-12,-2 8 24,1 5-7,-2 1 9,0-1-2,3-1 0,-2-2 9,2-4-10,-1-5 1,1-1 0,0-3-1,0-4 2,0-4-1,0-3 0,0-2-12,0 0-28,0-4-33,0-1-90</inkml:trace>
  <inkml:trace contextRef="#ctx0" brushRef="#br0" timeOffset="64325.035">24412 2716 359,'0'0'0,"0"0"-10,0 0 10,0 0 3,0 0 15,0 0-18,0 1-5,6 10 3,3 0 4,7 0 14,1 0-15,5 2 11,-1 1 10,0 0-16,2-2 2,-1 0 4,1-1-11,-1-3 21,0 1-19,2-1-2,-2-2 17,2-2-16,-5 1 8,-6-3-8,-5 0 0,-3-2 16,-4 0-12,-1 0 6,0 0 23,0 0-26,0 2 14,0-2-23,0 4 9,-13 4-16,-8 4 7,-9 3 0,-4 3-32,-6 3-49,1 3 56,-2 1 10,0-1-6,0-3 10,6-3-44,6 0-7,6-6-72</inkml:trace>
  <inkml:trace contextRef="#ctx0" brushRef="#br0" timeOffset="74496.051">17035 3969 188,'0'0'62,"0"0"-25,0 0-13,0 0 9,0 0 15,0 0-33,0 0 15,0-5-9,0 5-5,0 0 34,0 0-45,0 0 14,0 0-19,0 0-6,-6 0 2,-7 0-6,0 0 10,-2 0 0,-1 9 4,2-2-4,0 2 0,-2 2-1,2 1-8,0 3 9,1 4-20,-1 4 16,4 0-9,-5 2-3,7-1 14,2 2-26,-1-2 26,7 0-5,0-2 7,0-1-4,2 1 0,9-4 3,-3 0-1,8-5-8,5 1 5,-3-4 4,6-2 1,-1-2-8,0-3 19,-2-3-11,1 0 0,-5 0 4,-1-4 5,-4-6-5,-1 3 7,-2-2 33,-2-4-35,1-1 33,1-1-26,-4-2-16,0 1 24,-4-4-16,-1-1 1,0-2 5,0 2-14,0-3 0,0 3-1,-7 0-1,-5 0-14,-1 3 16,-1 3 0,2 1-1,-1 4 6,-2 1-9,-1 3 4,-1 3-7,0 2-1,1 1 4,3 0-6,3 0 3,7 0-17,1 0 14,1 0-2,1 0 7,0 2-2,0 6-5,0 2 12,0 2-10,0-1 7,7 0 0,12-4-1,-2 0-5,7-2 8,3 0 2,-1-5 3,4 0 2,5 0 0,-3-5-6,1-7 0,3 1 11,-8 0-5,-2-2-6,-6 2 3,-6-3 20,-3 0-21,-1 1 26,-7-4 0,0-1-25,-2-1 12,-1-4-14,0 3-1,0 4 7,0 0-7,-6 2-1,-5 2-5,-1 3 6,-1 1-1,0 2 8,0 0-7,-2 2 0,3 2-3,4 1 3,3 1-6,2 0 6,3 0 4,0 0-4,0 0-2,0 0-3,0 0-42,10 0 37,2 7 10,4 2-7,2-1 4,5-1 6,3-1-2,1 2-1,3-2 6,1 1-6,1 1 0,0 2 1,-3 2 13,-6 5-14,-4 5 1,-9 6-4,-5 6-2,-3 4 5,-2 2 11,0 1-3,0-3 16,0-5-22,0-4 9,0-5 2,0-3-8,10-5-7,3 0 2,5-6 0,3-1 4,0-3-1,7-5-1,5-1 10,1 0-12,1 0-44,-1-12-112,-10-1-91</inkml:trace>
  <inkml:trace contextRef="#ctx0" brushRef="#br0" timeOffset="77107.0596">11194 4967 163,'0'0'68,"0"0"-58,0 0 38,0 0 1,0 0-2,0 0-31,0 0-10,-3 0 16,-5 0-14,1 0-8,-4 0 0,-2 0 8,-1 5-8,0 1 0,-5 3-2,0-1 1,-5 1-4,-1 3 5,4-3-9,0-2 1,6-2 7,5-2-5,4-2 6,3 1-5,1-2 13,1 0-8,-1 0 14,2 0-10,-1 0 7,1 0-2,0 0-5,0 0 6,0 0-10,0 0 0,0 1-5,0 12-15,0 5 14,0 9 6,0 3-1,0 6 1,9 5 0,0 2 1,6 5-4,-5 5 5,1 0-2,-3-1 6,-3 2-2,1 2 17,-1 6-18,-2 0 18,-3-1-12,0 2 0,0-2-9,0-4 3,0-4-2,0 0 21,0-4-22,0 1 0,-2-1 38,1 0-35,-1-6-3,1-1 17,1-1 13,0-7-23,0-2-1,0-4 2,0-5-2,1-6 2,2-7-8,2-1 0,3-1-9,0-5 2,-1 0 7,5-3 0,-1 0-5,5 0-1,7-2-12,2-11-29,6-5-57,4 0-21,-1-5-68</inkml:trace>
  <inkml:trace contextRef="#ctx0" brushRef="#br0" timeOffset="78238.0541">12036 4956 296,'0'0'47,"0"0"-44,0 0-3,0 0 0,0 0 12,0 0-12,71-26 0,-41 23 13,-1 0-8,1 2 4,-3-2-2,1 3-4,-1 0 9,1 0-11,4 0-1,-4 0 0,-1 0 2,-4 0-5,-7 0 0,-4 0-4,-5 7 2,1 0 2,-2 3 3,-2 0-6,4 5 6,-5 0-8,0 5-4,4 4 12,-6 1-5,2 4 6,-1 4-1,-1 0 0,-1 3 6,0 2-3,0 4 1,0 2 0,-3 2 26,-5 6-16,-3 0 7,1 2-7,-2 3-6,7 1-8,-1 4 0,3-5 5,0 0 18,3-7-3,0-6-19,0-1-1,0-6 19,0-2-9,0-6-10,0 1 3,0-1 2,0-4 4,0-3 18,0-5-18,0-6-1,0-4-8,-1-4 0,-1 0 1,-2-3 30,-5 0-1,-3 0-9,-9 0-21,-4 0 0,-8 0-4,-4-1-14,-8-1-41,-3 2 24,-5 0-54,0 0 15,1-1-45</inkml:trace>
  <inkml:trace contextRef="#ctx0" brushRef="#br0" timeOffset="78770.0481">11820 4999 251,'0'0'164,"0"0"-146,0 0-18,0 0-16,0 0 5,0 0 11,0 84 14,3-46 16,0-2-25,-3-1-5,2-4 0,-1 0 6,5-1-18,-3 0-33,3-2-63,-2 4 55,-4-5-135</inkml:trace>
  <inkml:trace contextRef="#ctx0" brushRef="#br0" timeOffset="79405.0816">11804 5797 387,'0'0'17,"0"0"-2,0 0 6,0 0-8,0 0-7,-88 19-5,77-3 6,-1 2 1,-1 4-7,4 2 3,4 2 1,5 1-2,0 1-6,0 6 3,10-1 0,6-2-7,0-5 7,4-5 0,5-3-4,1-1 0,2-6 4,3-6 0,-1-3 5,0-2 5,1-2 7,-5-14 7,-7-5-5,-6-2 8,-8-3 10,-1-2-16,-4 1-6,0-3 0,-12-1-15,-6 5-3,-4 1-3,-3 2-41,-1 6 6,0 0-15,1 4-31,5 5-10,0 3-110</inkml:trace>
  <inkml:trace contextRef="#ctx0" brushRef="#br0" timeOffset="79849.049">12799 5654 130,'0'0'223,"0"0"-218,0 0-5,0 0 0,0 0 0,0 0 4,0 56-4,0-32 0,-9 1 6,-3 2-8,-3 2 2,2-5-17,-5 0-57,4-3-159</inkml:trace>
  <inkml:trace contextRef="#ctx0" brushRef="#br0" timeOffset="80826.4077">13518 4888 252,'0'0'149,"0"0"-118,0 0 6,0 0 6,0 0 3,0 0-25,-28-6-15,13 4-2,-2 2 1,-3 0-5,1 0 0,-4 0 2,-1 0-3,4 0 1,1 2-3,3 2 0,4-1 3,3 3 0,-3-1-3,7-2-3,2 0 6,0 0-18,2 0-5,-4 1 19,5 3-6,-3 0 10,3 5-10,0 5 1,0 4 5,0 6 4,0 5 0,3 2 0,3 4 0,0 2 0,5 3-1,-2 1 3,-3 5-3,-5-1 1,2 2 0,-3-3 9,3 4-9,0-2 0,-3 2 4,0 2 9,0-4-10,0 0-3,0-7 0,0-6 4,0-6 0,0-6-4,0-4 13,0-4-10,2-2-4,2-2 1,0-2 0,1 0-5,0 2 7,5-1-2,2 2 0,3-2-2,6-1 1,-3-4 0,9-5 2,4-1 2,2 0-1,4-1 5,-4-7-2,-4 0 2,0 1-7,-7 1 0,2-2-36,-5 0 6,-3-5-57,-2-2-116</inkml:trace>
  <inkml:trace contextRef="#ctx0" brushRef="#br0" timeOffset="81319.0493">13827 4825 368,'0'0'66,"0"0"-37,0 0-29,0 0 4,0 0-8,0 0 8,7 95 14,-5-64-10,-1-2 2,1-2-10,1 0 3,1 0-3,-2-2 0,1 3-45,0-7-53,-3 0-20</inkml:trace>
  <inkml:trace contextRef="#ctx0" brushRef="#br0" timeOffset="81996.0526">13988 5506 285,'0'0'73,"0"0"-55,0 0 55,0 0-11,0 0-49,0 0 5,-43 6-18,28 17 0,0 6 0,2 5 6,2 1-5,2-1-1,4 0 0,1-4-2,4-2 2,0-5 0,0-5-1,7-3-11,6-4 6,6-4 2,-1-3-2,4-2 1,2-2 5,-4 0 0,3-10-5,0-10-1,-7 1 4,1-4 2,-5 2 0,-4-3 6,-3-3-5,-5 3 3,0-2-4,-2 0-13,-14 4-16,-2-1-33,-6 2 17,-1 3-28,3 0-85</inkml:trace>
  <inkml:trace contextRef="#ctx0" brushRef="#br0" timeOffset="82793.0471">14236 4823 231,'0'0'120,"0"0"-120,0 0-6,0 0 6,0 0 42,0 0-31,115 6 8,-78-4 10,-1-2-27,-2 0 20,-7 0-13,0 0-7,-8 0 8,-4 0-7,-5 1-3,-4-1 0,-4 0 1,1 0-8,0 1 7,-2 4 0,2 1-2,2 3 8,-1 6-6,2 3 0,0 5 4,-1 4-1,1 3-3,0 5 0,-2 1 3,0 2 1,1 4-4,-3 1 0,-1 6 7,-1 3 1,0 4 18,0-1-6,-3-2 14,1-2-32,1-4 6,1 4-8,0 3 0,0-1-2,0-3 6,0-8-3,1-7 3,4-7-1,0-6-6,-4-3 1,-1-9 2,0-2 1,0-4 4,0-2-5,0-2 37,0 0-24,-1 0 25,-15 1-17,-7 3-12,-6-2-18,-5 3 9,-3-2-28,-6 0-15,-4 2-24,0-1-17,2-1-67</inkml:trace>
  <inkml:trace contextRef="#ctx0" brushRef="#br0" timeOffset="83325.0547">15213 5259 321,'0'0'75,"0"0"-74,0 0 5,0 0 18,0 0-21,0 0-3,-6 26 0,4-8 3,-2 2 7,-2 1-7,-1 2-4,-3 1 1,1-1-80,-5 0-74</inkml:trace>
  <inkml:trace contextRef="#ctx0" brushRef="#br0" timeOffset="84402.4819">15804 4740 308,'0'0'83,"0"0"-74,0 0 1,0 0 56,0 0-40,0 0 8,-22-9-32,8 9 1,-2 0-6,-2 0 5,-3 0-2,0 0 0,-6 2 0,8 4-5,-5 0 5,0 1-7,0-2 6,0-2-27,6 0 22,5-1-1,11-2 3,2 1 4,0-1 0,0 0 4,0 0 23,0 0-24,0 0 23,0 0-21,0 0-4,0 0 21,0 0-9,0 0-9,0 0-4,0 3 0,0 4-6,0 10-10,0 8 16,0 9-4,11 6 4,-5 4 0,4 4 1,-4 0 4,-4 3-5,4-1 0,0-2 5,-1 4 3,-3 0-7,-2 1 5,0 0-5,0-4 10,0-2-11,0-4 0,0 0 2,0-1-6,0-4 6,0-4-2,0-1 0,0-6 3,3-4-3,0-5 0,0-5-1,1-2-4,9-4 5,-2 0 0,1-1-8,11-2-1,-3-1 9,5-3 2,7 0 0,2-2 29,2-8-28,5-1 0,-1-1-3,3-2-9,-1 0-5,-3 0-36,-2-2-32,-10 4-33</inkml:trace>
  <inkml:trace contextRef="#ctx0" brushRef="#br0" timeOffset="84949.052">16177 4722 117,'0'0'222,"0"0"-177,0 0-29,0 0 18,0 0-6,0 0-23,0 26-5,0 1 5,0 3-3,0 0 20,0 0-22,0-1 0,0 0 5,0-3-5,0 2-1,0-3-47,0-1-47,-5-1-48</inkml:trace>
  <inkml:trace contextRef="#ctx0" brushRef="#br0" timeOffset="85634.0624">16157 5437 193,'0'0'71,"0"0"-71,0 0 45,0 0-29,0 0-14,0 0 35,-57 12-35,47 2 8,3 4-10,-2 6 3,0 1 3,2 4-6,2 3 5,3 4-10,2 1 14,0 0-9,0-7 0,0-6-15,0-5 15,11-3 0,4-5 2,4-3 9,-1-2-11,4-3 9,5-3 11,3 0-11,0-2 52,1-13-51,-4-3 5,-7-1 22,-4-4-25,-7-1 16,-5-1 0,-4-3-13,0-1-5,-1 0-10,-16-1-1,-2 2-5,-2 3-27,3 3-33,-1 1-76,5 3-15</inkml:trace>
  <inkml:trace contextRef="#ctx0" brushRef="#br0" timeOffset="86606.0578">16505 4823 288,'0'0'136,"0"0"-112,0 0 13,0 0-2,0 0-1,0 0-34,1-13-7,19 3 7,5 2 0,2 0 8,0-1 2,-6 3-9,-3 2 0,-2-1-1,-4 2 2,0 0-4,-6 3 2,0-2 0,2 2-7,0 0 2,4 0-9,-4 9-11,5 3-22,-2 4 23,-5 2 3,5 1 19,-3 5-12,-2 3 13,-2 6 1,4 6 0,-8 3 1,0 6-1,0-1 1,0 2 0,0-1 25,0 0-23,0 0 12,0-1-15,0-2 12,-1-3 1,-2-3 16,-1-1-16,0 2 26,2 1-38,-4-2 34,5 2-22,1-7 3,0-3-14,0-3 9,0-2-5,0-2 3,0 0 4,3-5 0,-3-3-12,1-6 11,-1-2-10,0-2-2,0-2 0,0 1 22,0-1-16,-17 3 5,-6 2-11,-7-2-2,2-1 1,-4-1-60,3-4-25,-3-1-56,1 0-257</inkml:trace>
  <inkml:trace contextRef="#ctx0" brushRef="#br0" timeOffset="87131.0557">17233 5439 447,'0'0'36,"0"0"-36,0 0-9,0 0 2,0 0 12,0 0-5,4 27 6,-4-10 2,-8 1-9,-3-2 1,-1 2-23,-6-2-31,2 0-128</inkml:trace>
  <inkml:trace contextRef="#ctx0" brushRef="#br0" timeOffset="88077.0471">17691 4877 277,'0'0'100,"0"0"-86,0 0 9,0 0 41,0 0-43,0 0-2,-42-13-12,30 11 2,2 2-9,-2 0 0,0 0 0,-4 0-7,-2 0-14,0 2 8,-5 4 9,5 0-33,2-3 25,7-2-11,6 1 23,1-2-1,1 0 6,1 0-5,0 0 9,0 0-6,0 0 18,0 0-12,0 0-5,0 0 11,0 0-8,0 0-3,0 2-4,0 3-12,0 13 11,0 11-5,0 12 6,0 8 7,3 1-7,1 4 0,1-1 0,-3 0 5,-2 2 1,0 0-2,0-1 21,0-2 19,0 0-40,0-1 9,0-3-12,0-3 8,0-6 6,3-4-15,1-5 0,5-8 0,-2-2 1,2-5-1,1-3 0,3-4-6,0-4 1,10-2 5,-1-2 0,5 0 24,-3 0-20,1-8 0,-1 2-4,0 1-14,-3 0 7,0-2-42,-4-2-52,-3 0-75</inkml:trace>
  <inkml:trace contextRef="#ctx0" brushRef="#br0" timeOffset="88557.0561">17969 4826 275,'0'0'51,"0"0"11,0 0 28,0 0 18,0 0-90,0 0-18,0-1-2,0 19-21,0 6 23,2 7 0,3 4 2,-2-2 3,3-3 3,-3 0-10,1-1 2,0-2-51,-3 0-18,1-3-34,-1-4 19,-1-2-53</inkml:trace>
  <inkml:trace contextRef="#ctx0" brushRef="#br0" timeOffset="89232.0101">18100 5583 195,'0'0'57,"0"0"-45,0 0 24,0 0-18,0 0 58,-91 0-51,78 12-8,3 3-14,-2 6 6,2 7-9,1 2 0,0 3 0,3-2 2,-3 2 8,5 0-10,1-1 6,1-3 4,2-3 0,0-7-10,0-2 2,11-3-4,5-4 5,2-3-3,4-3 24,2-4-22,5 0 29,-3 0-8,0-6 3,-5-5 22,-7-3-36,0-1 13,-8 0 5,-1 0-29,-3-3 32,-2-3-33,-7-4 0,-10 3-2,-6-2-28,-4 3-39,2 2-54,-2-1-92,12 3-85</inkml:trace>
  <inkml:trace contextRef="#ctx0" brushRef="#br0" timeOffset="90185.0589">18334 4765 80,'0'0'283,"0"0"-231,0 0 7,0 0 20,0 0-46,0 0 4,0 0-32,-7-8 1,7 8-12,1-2 2,7-1 4,8-1 3,8-1 7,0 1-10,3 1 0,-2 0 2,0 0-9,-1 2 13,1-1-6,-3 2 1,-3 0-1,-6 0-2,0 0-13,0 0-14,0 6 13,-3 6-12,-1 4 21,-1 4 1,-1 3-2,-2 1 8,-2 2 0,1 5 1,-1 4-4,0 2 3,0 5 0,-3 2 0,0 1 5,0 2-5,0 1 0,0 0 0,-4 1 0,-5 1 4,1-3-4,1-2 3,1-1 8,0-4-11,1 2 3,1 1 5,1 4 13,1 0-17,1-1-1,-2-4 38,2-4-40,-2-5 1,1-3 5,1-5-7,-1-4 7,1-6 2,-1-1-9,2-3 1,-1-2 7,1-2-8,0-1 0,0-1 0,0-1-6,0-3 12,-2-1-4,2 0-1,-1 0 7,1 0-10,-2 0 4,-4 3 0,-6-1 24,-7 3-21,-7-2-3,-6 0-2,0 1-17,-5-3-10,-8 1-56,0-2-83</inkml:trace>
  <inkml:trace contextRef="#ctx0" brushRef="#br0" timeOffset="90946.0603">19104 5389 350,'0'0'116,"0"0"-108,0 0 24,0 0 25,0 0-55,0 0-4,0 3 1,0 11 1,0 1 1,0 1-1,-5 0-4,2 1 1,0 1-50,0 2-8,-1-3-44,-5-1-79</inkml:trace>
  <inkml:trace contextRef="#ctx0" brushRef="#br0" timeOffset="92334.0694">20067 4674 213,'0'0'88,"0"0"-38,0 0 22,0 0-34,0 0 23,0 0-28,-20-14-26,9 14-1,-4 0-2,-4 0-4,-2 0 0,-3 3-34,4 4 20,3 0-17,2-1-7,6-3 33,5-1-11,1-2 16,-1 0 0,3 0 2,-1 0-2,1 0 4,-2 0-4,2 0 1,-2 0 1,0 0-2,0 0 6,0 0-1,3 0 20,0 0-15,0 0 6,0 0 14,0 0-25,0 0 4,0 0-9,0 0 7,0 0-4,0 1-3,0 7-4,0 7 0,0 9-1,0 8 5,-2 7 0,2 1 3,0 2-4,0 2 1,0 0 0,0 4-3,0-2 10,0 4-8,-1 2 1,-7-3 0,1 4-4,4 2 4,-1 6 0,0 5 0,3-1 13,-1-2-13,2-9 0,0 0 3,-1 0-3,-2-3 5,-2-2 8,-2-10 12,3-8-20,-1-5-5,4 2 2,-2 1 7,1-3-6,2-4 11,0-8-12,0-4 0,0-2-2,6-4-1,7-1-7,6-3 8,3 0 2,6 0 1,3 0 3,4-5 5,-1-5-11,-3 0-8,1-2-4,-4 0-41,-3 0 12,-4-2-72,-6 1 5,-6-2-51</inkml:trace>
  <inkml:trace contextRef="#ctx0" brushRef="#br0" timeOffset="93680.0614">20521 4685 274,'0'0'100,"0"0"-82,0 0 20,0 0-5,0 0 32,0 0-46,-1 0-17,1 1-4,0 15-9,0 11 11,0 2 4,0 5 2,0 0 9,0-2-13,0-4-2,0-1 5,0 1 1,0-3-10,-5 2 4,5-1-51,-3-4-12,-3-2-47,3-6-99</inkml:trace>
  <inkml:trace contextRef="#ctx0" brushRef="#br0" timeOffset="94181.0627">20511 5460 349,'0'0'74,"0"0"-71,0 0 26,0 0-3,0 0-18,0 0-8,4 16 0,-1 4 6,0 4-3,0 6 20,3 5-9,-1 4-10,-2-2 2,0-2-6,3 1 0,-6-3 0,4-1 11,-2-3-12,-2-8 1,1-2 0,-1 4-6,0-6-24,0-1 16,0-4-46,0-9-58,0-3 1</inkml:trace>
  <inkml:trace contextRef="#ctx0" brushRef="#br0" timeOffset="95433.0723">21034 4624 143,'0'0'21,"0"0"-17,0 0 52,0 0-25,0 0 9,0 0 16,88-37-43,-71 34 8,4 0-10,1-2-10,-1 5 16,2-2-17,-6 2 0,-2 0-5,-1 0 5,-5 0-1,-5 0-5,-1 0-14,0 0 15,-1 7 5,-1 3 1,3 5 8,1 6-8,-2 5-1,1 10 0,-2 4 7,-1 6-10,-1 4 3,0-2 0,0 2-1,0-3 8,0 2-7,0-3 28,-1 4-22,-4 1 16,2 0-10,-3-1 1,1-3 10,-1-7-19,0-6 5,1-1 8,1-6-15,0-5 29,-1-4 4,3-7-35,1-4 15,1-4-12,0-1 9,0-2-12,0 0 0,0 0 19,0 0-4,0 0-5,0 0 41,0 0-44,0 0 23,0 0 5,0 0-26,0 0 35,0 0-32,0 0-1,0 0-11,0-5 0,0 4 0,0 1 0,0 0-1,0 0-15,-2 0 14,2 0 2,-1 0 0,1 0-2,0 0 1,0 0-4,0 0 4,0 0-8,0 0 8,0 6 1,-2 3 0,1 0 5,-1 3-7,-1 2 2,-1 0 0,1 2-3,0 3 7,0 8-4,-3 6 0,3 4-5,0-3 4,3-5-1,0-5 2,0-1-3,0-1 4,0 2-1,0-3 0,0-2 6,-2 0-7,1-3 1,1 2 0,0-4-6,0-2 9,-2-1-3,2-8 0,0 1 7,-1-4-7,-2 1 0,-6 1 4,-7-2 16,-7 0-20,-5 0-3,-5 0 0,-3 0-52,-4-3-9,-8-6-69,0-3-107</inkml:trace>
  <inkml:trace contextRef="#ctx0" brushRef="#br0" timeOffset="96346.0539">20531 5472 157,'0'0'36,"0"0"-26,0 0 12,0 0 14,0 0-35,0 0 11,0 0-1,-7 48 9,7-22 19,0 4-27,0 0 9,0 4-4,0-2-13,7-3 11,3-1-13,0-4 2,5-3 23,-3 2-26,3-6 11,0-1-12,-1-2 6,3-2-5,4-3 1,-3-3-2,3-3 6,3-3-5,-6 0-1,1 0 4,0-3 3,-5-8 13,0 1 0,-1-4 2,-4 0 29,1-2-50,-4-4 12,1 3-13,-2-5 7,-2 1 7,-3-2-12,0 0 18,0-1-11,0-2 3,-8 0-5,-5 4-7,-5-1 2,-7 1 19,-3 2-14,-4-1-4,-5 5-6,-1 3-14,-5 8-5,5 3-22,5 2-22,3 0 19,10 9-29,4 7-30,1 1-86</inkml:trace>
  <inkml:trace contextRef="#ctx0" brushRef="#br0" timeOffset="97050.0659">21728 5389 392,'0'0'128,"0"0"-123,0 0-3,0 0-2,0 0 2,0 0-2,-18 27 0,4-8 0,-2 1-3,0 0-16,1-2-23,-1-2-15,5 0-87</inkml:trace>
  <inkml:trace contextRef="#ctx0" brushRef="#br0" timeOffset="98314.0637">22386 4620 242,'0'0'115,"0"0"-77,0 0 28,0 0 2,0 0-43,0 0-3,-6-27-22,-6 24 3,-1 1-6,-5 2 3,-2 0 0,0 0-8,-3 0 7,4 0-3,-2 0 1,-1 3-26,2 2 20,1-1-28,3-1 17,7 0 20,4-1-16,5-2 14,0 0-2,0 0-2,0 0 4,0 0 2,0 0 0,0 0 2,0 0 6,0 0-8,0 0 0,0 3 1,0 4-5,0 2 7,0 6-3,0 3 5,0 2 3,0 7 2,1 3-9,6 8 2,-3 5 24,2 1-17,-5 1-4,1 0 7,-2-1-1,0 0-12,0-1 0,0 4 1,0 4-2,0 4 3,-6 0-2,-1-2 2,2-4 8,-1-3-12,1-4 2,1-6 0,0-2 2,4 1 4,0-3-6,0-4 0,0-5 6,0-7-13,0-3 7,0-3 0,0-1-1,0 0 1,7 0 0,-1 0-4,2 0 4,6 0-5,-2 1 5,6-3 0,-1-1-1,0-1 7,2-1-6,-2 0 0,0-1 6,5-1-6,2-1 0,4 4 2,5 0 1,3-1 1,-2-1-8,-2-3-40,-6 0-41,-6 0-23</inkml:trace>
  <inkml:trace contextRef="#ctx0" brushRef="#br0" timeOffset="98924.0654">22738 4637 299,'0'0'51,"0"0"-31,0 0 43,0 0-17,0 0-16,0 0-17,2-5-4,-2 5-18,0 0 2,0 0 0,0 6 5,0 9 3,1 6-1,1 3 4,-2 3-2,2 2-2,2-1 0,-3 1-79,-1-2 8,0 0-86</inkml:trace>
  <inkml:trace contextRef="#ctx0" brushRef="#br0" timeOffset="99604.0606">22749 5398 347,'0'0'16,"0"0"-10,0 0 53,0 0-29,0 0-22,0 0-8,-54-7 1,38 19 13,-1 3-14,2 4 4,3 2-4,2 6 3,0-3-9,2 4 6,5 2 0,3 0-7,0 4 7,1-2 0,10-6 0,4-4-10,0-7 4,3-4 5,1-4 1,-1-2 1,1-2 5,-2-2 21,2-1 21,-4 0-46,0-11 56,-3-7-26,0 0-6,-3-6 25,-2-4-49,-1-2 4,0-5-6,-4 4-2,-2-1-4,0-1-21,-8 4-23,-5 4 15,-3 2-86,-6 8 43,-3 2 0,-2 2-133</inkml:trace>
  <inkml:trace contextRef="#ctx0" brushRef="#br0" timeOffset="100448.0611">23059 4617 288,'0'0'81,"0"0"-74,0 0 30,0 0-2,0 0-24,0 0 10,81-26-16,-48 23 6,-2-3-2,3 3-3,-8-1-12,-6 3 6,-5 1-7,-10 0 0,-2 0 7,-2 0 0,1 0-10,-1 0 17,2 5-9,0 7 2,2 8 0,3 7-5,-2 6 6,0 9-1,1 8 0,-6 5-4,1 6 1,-2 1 3,0-1 0,0 2-9,-7 4 11,0-3-2,-5 2 13,2-4-12,-2-6 20,1-6-6,5-7-12,3-5 32,2-1-28,1 2-4,0-1 12,0-3-9,4-3 4,-2-8-10,1-3 3,-3-2 20,0-5-16,0-4-2,0-2 17,0-1-16,0-1 3,-8-3 3,-4 1-10,-5-4 7,-9 0-9,-5 0-18,-10 0-4,-9 0-51,-7 0-29,0-7-31,1 0-120</inkml:trace>
  <inkml:trace contextRef="#ctx0" brushRef="#br0" timeOffset="101152.0687">23965 5233 306,'0'0'92,"0"0"-92,0 0-1,0 0 1,0 0 3,0 0-2,-5 65 17,-7-48-11,-1 1 3,-2-1 0,-3 0-4,-3 1-12,2-5 1,-2-1-51,3-1-73</inkml:trace>
  <inkml:trace contextRef="#ctx0" brushRef="#br0" timeOffset="102236.0717">24611 4526 374,'0'0'48,"0"0"18,0 0 0,0 0-12,0 0 1,0 0-47,0 0 9,-15-13-17,0 11 0,0 1-3,-6 1 8,-3 0-5,-3 0 0,-2 0-16,0 1 7,4 4-15,2-2 11,6 0-4,8-2 15,4 4 2,0-4 0,2 1 0,0 1-1,-2-3 1,3 0 0,2 2 1,0-2 6,0 0-7,0 0 0,0 1-3,0 11 0,-1 6-7,-4 12 10,1 7-7,-1 5 15,-1 7-8,3 4 0,-6 4 3,5-3-5,-2-1 2,0 0 0,1 1-10,-3 1 17,2 3-7,-2-5 0,0-4 10,1-1 5,1-3-12,0-2-3,0-1 12,3-6-1,-3 0-11,5 0 0,-1-1 1,2 1 1,0-4-2,0-4 0,0-4 3,0-7 0,0-2-5,8-3 2,-4-2-8,1 0 4,-2-3 4,1 0 0,-1-2 1,0 1 6,3-3-7,-3 0 0,1 1 0,4 0-14,6 0 14,9-4 0,17 0 6,4 0 4,2 0-10,0-3 0,-11-5 2,-5 2-11,-4 2-21,-3-2-27,-5-3-58,-2-2-181</inkml:trace>
  <inkml:trace contextRef="#ctx0" brushRef="#br0" timeOffset="103018.0847">24929 4563 280,'0'0'89,"0"0"-51,0 0-10,0 0 23,0 0-10,0 0-39,-5-14 11,1 14-13,-1 0 4,-4 11-9,-4 10 3,-2 7 2,0 5 6,1 3 4,4-1-9,1-1-1,8-5-1,1-1-9,0-6 12,11-2-2,7-2 0,3-5-1,1-2-6,0-5 7,0-3 0,0-3 38,-1 0-6,-1 0 21,-4-8-21,-4-5-14,-5-1 25,-1-4-14,-3-3-25,-3-3 11,0 0-14,0-3-1,-4-2 0,-7 1-19,1 0 15,-5 3-32,4 4-8,-2 7 22,1 7-74,-6 7 8,-1 0-19,-7 10-90</inkml:trace>
  <inkml:trace contextRef="#ctx0" brushRef="#br0" timeOffset="103495.0684">24960 5338 286,'0'0'89,"0"0"-64,0 0-16,0 0-5,0 0 2,0 0 3,0 22-9,0-5 0,0 1 2,0 6 26,0 2-7,0 2-8,-2 3 21,-4-3-26,0-1 3,0 0-11,0 6 7,-4-1 3,4-1-9,0-3-1,3-12-3,1-5-65,2-7 21,0-3-70,2-1-77</inkml:trace>
  <inkml:trace contextRef="#ctx0" brushRef="#br0" timeOffset="104414.0725">25345 4581 317,'0'0'116,"0"0"-93,0 0 6,0 0 30,0 0-48,0 0 9,1-2-20,4-1-20,6 3 20,6-1 5,5-2 4,2 1-4,0 2 8,-1 0-12,-1-1-1,-3-1 1,-2 2-5,-4 0 9,-3-2-5,-4 2 0,-2 0 2,0 0-5,-1 0 3,2 0-7,2 0-1,-1 7 1,-2 6 7,1 4-1,-4 5-3,-1 10 4,0 6 0,0 8 1,0 4-3,-6 4 4,-4 4-2,-3-1 0,3-2 2,-2 1-2,2-2 0,1 0 4,0-1 20,0-4-22,3-1 6,2-6-1,1-3 1,3-6-8,-2 0 0,2-4 2,0 4 0,0 1-2,0 1 0,0-1-2,0-5 14,0-2-15,0-6 3,0-3 0,0-6 2,0-3 3,0-1-5,0-2 1,0-2 12,-3-1 4,-1 0 12,-3 2-9,-4-2 22,-3 2-40,-5-3 6,-3 1-8,-2 0-19,-3 0 10,-4-1-32,-6-2-31,-8 0-30,-9 0-93</inkml:trace>
  <inkml:trace contextRef="#ctx0" brushRef="#br0" timeOffset="105742.091">26432 4623 337,'0'0'66,"0"0"-42,0 0 36,0 0-22,0 0 17,0 0-22,0 0-32,9-14 3,-9 13 8,-6-2-12,-3 0 0,-4 0-5,-5 0-5,-3 3-3,-1 0-20,-4 0 25,0 0-2,-3 3-1,2 4-20,1 1-11,4-2 20,6-2-20,4-1-10,5 1 50,5-3 0,2-1 2,0 0 8,0 0 2,0 0-5,0 0 6,0 0-11,0 0 17,0 0-17,0 2 0,0 2-4,0 5 14,0 7-11,-1 9 1,-2 12 0,-2 10 21,-1 9-19,-1 4 4,-2 0 5,-1 0-5,0-1 10,-3-1-1,0 4 8,0 2-1,0-1-15,4-3-7,5-3 0,4-3 0,0-2 0,0-4 3,1-3-2,10-8 15,-1-5-3,2-7-13,-1-7 0,1-4 14,-1-5-13,5-2 2,1-5-1,7-2 14,4 0-10,7 0 3,2-1-9,4-3 8,2-3-2,-5 1-6,-3 3 0,-5-1 0,-7-1-24,-1 2-8,-2 0-53,0 0-52,-7-4-35</inkml:trace>
  <inkml:trace contextRef="#ctx0" brushRef="#br0" timeOffset="106459.073">26768 4644 225,'0'0'42,"0"0"-1,0 0 32,0 0-34,0 0-37,0 0 0,-36 27-2,19 1 0,1 9 0,4 0 9,2 1-10,6-3 1,2-8 0,2-5-3,0-2 3,0-5 0,9-1-2,6-4-10,1-2 12,5-5 1,3-3 11,-3 0 30,4 0-16,-4-8 0,1-7 14,-3-1-26,-5-5 11,-5 0-20,-6-5-1,-1-3 4,-2-3-8,0 0-2,-9 1 2,-6 1-74,-3 6 21,-4 4-41,-5 5-16,-6 7-164</inkml:trace>
  <inkml:trace contextRef="#ctx0" brushRef="#br0" timeOffset="106949.095">26793 5311 271,'0'0'61,"0"0"-57,0 0 7,0 0-11,0 0 0,0 0 23,0 72-5,0-45 22,0 0-9,-1 2-15,-1 3-4,1-1-5,1-2-7,0-2 0,-2-2 6,1-4-21,-2-4 6,1-5-59,2-8 10,0-4-108</inkml:trace>
  <inkml:trace contextRef="#ctx0" brushRef="#br0" timeOffset="107944.0796">27329 4567 36,'0'0'367,"0"0"-364,0 0 7,0 0 20,0 0-6,0 0 0,22-21-23,-2 17 0,1-4 22,4 5-14,0 0-6,-1 0-3,1 1 15,-2 1-16,2-2 1,-2 2 0,-3 1 0,-4 0 0,-6 0 0,0 0-3,-4 0-1,-1 0 2,-4 0-7,2 4-12,0 3 17,2 3 4,-2 3 0,-2 2 4,-1 5-3,0 2-2,0 6 1,0 5 0,0 6 2,0 7-2,-9 6 0,-4 3-1,-3 1 8,-3-1-12,-1 1 5,-1 0 0,0-2 15,2-1-8,0-4 11,5-3 25,2-5-27,1-4 11,4-4-14,1 0-8,0-1 17,0-1-18,0-2 3,0-1-3,0 0 5,1-3-4,1 1-5,1-5 4,0-1 5,2-2-4,-1-2-4,1-2-1,1-1 6,0-1-6,0-1 0,0-4 1,0 1 18,0-2-14,0-2-5,0-1 14,-3 0-4,1-1-10,1 1 0,-2 0 9,-6 0 8,-6 1-16,-8 1 15,-12-2-16,-3 0 16,-4-1-34,0-1 9,-7-1-77,-7 0-10,-7 0-181</inkml:trace>
  <inkml:trace contextRef="#ctx0" brushRef="#br0" timeOffset="128306.1391">27460 2848 145,'0'0'19,"0"0"-4,0 0-15,0 0 5,0 0-5,0 0 0,0 0 10,0 0 20,31 3 8,-21-1-25,3-1 6,5-1-9,7 0-5,8 0 9,7 0-11,8 0 1,9 0 3,7 0 1,11 0-8,9 0 23,10 0-15,5-6 18,1 0-20,1-4-1,4-2 4,4-2-2,1 0-4,3 4-3,-8-1 3,-12 4 5,-11 1-8,-18 1 0,-9 5 0,-16 0 3,-12 0-8,-9 0-2,-11 0-27,-4 0 11,-3 0-45,0 0-29,0 5 34,-8-2-30</inkml:trace>
  <inkml:trace contextRef="#ctx0" brushRef="#br0" timeOffset="129583.0883">30202 2631 93,'0'0'96,"0"0"-60,0 0 27,0 0-8,0 0 18,0 0-27,12-16 4,-10 12 6,-1-1-27,4-3 2,1 2-4,1 1-18,4-3-14,5 0 5,1 1 0,5 1 0,0 0 0,-1 2 0,0 0-4,0 4 5,-1 0-4,0 0-2,-5 0 2,2 5-6,-5 7 7,-2 1 2,0 1-6,-4 3-15,-2-1 14,-4-1 2,0 3-15,-5 0 19,-10-1 2,-4-1 4,-2-2-5,1-2 10,1-3-13,1-2 3,0 1 0,0-3-2,6 1 2,3-2 0,5-3-2,1-1 7,3 0-10,0 0 1,0 0-14,0 0 9,6 0-9,7 0 18,5 0 10,0 0-1,3 0-9,-3 0 0,-3 0-7,-2 5 1,2 5 6,0 1 0,0 2-2,-3 3 0,0-3 0,-6 1-1,-2-4-9,-2 1 4,-2-1 8,0 3 0,0-3-3,-5-1 8,-5-2-2,-5 0-1,-7-1-1,-7-3 26,-3 1-25,-6-3 3,-1-1-3,-1 2 1,0-2-6,1 0-8,5 0-54,2 0-42,4 0-91</inkml:trace>
  <inkml:trace contextRef="#ctx0" brushRef="#br0" timeOffset="130091.0893">29952 2427 279,'0'0'29,"0"0"-22,0 0 6,0 0-3,-73 96 31,53-49-28,1 1 32,8-3-23,4-5-20,7-1 7,0-8 0,0 1-9,12-2 0,4-5 4,8 2-5,3-2 1,6 2 0,3-2-12,1-1-5,0 2-26,-1-6-30,0-5-47,-3-4-5</inkml:trace>
  <inkml:trace contextRef="#ctx0" brushRef="#br0" timeOffset="130526.0868">30857 2539 360,'0'0'53,"0"0"-43,0 0-1,0 0-18,0 0-1,0 0 10,23 91 10,-16-48-9,-1 3 20,0-4-3,-1-4-11,-1-4-7,-3 1 8,1-5-6,-2 0 14,0-1-11,0-5-5,0 3 5,-9 0 5,-9-3-10,-12 3 0,-4-1-7,-9-4-3,-7 4-70,-5-5-45</inkml:trace>
  <inkml:trace contextRef="#ctx0" brushRef="#br0" timeOffset="131683.093">28348 5183 229,'0'0'91,"0"0"-58,0 0-4,0 0 34,0 0-26,0 0-33,0 0 41,-4 0-34,4 0-6,0 0-5,0 0-12,8 0 6,9 0 4,10 0 4,6 0 3,13 0-3,3 0-2,9-3 3,9 0 2,5 0-5,7 0 0,6 0 2,1-1-19,4 3 17,-1 1-4,4 0-2,7 0-5,8 1 11,0 8 0,0-4-1,-7 1-5,-10 2 6,-7-2 0,-10-2-2,-11 3 8,-12-3-6,-13-1 0,-15-2 1,-11 1-2,-11-1 1,-1 1 0,0-2-5,-4 0-8,-15 0-1,-5 0-113,-3-2-80</inkml:trace>
  <inkml:trace contextRef="#ctx0" brushRef="#br0" timeOffset="132393.0931">30738 4927 231,'0'0'78,"0"0"-47,0 0-26,0 0 13,0 0-18,0 0 7,-27 29-17,12-2 18,-6 6-8,6 4 20,2 3-18,7-3 23,1-1-25,4-1 0,1-3 8,0-1-5,0 1-3,11 0 0,6-1 6,3-2-6,8-3 0,-1-3 0,1-2 4,1-4-3,-1-4-2,8-3-2,1-7-53,-1-3 7,0 0-104</inkml:trace>
  <inkml:trace contextRef="#ctx0" brushRef="#br0" timeOffset="133068.0888">31478 4948 208,'0'0'69,"0"0"-20,0 0 10,0 0-59,0 0 0,0 0 11,27 35-10,-20-13 29,4 2-11,-4 2 4,-1 1-10,0 0-7,-1-1-7,-2-2 1,-2 0 0,2-3 7,-3 0-6,0-2-1,0 3 0,-6-3-3,-7 3 2,-8-3-31,-6-1-27,-3-2 18,-4-1-51,0-2-15,-1-5 4</inkml:trace>
  <inkml:trace contextRef="#ctx0" brushRef="#br0" timeOffset="133933.9668">30929 4941 129,'0'0'28,"0"0"-17,0 0-6,0 0 46,0 0-37,0 0 14,-20 26-5,19-9-12,-1 0 29,2 0-35,0 1 7,0-2-12,0 0 6,2 1-11,9-2 5,1 0 0,2-1-7,3-4 12,1-2-5,1-4 0,2-2 3,1-2 2,2 0-5,-1 0 0,1 0-11,-1-10 7,0 0-18,-5-3 6,1-3-15,-7 1 27,-2-1-9,-2 1 13,-7 1 32,-1 4-18,0 1 13,0 3 24,0 0-34,0 1 28,0 2-15,0 2-14,0 1 1,0 0-17,0 0-5,0 12-14,-1 9 14,-5 3 2,1 3 3,-2 0 0,1 1 1,5 0-1,-2-3-2,3 2-2,0-4 3,0 0-4,0-2 5,0-2 0,0 0 3,0-3 3,0 2-6,0-3 0,0-1-50,-2-4-27,-4-2-80</inkml:trace>
  <inkml:trace contextRef="#ctx0" brushRef="#br0" timeOffset="150127.1251">3400 7884 122,'0'0'138,"0"0"-103,0 0 14,0 0 17,0 0-33,0 0 7,0 0 5,0 0-32,0-16 23,0 16-21,0 0-10,0 0-3,0 0-2,0 0-14,0 12 6,0 13 5,4 15-3,2 7 7,-1 5-1,-2 2 18,0-2-16,1-4-2,-1-6 0,2-6-8,0-2 0,-2-3-34,-3-5-35,0 1-1,0-5-49,0-1-115</inkml:trace>
  <inkml:trace contextRef="#ctx0" brushRef="#br0" timeOffset="150824.1067">3433 7882 67,'0'0'207,"0"0"-170,0 0-34,0 0 43,0 0-31,0 0-14,10-3-2,2 6-15,7 17 16,1 8 5,7 8 7,1 6 20,2 2-32,-5-2 9,-1-2 0,-2-5-3,-1-5-8,0-3 2,-3-4 0,-3-1 3,0-2-3,0-2 1,-3-1-5,1-4 9,-4-1-5,-3-3 0,-3-3 1,0-1-3,1-4 2,-2-1 0,1 0 21,-3 0-15,0 0 60,0-12 13,0-10-55,3-9-8,0-3-14,0-7-2,3-2 2,-6 2 6,0 2-8,0 3 0,0 4 5,0 5-5,-9 2 0,0 4 0,-3 4 0,5 2-29,-1 2 1,2 5-25,-1 3-26,2 4 6,5 1-28,-1 0-108</inkml:trace>
  <inkml:trace contextRef="#ctx0" brushRef="#br0" timeOffset="152189.1088">4268 8154 175,'0'0'162,"0"0"-146,0 0 26,0 0-5,0 0-17,0 0 7,-55-27-25,40 27 6,-3 3-8,3 17 5,5 5-11,-1 3 6,7 3 0,1-2-1,1-3-6,1-1 7,1-6-2,0-2-2,3-4 4,13-2 0,-2-4 1,-3-1-11,0-3 4,1-1 6,1-2-1,1 0 4,4 0-3,-8-12 9,3-5-3,-2-1 16,-8-1-14,3-1-8,-6 0 0,0 1 10,0 2-11,0 1 5,0 3-4,-3 3 7,3 3-6,-3 2-1,3 5 0,-3 0-5,3 0-8,0 0 2,0 0-5,0 2 14,6 4-11,9 1 13,-2-4 0,2-1 3,5-2 0,-1 0-3,-1 0 0,3 0 1,-5-8 8,-1-2-9,-2 1 2,-5-3 1,1-5 35,0-4-18,1-5 10,-4-3 5,0-5-31,-4-2 9,-1 0-13,1 0 6,-2 3-6,0 4 1,0 4-1,0 1 8,0 4-6,0 4-2,0 2 0,0 5 11,-2 1 2,1 5 6,-2 2-7,-2 1 2,5 0-12,0 0-4,0 14-10,0 15 4,2 15 2,7 6 6,-3 3 0,9-1-3,-6 0 8,1-3-5,2-5 0,2-8 0,3-6-6,1-6 9,5-3-3,-4-3 0,5-5 0,-3 1 0,3-5 0,-2-3 1,-1-3-4,-2-3 4,-1 0-1,3-4 6,-3-11 1,3-5-7,-5-2 1,-4-6 2,-1 3 12,-4-2-14,-4-2 2,0 1-6,-3 5 7,0 5-4,0 7 0,0 10-8,0-1-5,0 2 13,0 0-3,-1 18 1,-2 6-3,1 2-6,2-2 11,0-3 0,0-6-8,0 0 8,12-1 0,3-5-6,1 0 6,2-5 0,5-2 0,0-2-16,6 0-8,-2-5-59,3-10-2,-5-5-180</inkml:trace>
  <inkml:trace contextRef="#ctx0" brushRef="#br0" timeOffset="152552.111">4332 7954 319,'0'0'0,"0"0"18,0 0-12,88 0 17,-51 0-4,5 0-15,6-4 5,1-1-1,2 0-5,-6 2 1,1-1-7,-6 3 3,-2 1-63,-10 0-112</inkml:trace>
  <inkml:trace contextRef="#ctx0" brushRef="#br0" timeOffset="152933.9783">5369 8256 319,'0'0'91,"0"0"-91,0 0 4,0 0 10,0 0-14,0 0 0,2 32 18,-2-15-12,-8 2-10,-1 4 4,-7 4-66,-5 3-61</inkml:trace>
  <inkml:trace contextRef="#ctx0" brushRef="#br0" timeOffset="154738.1863">6297 8159 211,'0'0'52,"0"0"-47,0 0-6,0 0 5,0 0 11,0 0 4,18 48-10,-6-43 11,3 2 3,-5-4 3,7-2 18,-4-1-38,2 0 24,-3 0-1,7-6-28,-5-4 30,4-4-21,-5-4-3,0-3 6,-2-6-2,-2-3-11,1-5 5,-4 2 1,-1-1 20,-2-3-26,-3 6 8,0 1 4,0-1 0,0 7-8,-6 1 2,-3 3 6,0 6-1,3 4-6,3 5 5,0 3 20,3 2-28,-3 0-2,3 0 0,0 9-27,0 14 25,0 11-4,0 5 6,0 1 2,3 1 3,3 1-7,5-1 2,3-2 0,3-3-3,5-7 3,5-4 0,7-5-4,2-7 4,-1-4 0,0-5 0,-4-4 2,-3 0-6,-3-2 4,-1-18 0,-2-7-2,-4-3 7,1-6-5,-8-2 0,-4 2 0,1 0-6,-8 2 8,0 2-2,0 2 0,0 2 1,0 7-1,0 5 0,0 7 4,0 6 3,0 3 2,0 0 2,0 0-11,-5 16-21,5 12 20,0 5 1,-3 1 0,3 2 5,0-1 0,0-5 0,0 0-5,0-3 4,6-2-4,-1-4 0,2-5 7,-2-6-15,-1-2 8,0-3 0,-2-4-1,-1-1-11,2 0 5,2-1-5,1-16 12,2-3-4,3-1 4,1-1 0,0 5 0,3 2-2,-3 5 1,0 7-16,5 3-12,-4 0 28,2 0-15,3 3 16,0 7 0,1 2 2,3 0-4,-2-1 2,2-1 0,-1-1-1,-1-3 2,2-1-1,-3-3 0,1-2 4,-1 0-4,3 0 0,-5-8 9,-4-1-6,-1-3-2,-4-2-1,-1-2 3,-3 0 2,-2-3-5,-2 3 0,0 3 2,0 3 2,0 4-4,0 3 0,0 1 13,-3 2 1,1 0-26,1 0 12,1 0-18,-2 11 14,2 2-5,0 2 9,0 1-9,0-4 13,6-1-10,5 0 6,0-5-24,2 0 10,-1-4-31,6-2 9,-3 0-20,-1 0-40,-6-5-58</inkml:trace>
  <inkml:trace contextRef="#ctx0" brushRef="#br0" timeOffset="155327.1083">6306 7979 135,'0'0'207,"0"0"-178,0 0-17,0 0 5,0 0 2,0 0-14,31 0 14,-1 0 29,6 0-12,6-1-10,7-3 0,-4-1-23,4 2 12,3 0-11,-1 3-4,-2 0-1,-2 0-103,-13 0 10,-2 0-159</inkml:trace>
  <inkml:trace contextRef="#ctx0" brushRef="#br0" timeOffset="158809.1123">8924 8057 149,'0'0'327,"0"0"-281,0 0-12,0 0 31,0 0-63,0 0 13,-7 0-30,7 0 3,3 0 12,9 5-9,-3 0 20,6-1-11,-2-4 0,2 0 1,0 0 7,0 0-8,3-7 0,1-5 0,2-3-36,-3-2 27,-3 2-27,-3-3-2,-5 0 33,-2-3-12,-1-2 17,-4 0 0,0 0 7,0-1-4,0-2 9,0 2 6,-9 0 17,3 4-35,3 4 13,-3 3 14,3 6-22,2 4 35,-1 3-4,2 0-14,0 0-17,0 0-5,0 17-11,0 12 4,0 11 5,0 2-1,0 3 3,2 0 0,1 2 8,-2 3 0,4 1-8,-1-3 0,1-1 0,1-2 7,1-8-3,-5 1-3,-1-3 4,1-6-2,1-2-3,0-6 0,-3-6 4,1-6-8,1-4 4,1-3 0,-2-2 2,-1 0 9,0 0-11,0-16 3,0-9 6,3-4-4,0-5-5,-3-2 0,3-3-11,-2 0 7,-1 0 3,0 0 1,0-1 0,0 3-4,0 2 7,0 5-3,0 6 0,5 3-3,1 3 2,9 5 0,-3 4-7,6 5-1,3 4 9,-1 0 0,3 0-7,-2 9-15,-2 6 22,-7 0-1,-3 1 2,1 2-3,-8 0 3,1 0-1,-3-2 0,0-1-19,-6 2 18,-12-4-7,-4 1-12,-1-4 18,-2-2-27,-2-3-15,2-4 8,5-1-13,4 0 26,4-1-1,2-7 11,2 2 4,7 2 9,1 1 0,0 3 5,0-2-5,7 0-15,11 2 13,7 0 4,5 0-3,0 0 1,3 0 0,0 0 6,-1 0-5,1 0-1,3-6 0,-1-2 5,-6-3 0,-2 0-5,-5 1 0,-5-1 0,-1 1 7,-2-3-7,-4 0 13,1-2 0,-5-3 13,-5-2-24,-1 2 0,0 0 2,0 1 3,0 3-7,-4 0 12,-4 3-4,2 3 5,-1 3-9,7 2 12,-3 3 4,3-2-15,0 2-1,-2 0-4,2 0-9,0 0-3,0 0-4,8 0 16,7 0-4,1 0 14,7 2-14,-1 3 4,0-1 0,4 2 10,-2-2-10,1 1 0,-1 0 1,-6-1 6,-2 4-7,-2-2 0,-4 1 0,-1 1 1,-3-1-1,0 0 0,-3 3 0,3-1-1,-2 2 0,-2 0 1,-2 1 0,1 4-1,-1-5 4,2 4-3,-1 1 0,4-2-3,-1-3 3,2-2 0,1-1 3,-2-4-15,4 1 16,-1-3-4,2-2 0,-3 0 10,2 0 1,5 0-8,-1-7 17,3-6 5,-2-2-23,2-3 15,-4-3-7,-1-3-5,2 1 8,-4 0-11,-1 1-1,-8 5-1,0 4 4,0 1-10,0 4 6,0 2 0,-3 3 15,-3 2-11,3 1 1,-2 0-5,-1 0-11,-1 13 5,5 5-12,1 2 1,1 1 11,0-1 6,0-4 0,6-3-5,6-2 9,-3-4-11,1 0 7,0-4 0,0 0-3,4-3 6,0 0-2,2 0 16,-2 0-12,-1-8-4,2-4-1,2-2 12,-1-1-14,-1-4 2,-3-1 0,-2 2-7,-4 3 11,3 5-10,-5 1 6,-2 6 0,1-1-4,-3 4 4,3 0-7,-1 0 2,4 0-23,-2 11 27,2 1 1,-2 3 0,-1 0 5,0 2-3,0 0 12,-3 1 20,0-2-33,0-3 9,0 1-10,0-3 6,0-5 7,0 2-12,0-1-1,0-3 7,0 2 5,-6-3-12,-1 2 7,-3-1-2,2-1 10,0 0-12,1-3-2,0 0-2,-1 0-10,4 0 5,1 0-14,1 0-16,2 0 35,0 0-26,0 0 16,0-1 7,0-2-8,0-3 11,5-1-6,5 3 6,5 0-6,2-1 7,0 0 0,-3 1-2,7 1 11,2 0-9,7-1 10,3-3 4,0 0 34,0-2-43,-8-1 5,0-3 17,-3-2-26,-3 1 28,-1-3-25,-2 2 4,-5 1 2,-8 2-4,-1-1 2,-2-1-4,0-1-2,0 2-3,-4 5 1,-2 2-15,2 4 10,1 2-14,3 0 13,-2 0 5,-1 14-40,-1 4 37,2 2-1,-2-1 5,4-2-8,0 1 12,0-3-4,4-3 0,2 0 0,2-3 0,-1-2 0,2 1 0,0-1-2,-3-2 6,3 0-4,3-5 0,-3 0 3,0 0-4,6 0 2,-2-8 2,3-7 38,1-6-36,2-2-5,2 2 6,-4 3 1,-3 3-7,-6 5 0,0 4 1,-4 2-5,-1 3 7,3 1-6,1 0 1,1 0-26,4 5 27,-3 4 1,0 1 0,0 1 4,-2-1-1,0 1-3,-2 0 0,-5-1 12,5 1-10,-5-1-2,0 1 0,0-3 9,0 0 0,0-2-9,0-5 0,0 1 0,0-2 7,0 0-6,0 0-1,0 0 22,0-2-20,1-8-3,5-6 1,6-2-5,1 1-7,2 2 12,-3 3 0,2 3-15,-4 1 15,1 5-2,-1 2 2,0 1-23,1 0 18,2 0 3,-1 6 2,0 4 5,1 1-4,0 2-1,-2 1 0,-2-1 8,2-2-8,4 1 0,0-1 0,4-3-3,5 0-1,-3-6-113,1-2 13,0 0-288</inkml:trace>
  <inkml:trace contextRef="#ctx0" brushRef="#br0" timeOffset="159996.2002">11514 7897 94,'0'0'37,"0"0"-25,0 0-2,0 0-1,0 0 29,0 0-21,-86 36 11,80-24-10,1 3 12,2-1 11,3 1-39,0 1-1,0 2 8,0 2-4,8-2 3,2-3-8,5-3 0,2-2 0,5 0-4,0-6-1,1-3 6,5-1-1,2 0 19,0-5-18,3-9 3,-6-1 2,-2 1 4,-4 2-4,-11-3-1,1 0 10,-1-1 43,-4-4-38,-3 1 20,-1 2-9,-2-2-29,0 2 13,-2 0-15,-10 3 0,2 6-3,-1 3 5,-1 2-2,3 3 0,2 0 3,-5 3-8,2 14 5,-1 5 0,8 4-5,1-1 0,2 1 4,0-2 0,2-3-7,9-4 0,3-2 8,3-3 0,2-3 0,2 0 0,-1-2 0,5-2-3,5-3 9,3-2-5,2 0 5,-3-8-6,-4-4 8,-4-3 1,-9-1-9,3 2 3,-11-1 4,-1 1 8,-2 2-9,-4 0-6,2 3 10,-2 4-10,0 1-12,0 1-38,3 3-39,3-1-48,0-1-59</inkml:trace>
  <inkml:trace contextRef="#ctx0" brushRef="#br0" timeOffset="161496.7835">13060 7850 360,'0'0'59,"0"0"-4,0 0 15,0 0-46,0 0-7,0 0-17,-55-13 12,44 13-13,-1 4 1,2 10-3,-4 7-5,1 5 10,4 2-2,0 0 0,6-1-4,3-1 1,0-5 3,0-1 0,12-5-7,0-3 7,3-4-5,9-3 3,-3-3 2,3-2 1,4 0-1,-3-6 0,-1-9-9,-3-3-4,-1 1 13,-8-1-11,-2-2 11,-9 4-2,-1-2 2,0 0 0,-1 4-6,-11 2 18,0 3-4,3 0 6,-6 2-5,3 1-5,2-2-4,-1 5 1,8 0 0,2 2 1,-1 1-2,2 0 0,0 0-3,0 0-10,0 0 11,0 0-6,6-2-1,8-1 6,-1 0 3,5-2 0,0-3 5,4-3-8,1-1 3,-4-3 0,0 0 0,-3-2 6,-3-2-6,-6-4 0,-1 1 8,-6-2 3,0-4 16,0 3-14,0-1 26,-9 3-35,2 1 14,-3 5-6,1 4-9,4 5 36,-1 5-7,3 3-14,1 0 4,0 0-22,0 0-5,2 21-4,0 14-5,0 10 11,0 7 3,0 5 0,0 0 13,2 0-2,5-1-10,-4 1 1,0 0 5,3 0 6,-3-3-13,3 1 0,3-7-3,-2-3 10,-2-4-7,1-7 0,-3-4 6,0-5-12,1-7 13,-4-8-7,2-4 0,-2-3 7,0-3-7,0 0 7,0 0-6,0 0 30,0 0-31,0-5 9,0-8-9,-9-2-3,1-2-7,-2 1-7,-2-4-17,0 1 32,1 2-7,0 1 9,0 1-11,8 0 11,0 1-2,3 0-22,0 0 13,6-2-1,11-3 11,8-2 1,3 0-3,8-3-3,3 2 2,-2 4-6,-4 4-19,-3 1 14,-8 7-36,-4 3-12,-3 2-37,-9 1-94</inkml:trace>
  <inkml:trace contextRef="#ctx0" brushRef="#br0" timeOffset="162571.1188">15070 7850 293,'0'0'85,"0"0"-28,0 0 37,0 0-44,0 0 17,0 0-32,-17-39 0,10 34-9,-5 4-15,-5 1-8,-5 0-3,-2 0 0,-3 9-3,2 7 3,2 2 0,3 4-4,2 2-1,6 0 3,3 1 1,4 1-4,4-2-5,1 0 14,0 0-4,0-1 0,12-4-7,7-1 5,2-6 2,8-1-12,0-8-4,4-3 15,0 0-29,-5 0-3,-5 0-100,-8-6-13,-5 0-69</inkml:trace>
  <inkml:trace contextRef="#ctx0" brushRef="#br0" timeOffset="163746.7943">15464 7842 225,'0'0'79,"0"0"-25,0 0 58,0 0-48,0 0-1,0 0-28,-10-40-28,0 36 0,-3 0 3,1 3-10,-5 1 0,2 0-8,1 1 3,3 13 5,-1 1 0,-1 4-11,4 4 13,-3 1-2,7 0 0,4 2-4,1-2-1,0-2 5,0 0 0,6-4-1,9-2-7,3-2 6,4-7-1,5-1-4,-5-6 6,6 0 2,2 0-1,2-11 7,-3-2 7,-4-2-14,-8 0 0,-1-3 0,-6 0 12,0-2-7,-7-1 11,-3-1 0,0-1-9,-12-1-7,-3 0 0,-3 1 1,2 2-4,-5 6 3,-1 5-20,4 3 3,3 5-63,3 2-27,8 0-68</inkml:trace>
  <inkml:trace contextRef="#ctx0" brushRef="#br0" timeOffset="168174.1119">15623 7819 69,'0'0'92,"0"0"-74,0 0 13,0 0 7,0 0-16,0 0 15,-9-14-20,9 12-9,0 1 24,0-2-30,2 2 13,4-6-7,1 3-1,7-2-7,-2 2 0,1-1 2,3 0 2,1 4-3,-2-2-1,-1 3 0,-1 0 1,-2 0-7,4 0 3,2 4 3,1 7-5,-4-1 5,-1 4 0,-1 1 0,-4-2-1,3 4 0,-5 1 1,-1-1 0,0 1 6,-5 0-2,2-3-4,-2 2 0,0-4 6,1-2-6,-1-1 0,0-4 2,0 1-4,0-2 5,0-2-3,0 0 0,0-3 2,0 2 3,0-2-5,0 0 0,0 0 16,0 0-14,0 0 15,0 0-3,0 0-12,0 0 14,0 0-14,0 0 4,0 0 0,0 0-5,0 0-1,0 0 0,0 0 5,0 1-11,0-1 9,0 0-3,0 0 5,0 0-5,0 0 0,0 0-2,0 0 10,0 0-15,0 0 11,0 0-4,0 0 2,0 0 5,0 0-7,0 0 0,0 0 6,0 0-1,0 0-2,0 0 14,0 0-1,2 0-16,-1-4 0,1-6 10,2-3-7,1-3 3,-1-1-2,-1-1-3,4 0-1,-4 3-5,2 1 5,0 4 0,-1-1 1,4 2-6,2 0 9,0 2-4,1-1 0,2 0-5,-1 3 5,1 0 0,3 0 0,-3 1-9,-1 1 10,0 1-1,-2 1 0,2 1-10,-1 0 8,2 0 2,-1 6-15,0 3 14,0 0 1,-1 2 0,0-1-2,-3 1 2,-2-3 0,-2 3-2,3-2 6,-4 2-9,0-1 10,-1 1-5,-2-1 0,0 1 2,0-1-3,0-1 1,0 0 0,0-1 3,0-1 0,-2-2-3,1 0 4,1-4-1,-2 1-6,2-2-1,0 0 4,0 0 8,0 0-7,0 0 3,0 0 4,0 0-3,0 0-4,0 0-1,0 0 9,0 0-9,0 0 0,0 0 4,0 0-8,0 0 9,0-2-7,0 2 2,0 0 0,0-1 16,0 1-16,0-2 0,-1 2 6,1 0 6,0 0-12,0 0 0,0 0 4,0 0 0,-2 0-3,2 0 4,0 0-5,0 0 3,0 0-6,0 0 3,0-2 0,0-1 10,0-3-10,0-1 0,0-4 0,0-1-10,0-2 7,0-2 0,6-2 3,1 2-4,-1-3 7,0 3-3,1-1 0,-1 1-14,3 1 12,2 0-6,0 3 8,1 3-8,-3 3 1,0 3 7,-1-1 0,-1 4 4,2 0-11,1 0 7,2 0-10,3 7 0,-3 3 8,-1 2 2,1 3-14,-2 0 24,5 2-13,-2-1 3,2 0 0,-1-1 7,-1-2-7,2 1 0,0-4-3,-2 1 9,-1-2-13,5 0 7,-5-2 0,1-2 3,-1-2 0,-1-3-3,-1 0 0,2 0 0,0 0-7,0 0 7,1-4 0,-1-6 7,0 0 3,3-1-10,-6-1 0,0 0 1,-1-1 4,3 1-5,-2 1 1,2-1-3,5 2 7,-5 0-10,5 2 5,-1 1 0,0 3-3,1 1 3,-3 3 0,1 0-7,2 0-11,-1 11 18,0 0-5,-4 2 5,1-1 0,-5-1 1,-1 0-1,2-2 1,-5 3 5,0-2-6,0 1 0,-3 3 0,0-1-8,0 2 8,0-1 0,0-4-7,0-3-1,0-3 7,0-2 1,0-1-2,0 0 0,0-1 3,0 0-1,0 0 14,1 0-7,3-10-4,1-9-3,2-1 3,4-3-7,2-1 8,2 2-4,1-1 0,0 4-11,4 2 11,1 3-5,-3 6 5,3 3-8,-6 3 12,-2 2-4,2 0 0,-1 0-28,1 9 28,-1 5-1,-3 1 3,-3 0-3,-2-1 1,-2-2 0,-3-2 11,-1 2-9,0-2-2,0 1 2,0-3 5,0-4 8,0 3-15,-1-6 1,-2 0-1,0-1 13,3 0-13,0 0 0,0 0 2,0-9 7,2-7-6,8-4 4,-1 2-12,3 2 7,1 1-2,-5 2 0,5 6 0,-4-1-1,3 7 2,4-1-1,-2 2 4,4 0-1,-5 0-6,2 8-2,-1 4 5,-1 0 6,0 0-2,-2 0-4,-1-1 0,-2 2 4,-5 2-11,0-1 7,-2 2-19,-1 0 1,0-2-40,0 0 10,0-5-3,2-3-45,4-6-39</inkml:trace>
  <inkml:trace contextRef="#ctx0" brushRef="#br0" timeOffset="169160.1196">17779 7793 257,'0'0'58,"0"0"-8,0 0 37,0 0-32,0 0-6,0 0-3,-25-16-45,10 16 14,-6 0-15,1 1 0,-2 12 3,1 2-2,2 3-1,-1 3 0,4-1-1,4-1-6,5-1 7,2-2 0,5-1-4,0-2 0,0-2 2,0 0-3,0-4-1,5 0-2,4-2 6,0-2 2,-1-1-11,3-2 14,0 0-3,2 0 0,-3-5 6,3-10 10,0-2-14,-3-4 5,0 0 3,-5 0-2,-4 0-8,-1 3 0,0 2 10,0 3-10,0 6 9,0 4 6,0 1 22,0 2-31,0 0-6,0 0 0,0 0-13,0 5 9,0 10 0,0 3 4,5-2-1,2 1 4,-2-3-3,5-2 0,-1-2 2,0-2-6,4-1 4,-2-4 0,2-1-3,-2-2 4,1 0-1,3 0 0,0 0 1,3-5 10,-6-4-9,-1-3-2,0 0 9,0-1-4,0-5-5,0-5 0,-5-1 1,1 3-1,-1 3 1,-2 6-1,0 6 17,-4 4-8,0 2-7,0 0-2,0 0-26,1 0 18,7 9-15,5 6 23,-1 0 0,3 1 7,-2-3-7,-4-1 0,0 0 8,2-2-2,-4 1-2,-1-2-2,3 2-2,-9-1 6,0 2-6,0 1 0,-13-2 3,-8 3-11,0-2-11,-5 0-28,-5-4-38,1-4-86</inkml:trace>
  <inkml:trace contextRef="#ctx0" brushRef="#br0" timeOffset="173213.1181">18911 7918 43,'0'0'314,"0"0"-308,0 0-6,0 0 0,0 0 0,0 0 26,0 0-26,7 10 14,-1-8 6,-1 0-19,1-2 23,0 0-11,0 0-6,4 0 30,1 0-36,1-9 11,1 2-12,-4-2 10,1 0-7,-6-1 0,2-1-1,-2 4 4,-2-1-1,-1 5-5,-1 0 0,0 2 6,0 1-14,0 0 8,0 0 0,0 0-7,0 0-2,0 3-26,0 9 26,0 4 9,0 0-4,0 1 4,0 0 0,0-2-2,3 0 6,2-3-6,2-1 2,5-4-18,2-3 13,2 1-4,2-3 8,3-2-8,-1 0 9,0 0-2,-1 0 2,-2-11 0,-1 0-4,-1-3 7,-3-3-3,0 0 0,0-1 10,-2 1-15,1 4 5,2 3 0,-1 4-2,0 3 2,3 3 0,-3 0-6,3 0-7,-3 7 10,-2 7-7,-4-1 10,0 1 10,-1-2-7,-4 0 3,1-1 1,-1-1-1,-1-2-6,0 0 0,0-2 0,0 2 2,0-4-2,0-2 0,0-1-1,0-1 0,0 0-2,3 0-3,4 0-9,-2-13 4,0-3 11,2-5 0,6-2 0,-1 0 6,6 3-6,-4 4 0,-1 4 3,1 4 12,-2 5-6,2 2 1,-2 1-5,6 0 2,-4 3-10,2 9 3,-2-1 0,2 1 5,-4-3-5,4 1 0,-1-1-1,0-1 2,0-1-2,-3 0-22,-2-3-30,-2-1-14,-4-3-71</inkml:trace>
  <inkml:trace contextRef="#ctx0" brushRef="#br0" timeOffset="173510.1378">19023 7638 360,'0'0'29,"0"0"-18,0 0-8,0 0-6,0 0-18,0 0-63,-4 0-130</inkml:trace>
  <inkml:trace contextRef="#ctx0" brushRef="#br0" timeOffset="174717.1289">21025 7456 231,'0'0'82,"0"0"-77,0 0 47,0 0-14,0 0-19,0 0-19,0 0 6,6 53-6,-6-21 21,2 6 0,-2-2 28,0 2-12,3-1-13,-2-2-10,1-2-5,1 0-10,2-5 1,0-2 0,0-5 0,-1-1 6,2-5-6,-1-4 3,-2-4-3,0-4 0,-3 0-1,0-3 1,0 0 12,1 0-5,-1 0 3,0-10 4,0-5 1,0-1-19,0 0 4,0 0-4,3 4 3,3-2 1,2 5 0,1 1 0,2 4-5,1 2 5,3 2 0,0 0-14,3 8 7,-3 7-1,1-1 8,-2 1 8,1-2-7,-5-1-1,-1 2 0,-3-4 0,-6 2-7,0 0 14,-1 2-7,-19-2 18,-7-2-17,-5 1 16,-3-4-17,1 0 3,1-4-7,9-3 4,0 0-32,5-7 7,10-6-98,5-2-75</inkml:trace>
  <inkml:trace contextRef="#ctx0" brushRef="#br0" timeOffset="175145.1289">21655 7516 414,'0'0'54,"0"0"-21,0 0-9,0 0 40,0 0-64,0 0 17,-12 43-38,-3 0 28,-1 3-7,-2 6 23,-2-3-21,1 1 16,-3-1-18,-2-2 3,3 0-2,0-4 5,3 3-6,3-3 0,-1-2 11,4-6-11,3-9 0,0-3 0,3-5-11,2-7 5,2-4-22,2-5-27,0-2-65,6 0-14,13-20-73</inkml:trace>
  <inkml:trace contextRef="#ctx0" brushRef="#br0" timeOffset="175790.1283">21806 7747 356,'0'0'97,"0"0"-97,0 0 7,0 0-7,0 0 0,0 0-1,-39 101 1,34-73 1,4-4 0,1-1 19,0 0-20,0-3 7,0-1-7,0-4-1,4-2-7,7-5 8,0-1 0,8-6-1,6-1 8,3 0 6,2-11-10,-3-5 7,-4-1-1,-6-2-2,-4 1-2,-2 2 10,-3 0-7,-4 5-8,-2 3 20,-2 2-19,1 3 8,-1 3-9,0 0 0,0 0-4,0 1-59,2 14 50,2 4 10,2 6 6,2 1 6,-1-4-5,2-1 3,3-3-3,-3-4 7,0-7-4,1 1-7,-1-7 5,-1-1 4,3 0 4,0-3 21,3-11 14,2-8-44,-1-1 17,-2 1-21,-5-1 0,-5 2 3,-3-1 5,0 1-8,0-2 0,-2 4-74,-4 1-20,2 3-17,-2-1-127</inkml:trace>
  <inkml:trace contextRef="#ctx0" brushRef="#br0" timeOffset="177004.7681">23335 7925 251,'0'0'81,"0"0"-77,0 0 2,0 0-6,0 0 1,0 0 6,0 17 3,4-17-8,6 0 14,4 0 38,0 0-38,4 0 25,1-5-10,2-5-30,3-1 19,-2-4-17,-1 3-1,-3-4 4,-3-1 7,-3 1-13,-3-4 0,-5-1 3,-2 1-5,-1-1 5,-1 3-3,0 2 0,0 3 5,0 5-5,0 5 0,0 1 2,0 2 7,0 0-9,2 0-20,7 9 11,3 11-13,0 0 22,2 3 0,-1 0 5,1-2 3,0-3-8,-1-2 0,1 1 0,-5-3 8,-2-1-8,-3 0 0,-4 1 0,0 1 3,-8-1-3,-12 1 0,-7-4-5,0-3-17,-2-1 13,2-6-17,0-1-38,2 0 17,2 0 5,4 0-20,5-6-22</inkml:trace>
  <inkml:trace contextRef="#ctx0" brushRef="#br0" timeOffset="177944.1268">23869 7754 168,'0'0'168,"0"0"-138,0 0 39,0 0-31,0 0-2,0 0-33,0-4-3,0 4-7,0 14-5,0 3 12,-1 4 0,1 1 2,0 1-2,0-4 0,0 1 6,0-4-11,0 0 5,0-2 0,1-3 0,5-1 0,6-3 0,-2-1 0,6-4 0,6-2-5,0 0 5,5 0 0,-2-11 5,-1-4-3,-1-4-2,-4 3 0,-5-2 3,-7 2-3,0 1 0,-4-2 0,-3 0 4,0 2 2,0 2-6,0 4 0,0 1 11,0 6 7,0 0-7,0 2-10,0 0-1,0 0-3,0 6-14,0 12 10,0 2 7,0-1-3,0-1 3,0-1 0,8-1 2,-1-1 5,4-3-7,-2 0 0,3-3-4,4-1-9,1-2 5,0-6-52,1 0-42,0 0-242</inkml:trace>
  <inkml:trace contextRef="#ctx0" brushRef="#br0" timeOffset="178416.1294">24612 7737 222,'0'0'32,"0"0"-6,0 0 15,-86-1 3,66 1-20,2 6 29,6 1-36,1 2-9,3 5-2,2 2-6,3 4 0,1 1-1,2 0 4,0-3-6,3 0-3,10-3 6,-2 0-7,4-1 7,2-4 0,1 1 2,6-4-2,2-4-18,1-1-9,1-2-8,2 0 4,-1 0-8,2-6-16,-1-3-41</inkml:trace>
  <inkml:trace contextRef="#ctx0" brushRef="#br0" timeOffset="178913.1243">25073 7739 175,'0'0'165,"0"0"-122,0 0 35,0 0 1,0 0-19,0 0-26,-3-21-11,-12 21-9,-7 0-13,-2 0-1,-3 14 0,0 8-6,3 2 3,3 1-2,2 1 5,7-3-5,3-4 5,3-1 0,5-6-3,1 0-2,0-2 2,0 1 3,4 0 0,7-3-15,2-1 11,5-1 4,0-3 7,4 0-1,2-3-6,0 0 0,-3 0 0,1 0-11,-1 0-11,-3 0-32,1 0-9,2-6-66,-3-3-96</inkml:trace>
  <inkml:trace contextRef="#ctx0" brushRef="#br0" timeOffset="181035.1392">25394 7853 129,'0'0'78,"0"0"-65,0 0 15,0 0 35,0 0-41,0 0 3,0 33-5,0-28-16,0-1 12,4-1 2,5 0-18,0-2 30,5-1 0,-1 0 6,3 0-10,0 0-17,1-2-4,0-6-5,1-2 7,-3-1 4,-1-1-9,-3-3 5,-2-2 2,-2-2 0,-2-1-9,-5 0 0,0 1-14,0 2 12,-8 4-17,-3 5 19,-3 4-4,-2 4 2,-1 0-2,-1 0 4,0 17-10,0 8 2,1 4 8,3 1 0,5 0 0,0-3-8,8-1 6,-1-2 0,2-3 2,0-2-2,3-2 2,15-2 0,0-5-8,3-4 17,4-2-9,4-4 0,0 0 3,6 0 1,-1-12-4,1-2 0,-1-3-9,-4-1 3,-2 0 4,-3-1-3,-1-1-10,1 2 12,-5 2-24,-1 1 27,-7 4 0,-3 2 2,-4 5-2,-2-1 13,-2 2-11,1 1 18,-2 1-16,0 1 10,0 0-3,0 0-11,1 0-9,2 0-10,3 0 9,3 4 2,-2 4 13,1 1-5,-2 2 0,-3-1 3,0 2-3,0-1 0,1 1 3,-1 0 0,-1-1 1,-2 3-4,0-1 0,0 0 8,0 0-8,0 0 1,0-5 0,0 2 28,-6-2-22,-4-2 15,-3 4 13,-1-6-31,0 2 18,1-3-22,-1 0 0,7-1 10,2-2-10,2 0 0,0 0-2,3 0 1,-1 0-3,1 0 2,0-3-11,0 0-1,0-1-5,4 1 19,5 1 0,3-1-8,5-2 7,1-1 1,4-3 0,6-2-12,4-2 5,2-1-1,0 1 8,-4-1-12,-1 1 3,-4-2 9,-1-1 0,-2 2 5,-5-1 3,-3-2-8,-3-1 0,-4 1 7,-2 4-5,-4 1 13,-1 4 4,0 2 34,0 3-49,0 3 10,0 0-4,0 0-7,0 0 5,0 0-8,0 0 0,0 0-8,2 0-14,5 14 22,-1 4-5,3 0 5,0 0-4,3 0 4,-1-2 0,-2 0 1,2-1 7,-3 0-10,-1-2 2,-2 2 0,-1-2-3,-4 0 3,0-2 0,0-1-8,0-1 8,0-2 0,-9-2 0,-3-2 3,0-1 6,-2-2-9,3 0 0,1 0-2,4 0 4,3 0-4,1 0-9,2 0-9,0 0 18,0 0-31,0 0-1,5 0 20,8 0-2,5 0 14,1 0 2,4-2 0,-1-6 3,2-2 4,3-1-4,0-4 17,1-3-17,-3 2-3,-2-5 0,-2 1 1,-8 2-6,-3 0 8,-4 2-3,-4 2 29,-2 5-2,0 6 32,0 1 16,0 2-41,0 0-22,0 0-12,0 8-4,-3 7-11,0 3 11,3 0 3,0-2 1,0 0 0,0-3-3,3-1 3,5 0 0,5-1 0,5-6-74,4-5-4,3 0-97</inkml:trace>
  <inkml:trace contextRef="#ctx0" brushRef="#br0" timeOffset="181274.4628">26592 7648 582,'0'0'107,"0"0"-107,0 0-5,0 0-36,0 0 40,0 0-54,-12 0-74,12 0-24,11 2 49,0-2-83</inkml:trace>
  <inkml:trace contextRef="#ctx0" brushRef="#br0" timeOffset="182430.1379">26798 7743 360,'0'0'57,"0"0"-52,0 0 27,0 0-32,0 0 9,0 0-12,-5 56 13,5-29-4,0 0 16,0-1-13,0-3 16,5 0-25,4-2 0,6-3 0,-2-1 10,0-5-18,3-3 8,-2-1 0,1-4-2,5-2 2,-5-2-6,1 0-2,-1 0-14,0-14 15,-2-1 1,-2-1-4,-5-1 9,-6-1 1,0 0 0,0 0-12,0 0 17,0-1-5,0 4 0,0 4-22,3 0-2,6 2-31,2 1 6,0 2 48,-2 2-7,-3 3 8,4 1 5,-1 0-2,8 0 17,4 0-4,6 0 6,5 0 2,4 0-17,7 0-7,-1 0 0,1 0 1,-2 0 9,-5-7-10,-4 4 0,-5 0 3,-5 0 9,-6 0-9,-9 1 8,-1 0 7,-6-1 50,0 1-2,0-1-8,0-1-36,-7-2-15,-7-1-3,-2 4-4,-4 3 2,-4 0-5,-2 10 3,-1 12 0,-2 4-6,5-1 0,3 3 5,8-3 0,7-1 0,3 1-11,3-6 12,0 2 0,13-3 0,7 0-15,5-3 15,7-3-2,4-6-15,3-4 15,3-2-55,2 0-52,-4-8-117</inkml:trace>
  <inkml:trace contextRef="#ctx0" brushRef="#br0" timeOffset="185954.1375">28352 7695 38,'0'0'288,"0"0"-240,0 0-9,0 0-24,0 0-14,0 0-1,0 0 8,0 45-4,0-18 20,0-1-13,2 0 24,-1 0-30,4 0 0,2 0-5,4-2 5,4 0-5,0-3 0,1 0 5,2 2-7,0-4 7,1 0-5,-2-8 0,2 0-5,-5-8 5,0 1-3,-3-4 3,-2 0 1,1 0 0,-2-7 13,2-8 6,-1-2-13,-1-3 0,-2 1-7,-2-4 0,-2 0 0,-1-2 0,-1 2-14,0 2 1,0 3-8,0 2 21,0 3 0,0-1 0,0 3-1,-3 4 6,2 1-3,-1 1 0,2 2 8,0 2-10,0-1 0,0 1 5,0 1-10,0 0-2,12 0 7,9 0-10,10 3 19,5 5-11,9-3 2,-3 1 0,4-3 0,-3 1 4,-1-1-4,-1-3 0,-2 0 9,-4 0-17,-4 0 8,-6 0 0,-7 0 5,-7 0 4,-7 0-9,-1 0 30,-3-7-8,0 1 20,0-1-42,0-1 11,-6 1-1,-4 0-1,-7 2-10,-5 5 1,-1 0-9,-3 0 3,-1 7 6,3 12 0,3 4-10,3 1 3,8 2 7,1-2 0,6 2-3,3-4-5,0-1 8,0-1 0,9-4-5,6 0-4,4-4 4,1-2-2,5-2-49,3-5 19,2-3-77,0 0-59</inkml:trace>
  <inkml:trace contextRef="#ctx0" brushRef="#br0" timeOffset="186653.3277">29545 7793 331,'0'0'82,"0"0"-37,0 0 3,0 0-5,0 0-36,0 0-4,-78-25-3,50 45-8,-1 6 4,-1 4 4,8 0 0,4 0 2,6-1-2,8-4-1,4 1 0,0-3-2,0-4-7,11-1 10,2-5 0,3 0-7,5-4 11,3-5-4,2-2 0,1-2 0,2 0 28,0-14 6,-3-2-18,2-7 20,1-1-32,2-5 9,0-2-13,-2-2 4,-1 0-4,-3 1 0,-4 1 0,-6-1-7,-6 2 13,-3-2-6,-6 2 1,0 3 2,0 0 21,-6 3-9,-3-2 24,-1 5-8,0 2-25,2 3-6,5 8 0,-2 1 3,4 6-3,1 1 0,0 0-2,0 4-3,0 19-31,-3 12 33,-2 8 1,4 2 2,-2 0 1,3-4 1,0-5-2,0-4 3,10-7 6,7-2-10,4-3 1,-1-6-1,2-1-9,-2-4 10,3-4-25,-2-4 10,1-1-55,0 0 4,-2-6-81,-5-11-127</inkml:trace>
  <inkml:trace contextRef="#ctx0" brushRef="#br0" timeOffset="187023.1317">29501 7647 356,'0'0'98,"0"0"-98,0 0 0,0 0 0,0 0 1,0 0 4,0 0 37,109 0-10,-69 0-28,1 1 16,1-1-20,2 0 0,0 2 12,0-2-9,-5 0-2,-6 0-1,-5 0-5,-6 1 1,-5 1-62,-2-2-45,-5 0-30</inkml:trace>
  <inkml:trace contextRef="#ctx0" brushRef="#br0" timeOffset="188574.1323">30162 7747 343,'0'0'71,"0"0"-45,0 0 26,0 0-52,0 0 11,0 0-14,-92 5 4,75 16-1,1 2 0,4 2 5,1-1-5,4-1 0,6-2 6,1-3-5,0-3-1,0-1 0,0-4 9,4 1 7,5-4-16,-3 0 0,1-3-3,1 0 3,4-1 0,-5-3 4,5 0 18,3 0-10,-1 0 1,3-6-4,-1-6-5,-2 1 18,-2-3-21,-2 0 14,-2-2 30,-2-2-34,0 0 11,-1-2-22,0 5 15,-2 0-12,-3 0-3,0 3 0,0 1-3,0 4-9,0-1 12,-8 2 0,2 3 5,1 0-18,2 3 13,3 0-18,0 0 10,0 0-55,0 0 10,0 0 20,0 6 19,0 2 9,0-1 5,0 2 0,5-1 3,4-1-1,1 1-2,0-2 0,4 0 0,1-5 0,1 1 8,4-2 4,-4 0 15,-1 0-26,-2 0 27,-2-3 2,2-6-27,1-3 30,-1-3-29,2 0 3,-6-2-7,0 1 6,0-2-6,-5 0 0,2-2-1,-3 3-8,-1 4 9,-2 1 0,0 3-1,0 0 13,0 3-6,-3 1-6,0 2 5,1 3-5,1 0 0,1 0 0,0 0-2,0 0-8,0 0 1,0 3 2,0 6 6,0 0-5,0 0 6,1 0 0,7-1-4,1 1 9,4-2-10,2 1 0,3 1 5,-1 0 1,-1 1 0,1 3-1,-3-2 0,-2 4 3,1 1-7,-4-2 1,-1 0 1,1 1 0,-5 0 2,-2 1 0,2-1-1,-4-1 9,2 3-8,-2-3 0,0-2 0,3 0-4,-2-3 4,2 3 0,0-1 0,-1-3 5,-1 2-5,3-5 0,-1-2 1,5 0-13,1-1 12,3-2 0,4 0-2,5 0 11,-3-6-9,5-8 0,-3 0 7,-3-6 3,1-1-3,-2 0-5,1 1-2,-4 4 8,0 1-16,-4 4 8,-2 5 0,-4 3-3,1 3 3,-3 0 0,2 0-2,2 0-29,1 4 26,1 9-3,3-3 8,1 2-6,0 3 10,2-2-4,-4 3 1,0-1 9,0 0-14,-3 0 4,1 0 0,-2-1 7,-1-4-7,-4 2 0,0-3 0,0 0 10,-10 2-23,-14 1 13,-4 0-30,-5-2 14,-2-5-85,1-5-133</inkml:trace>
  <inkml:trace contextRef="#ctx0" brushRef="#br0" timeOffset="189922.1253">31441 7948 62,'0'0'193,"0"0"-193,0 0 3,0 0 15,0 0 0,0 0 13,20 12 6,-7-12-10,0 0 11,2 0-22,-1 0-10,2 0 13,-1-6-18,3-5 4,-3 1 2,-1-1 1,-3-1-8,1 0 0,-5 2 3,-1 1-7,0 3 7,-3 1-3,-1 2 0,-2 1 12,0 2-4,0 0-3,0 0-5,0 0-8,0 3-6,0 13 14,0 2-1,0 0 7,0 1-6,0-1 0,0 1 0,0-3 7,0-3-4,0 2-1,5-2-2,3-3 8,-2 1-8,3-7 0,0-1 1,-2 0 7,2-3-5,-1 0 4,5 0 8,-1 0-6,3-10 16,0-5-4,1-5-18,1 0 23,-1 1-13,-1 1-6,0 1 5,-6 4-3,2 5-12,-3 2 3,-2 5 0,0 1-10,-1 0 10,7 0-10,-5 1 3,2 11-16,2 2 23,-6 1 0,3-1 4,-2-1-6,-1-2 5,-2-1-3,-2 1 0,-1-1 4,0-1-6,0 2 2,0-4 0,0 1 3,0-2-1,0-5-1,0-1-1,0 0 3,0 0-3,0 0 0,2 0-4,5-1-5,0-11 2,2-5 7,9-5-4,0-2-5,5 1 9,0 2-11,-4 7 2,-2 5 1,-5 5 11,2 4-3,-4 0 0,3 1-27,-1 13 18,-1 1 4,1 3 5,-3-2 0,0 1 2,-2 1-2,4-3 1,-2 0 7,1-1-10,3-5 2,-3 0-23,-2-4-37,0-5-122</inkml:trace>
  <inkml:trace contextRef="#ctx0" brushRef="#br0" timeOffset="190291.1384">31748 7665 567,'0'0'100,"0"0"-79,0 0-21,0 0 9,0 0-26,0 0 16,-1-6-43,1 6-4,0 0-54,0 0-23</inkml:trace>
  <inkml:trace contextRef="#ctx0" brushRef="#br0" timeOffset="192492.14">2593 9128 167,'0'0'109,"0"0"-55,0 0 33,0 0-8,0 0-27,0 0 17,0-12-19,0 12-15,0 0 2,-2 0-23,2 0-6,-1 0-8,-5 14-24,-2 20 20,-2 20 8,1 16-2,3 5-2,6-1 0,0-13-9,3-8-20,12-8-16,6-6 45,1-3-28,5-6 8,1-4-9,5-6-49,6-9-21,1-4-61</inkml:trace>
  <inkml:trace contextRef="#ctx0" brushRef="#br0" timeOffset="192923.0259">3364 9084 446,'0'0'13,"0"0"-7,0 0-6,61 90 17,-34-49-16,-2 0 24,-1-1-9,-4 1 27,-4-3 0,-4-5-40,-3-1 15,-5-6-18,1-1 1,-5 0 12,0 1-10,0 1-5,-18 0 2,-2 0-57,-8 2-13,0-5-51,-10 0-98</inkml:trace>
  <inkml:trace contextRef="#ctx0" brushRef="#br0" timeOffset="193730.1387">3043 9218 226,'0'0'38,"0"0"-31,0 0 52,0 0-32,0 0-9,0 0 22,0-51-39,14 42 17,0-1 1,0 3-17,7 1 17,-6 5-19,-2 1 0,5 0-7,-3 12-12,0 8 12,-3-1 5,-3 5 4,-6 3-1,-3 4 0,0 2 6,-11 1-7,-8-2 0,2-4-21,3-3 5,0-9-31,4-4 36,7-6-31,0-4 15,3-2 15,0 0-44,0 0 37,9 0 18,10 0 1,-8 0-1,5 1 2,-2 5 1,-3 3 15,3-1-16,-4-1 9,-7 1-3,0-2-5,-3 1 25,0 1-17,0-1 35,0 2 10,-15 0-42,5-3 2,-5 1 3,6-4-14,0-1 13,-4-2-16,2 0-1,-8 0 0,-1 0-10,-2 0-37,5 0-56</inkml:trace>
  <inkml:trace contextRef="#ctx0" brushRef="#br0" timeOffset="196591.2592">3054 9375 10,'0'0'58,"0"0"-39,0 0 4,0 0 3,0 0-12,0 0 10,0 0-22,64 0 7,-61 1-2,0-1-7,-3 4-1,0-3 1,0 0 0,0 1 22,0 1-19,0-2 7,0 2 13,-6 0-23,0-1 0,0 1 0,-2-1 11,1 0-15,1 0 5,-3-1-1,6-1 4,-2 0 2,2 0-6,-2 0 4,0 0-1,5 0 23,0 0-13,0 0-13,0 0 0,0 0-5,0 0-1,3 0-2,9 0 8,-3 0 2,0 0 1,4 0-3,-2 0 0,-2 0 5,4 0-5,-4 0 0,-1 0 2,0 0 1,0 0 0,-2-1-3,0-1 0,-1 1 0,-1-2 0,-4 2 0,0-1 3,0 2 9,0 0-7,0-2-5,-6 2-7,-3-1-16,-2 1 20,0 0-8,2 0-22,4 0-11,-4-3-50</inkml:trace>
  <inkml:trace contextRef="#ctx0" brushRef="#br0" timeOffset="197351.1838">3849 9521 423,'0'0'53,"0"0"23,0 0-18,0 0-8,0 0-14,0 0-22,3 0 13,-3 0-25,0 0-4,0 0-1,-3 3-75,-5 0-73,0 1-126</inkml:trace>
  <inkml:trace contextRef="#ctx0" brushRef="#br0" timeOffset="201937.1508">3880 9286 273,'0'0'77,"0"0"-42,0 0 19,0 0 1,0 0-31,0 0 13,0 0-29,0-4 8,0 4-10,-3 0 5,2 0-15,-7 0 4,1 18-3,2 7-3,-1 8 6,2 3 0,1-1-1,0 1 1,3-3 0,0-4 0,0 0-6,0-7-3,6-2 9,4-5 0,-2-3-1,7-2-12,-2-4 13,-1-1 0,0-4-1,0-1-2,-5 0 3,5 0 0,-4-6 9,2-6-7,-2-1 0,-4-4-2,1 0 0,-1-2 0,2-2 0,-5-2 0,-1-2-1,0-1-1,0 2-6,-11 2-2,0 1-15,-1 2 24,2 1-19,-1 3 20,1 5-6,1 3 3,3 4 3,3 2 3,0 1-1,3 0 15,0 0-17,0 0-9,0 0 3,9 0-31,6 6 36,0 3 1,1-3 0,2-1 4,0-4-4,6-1 1,-5 0-9,5 0 19,3-12-9,-2-3-2,2 0 0,-3-3 2,0 3 1,-3 2-1,-3-6 0,-5 4 7,-10-2-7,0 1-2,3 1 1,-6-1 16,0 2-9,0-1 1,-4 3-8,-7 1 5,-2 4-6,-2-1 0,5 4 2,-1 1 22,2 0-24,7 2 9,1-1 5,-4 2-3,5 0-11,0 0 0,-1 0-19,1 0 19,12 0-15,12 0 15,7 2 2,2 2 1,-3 0-3,4 1 0,-4 1 0,3 1-3,-5 1 3,-4 4 0,-1 3 0,-4 5-13,-4 2 11,-3 5 0,-5 6 4,-1 3 9,-3 1-11,3-6 0,1-2 8,1-7-2,3-1-10,3-4 4,0-3 0,4-2 15,-2-5-9,-1 0-6,0-2 5,1-2 0,1-1-5,5-2 0,2 0 1,3 0-11,-2-2-62,-5-6-47,-4 0-232</inkml:trace>
  <inkml:trace contextRef="#ctx0" brushRef="#br0" timeOffset="202446.8938">5065 9035 358,'0'0'74,"0"0"-26,0 0-2,0 0-25,0 0-21,-39 79 0,30-32 20,6 0 0,3 2-1,0-2-15,6-3 7,8-1-14,3-4 3,1-4 0,0-2 3,3-3-3,7-2 0,-1-2 0,6 0 1,3-5-2,-2-1-4,2-5-35,3-8 3,4-5-48,2-2-62</inkml:trace>
  <inkml:trace contextRef="#ctx0" brushRef="#br0" timeOffset="203089.1491">5409 9069 270,'0'0'72,"0"0"-43,0 0-29,0 0 11,0 0 17,-5 82 9,12-53-12,-1-3 12,4-2-31,2-4 0,6-5-6,3-2 5,0-2-4,-2-7 4,-1 1-5,-3-5 12,6 0-11,-4 0-1,-1-13 0,0-7 2,-1-4-3,4-3 1,-2 0 0,-4-1-4,-1 3 16,-6 4-14,-4 6 2,1 6 0,-3 4 41,0 2 4,0 3-5,0 0-3,0 0-35,0 2-4,0 13-14,7 7 16,1 6 5,1 0-1,-2 1 14,-1-1-15,3 3 8,-6-2-13,6-1 2,0-1 0,-3-5 3,1-2-2,-1-4-1,-1-2 0,2 0-21,1-5-15,-5-2-56,3-1-52,-2-4-11</inkml:trace>
  <inkml:trace contextRef="#ctx0" brushRef="#br0" timeOffset="203483.1274">5991 8916 556,'0'0'0,"0"0"0,0 0-8,0 0 8,0 0-1,0 0 1,0 0 0,70 64 43,-46-37-24,-1 2 14,-7 0-13,5-2-15,-3-2 10,-5 1-13,1 0-2,-8 2 13,-3 4-7,-3 1-6,0 3 0,0-3 13,-9 0-14,-5-3 1,-4-5-5,-1-3-1,-2-2-26,-3-4-8,-1-2-74,-2-8-123</inkml:trace>
  <inkml:trace contextRef="#ctx0" brushRef="#br0" timeOffset="203811.1426">6440 9354 792,'0'0'6,"0"0"-6,0 0 4,0 0-3,0 0 4,0 0 1,5 0-7,-5 0 1,0 0-45,0 3 6,-3 3-68,-8-3-67</inkml:trace>
  <inkml:trace contextRef="#ctx0" brushRef="#br0" timeOffset="207731.1553">7687 9006 239,'0'0'86,"0"0"-40,0 0 28,0 0-14,0 0-30,0 0 11,0 0-22,0-3-15,0 3-4,0 0-11,0 15 3,0 10 2,0 9 12,0 2 7,0 0-9,0 3 3,0-1 7,0 0-9,0-1-5,2-4 0,1-1 12,-2-4-17,1-2 5,-2-2-28,0-2-9,0-1-82,0-1-50,0-5-79</inkml:trace>
  <inkml:trace contextRef="#ctx0" brushRef="#br0" timeOffset="208298.1509">7674 9260 166,'0'0'23,"0"0"1,0 0 39,0 0-59,82-22 21,-61 17-13,-3 1-10,4 0 19,-5-3-1,1 3-6,-5-1-3,0-1-5,-5 1-6,3 1 0,-4 0 1,-3-1 10,4-1-8,-4-3 20,-1 0 22,-1-1-24,-2-1 15,0 1-15,0-3-13,0 3 33,0-2-31,-6 1 4,0 1 9,3 1-20,0 3 8,3 3-9,-2 1 1,2 2 1,0 0-4,0 0-26,0 18 15,0 8 0,8 6 11,-5 1 0,0-1 11,1 0-10,1 1 1,7-3-2,0 2 0,4-4 2,2-2-5,0-1-9,0-6-42,-2-2-21,-4-3-44,0-6-47</inkml:trace>
  <inkml:trace contextRef="#ctx0" brushRef="#br0" timeOffset="209534.0799">8156 9453 100,'0'0'89,"0"0"-73,0 0-2,0 0 24,0 0-10,0 0-12,72 29 19,-50-29-16,2 0 20,-3 0 3,1 0-35,2-11 5,1-1-9,-5-2-2,2-1 13,-6 1-11,-5-4 4,0-2-1,-5 0 0,-2-2-6,-4-1 0,0 2-21,0 1 20,-6 7-6,-6 1-5,1 4-1,-3 5 13,0 0 0,1 3 0,2 0 0,5 0-2,2 15 2,2 6-4,2 8 4,0 0-2,0-1-5,3-1 7,6-6 0,5-1 9,1-3-7,0-4 11,4-3 12,2-2-21,0-5 8,3-3-12,1 0 0,3 0 23,2-5-22,-2-8-1,-1-3 9,-4-4 5,-4-2-12,-7-5 2,-5-1-4,-4-1 23,-1 0-23,-2 1 0,0 3 0,0 1 1,-10 4-3,-1 5 2,1 3 0,-2 3-4,4 5 16,1 1-5,1 1 4,-3 2 3,3 0-9,0 0 0,0 0-3,4 2-4,1 4-5,1 1 7,0 2 0,0-2-5,0-1 0,6 1 5,5-4 0,3 1-7,3-3 15,4-1-8,4 0 0,-1 0 1,-2 0 4,2 0-1,-5 7-4,-5 0 0,1 2-3,-3 0 3,0 3 0,1 2-4,-2 1 4,-4 2 0,2 2 5,-5 2-2,-2 2-3,1-4 0,0-1 0,2-4 4,2-2-4,3-3 0,1-5 0,-2-4-9,7 0 14,2 0-5,3-10 0,3-8 6,0-7 12,-6 0-17,-2 0-1,-7-1 0,-6 5-4,-1 1 4,-2 4-4,0 5-13,-2 2 17,-7 5 11,3 4 3,0 0 8,0 0-22,3 12-1,-1 8-1,4 1-5,0 0 1,0 1 6,3-4 0,8-1-6,3-5 11,1-3-9,1-4 4,5-3-23,0 0-4,9-2-84,-5 0-38</inkml:trace>
  <inkml:trace contextRef="#ctx0" brushRef="#br0" timeOffset="210005.175">9664 9406 138,'0'0'427,"0"0"-418,0 0 23,0 0 0,0 0-21,0 0-10,5 0 5,-8 13-6,-6 3 0,-3 2-31,0-2 1,0 1-36,-1 0-42,-5-2-57</inkml:trace>
  <inkml:trace contextRef="#ctx0" brushRef="#br0" timeOffset="211540.1488">10397 9148 269,'0'0'70,"0"0"-30,0 0 0,0 0 33,0 0 9,0 0-59,0 0-23,0-18-3,1 33-26,2 7 29,2 5 4,1 2-1,0-2 8,7-3-6,-4-2-5,0-2 0,1-4 8,-2-2-5,3-2-3,-4-3 0,3-5-4,-1-2 6,6-2-2,0 0 0,-3-3 6,6-9-13,-4-6 7,-1 0 0,-3 0-11,-2-1 20,1-1-9,-3 1 0,-3 0 3,0 3-6,0 3 3,-3 3 0,1 1 1,-1 6 6,0 1-10,0 2 3,0 0-26,0 0 11,0 10-42,5 6 57,0 4-16,1 1 22,4 0-6,-1 0 0,1-1 0,-1-2 4,3 1-4,0-4 0,-2-3 0,-1-3 6,3-1-9,-3-2 3,0-2-7,1-4 1,-5 0 6,1 0-31,-2 0 29,-2-13-3,5-5 1,-7-5 4,3-4 0,-3 0 7,0 1-7,0 4-2,0 2-4,0 7-22,0 1 12,2 3 13,2 4-4,1 2 7,2 3 0,3 0-9,1 0 1,4 3-4,7 5 12,4-2 0,5-2 1,2-1 7,1-1-8,2-2 6,0 0 4,2 0-3,-2-8-3,-1-2-4,-2 0 0,-8 3 3,-7-2 0,-5 3 0,-5 0 10,-4 0-4,-2-1 48,-2-1-1,0 2-32,0 0 12,-9 2-26,-2 0-1,-2 4 3,-1 0-6,-3 0-8,-2 14 2,-3 10 0,0 6 1,5 5 0,6-4-1,5 1 0,4-3 1,2-4-2,0-1 1,11-4-4,6-4-6,4-2 11,2-4-1,5-7 1,5-3-1,5 0-11,3-7-67,-4-7-50,-2-2-71</inkml:trace>
  <inkml:trace contextRef="#ctx0" brushRef="#br0" timeOffset="212504.1533">12574 9137 95,'0'0'93,"0"0"-48,0 0 20,0 0 8,0 0-25,0 0 12,3-9 1,-3 6-15,-2 1-8,-7 1-35,0-2 7,-6 1-10,-1 1 7,-2 1-9,1 0 2,0 0 0,2 3-5,0 9 5,1 2-1,4 4 1,1 4-12,3 1 6,6 2 6,0 1 0,0-2 0,0-3-7,8-1 7,1-5 0,5-2-14,3-2 11,8-5-24,5-4-47,3-2-11,3 0-93</inkml:trace>
  <inkml:trace contextRef="#ctx0" brushRef="#br0" timeOffset="213553.1528">12924 9131 280,'0'0'41,"0"0"0,0 0-9,0 0-22,-80 0 23,59 10-23,6 7-2,0 2 3,5 6-2,2-1-9,0 0 0,7 0 1,1-3 1,0-3-2,0-3-3,6-6 3,8-3-17,5-3 14,-3-3 3,7 0 0,-1-1 12,-4-12-11,3-1 4,-2-4-5,-5 0-6,0 1 4,-6 0 2,-2 1 0,-3-1 2,-3 4 0,0 2-1,0 2 10,0 3-6,0 2 29,0 2 0,0 2-16,0 0-10,0 0-8,0 0-19,0 7 13,3 7 0,5 1 6,0-1 0,-2-2 3,2 0-4,4-3 2,3-3-1,-2-1 0,4-4 2,-4-1-7,0 0 5,1 0 0,1 0 6,-3 0-5,2-5-1,-1-4 0,3-1-8,-1-5 7,1-2-4,2-1-3,0 1-1,-1 6 6,-3 1 3,-3 6-1,-7 3 11,1 1-21,-1 0 7,1 0-16,2 10 20,-1 2 0,2-2 10,-3 4 3,0 0-12,-2 1 10,2 0-11,-2 0 7,0 0-5,-2-1 0,-1-3 0,0 0-1,0-4 13,0-2-14,0-2 0,0-3 0,0 0 7,0 0 0,0-3-6,0-12 8,2-6 0,6-2-13,0 2 4,4 0 0,0 3 0,1 1 5,1 4-2,2 1-3,3 5-1,-4 2 1,2 3 0,-2 2-12,1 0 5,-2 2-1,-1 7 8,-1 3-7,-2 0 14,2 0-7,-3 2 0,0-2 0,-1 0 1,-3 1 2,-2 1-3,0-2 0,-1 0-3,1-3-38,0-2-37,0-4-34,2-3-98</inkml:trace>
  <inkml:trace contextRef="#ctx0" brushRef="#br0" timeOffset="213871.1587">13869 8947 111,'0'0'305,"0"0"-279,0 0 8,0 0 3,0 0-21,0 0-16,7-1 5,-7 12-7,0 4 15,0 1-11,0 2 4,0 1 1,-3 3-14,-6 0-1,5 0-36,-4-4-15,4-2-78,1-1-68</inkml:trace>
  <inkml:trace contextRef="#ctx0" brushRef="#br0" timeOffset="214764.1563">14128 9253 91,'0'0'188,"0"0"-162,0 0 6,0 0 19,0 0-30,0 0 22,-7 33-17,7-27-13,0 0 25,1 0-14,8 1-8,0-2 10,3-2-21,2-1-5,-1-2 3,3 0 3,1 0 10,1-13-14,1 0 0,2-4 6,0-4 1,0-3-9,-3-1 0,-2-4 5,-1 2-11,-2-3 6,-4-1 0,-4 0-2,-5-2 5,0 2-3,0 2 0,0 0 0,-6 5 2,-5 3 5,0 6 13,2 3-2,-2 5-11,4 4 14,2-1 0,5 4-18,0 0-6,0 17 0,0 18 3,0 11-10,0 7 15,0-2-5,5-3 0,2-5 2,-3-6-9,3-4 12,3-4-5,2-5 0,3-4 3,1-4-9,1-6 2,4-3-36,-2-7 19,2 0-21,1-14-15,0-7-25,-2-3-90</inkml:trace>
  <inkml:trace contextRef="#ctx0" brushRef="#br0" timeOffset="215088.1712">14153 9021 204,'0'0'180,"0"0"-166,0 0 14,0 0-27,0 0 6,0 0 34,56 1-11,-19-1 34,9 0-32,2-4-30,-2-3 11,0-1-13,-5 1-1,-7 0-4,-1 3-92,-5-2-6,-4 5-31,-7-1-47</inkml:trace>
  <inkml:trace contextRef="#ctx0" brushRef="#br0" timeOffset="217282.1561">16224 9068 301,'0'0'76,"0"0"-1,0 0-35,0 0 20,0 0-20,0 0-37,-58-36 13,42 36-2,-4 0-11,-2 7 13,-3 13-16,-2 4 0,3 6 0,0 2 0,5-1-6,8 1 6,5-4 0,6 0-3,0-4 3,0-4-3,12-1-2,6-6 3,3-4-9,4-3 7,7-4 4,4-2-4,0 0 13,2 0-13,-5-5 4,-3-4-69,-5 2-18,-7-1-54,-2-1-100</inkml:trace>
  <inkml:trace contextRef="#ctx0" brushRef="#br0" timeOffset="220894.1511">16563 9123 231,'0'0'90,"0"0"-54,0 0 14,0 0-27,0 0-5,0 0 19,-76-14-34,59 14 40,1 0-20,0 0-18,1 0 5,4 4-10,2 5 0,2 3 0,3 5-8,2 5 6,2 2-2,0 0 4,0-1 0,0-3 0,2-2 0,4-4-3,4 0-1,-1-3 1,3-4 2,1-3-7,-1-4 8,6 0 0,0 0 5,1 0 3,5-7 2,-7-5-10,1-1 0,-8-2 1,-1 1 7,-5-1-6,-2-2 9,-2 1-6,0-1-3,0 1-3,-5 0 1,-5 1-22,0 4 17,-1 0-1,2 2 6,5 1 4,1 4 5,0-2-9,3 1 0,-2 2-7,2-1 1,0-2 6,0 1 0,11-1 0,2 2 6,-2 1-8,5 3 2,0 0-6,1 0-2,1 6 8,1 7 0,-4 4 7,0 1 0,-5-1 2,1 2-9,-7-1 1,2-2 7,-3 0-5,0-1-1,0-1 3,-3-3-1,0 0-4,0-4 0,0-2 2,2-4-5,-1 1 4,-1-2-1,2 0 10,-2 0-2,3 0-1,1-8 6,-1-7 7,1-3-6,6-1-14,-1 1 0,4-2 1,0 4 1,2 3-4,0 3 2,0 1-5,0 5-7,1-1 14,-7 5-2,2 0 0,1 0-21,-2 0 19,5 8-3,-4 2 5,-1 2-2,-4 0 2,0 1 0,0 0 0,-2-1 11,1 1-17,-4 1 6,2 0 0,-3-1 7,0-3-7,0-1 0,0-2-1,0-4 8,0-2-7,0-1 0,0 0 0,0 0 12,2 0-12,1-1 27,0-15 7,4 0-29,-2-5-5,4 0 0,-2 2-3,5 3-8,-1 6 7,-4 0 4,3 4 0,-2 4 3,1-3-6,0 4 3,-2 1 0,4 0-14,2 0 3,2 0 11,1 8-7,-2 5 13,0-3-7,-3 2 1,1 0 0,0-1 2,-1 1 2,-1-2-4,0 0 0,-2-3-4,-2-1 3,0-3 1,-1-2 0,3-1-3,1 0 3,-1 0 0,5 0 26,-2 0-23,-1-6 15,0-1-17,-1-2 2,2-3 15,1 0-18,-2-2 0,2-1-2,-2-1 14,0-2-12,-4-3 0,1 0 2,-1-4 0,-2 0 3,-1-4-5,-1-3 0,1 1 1,-3 0-4,0 1 3,0 5 0,0 3 3,0 2-3,-2 2 0,-4 3-4,0 3 9,-1 3 2,1 3-7,3 3 0,2 1 4,1 2 0,0 0-5,0 0 1,-2 0-18,1 11 12,-2 14 1,3 11 5,0 2 0,0-2 6,0 2-6,0-3 0,0-3-6,0-1 6,0-3 0,0 0 0,6-3 2,1-1 3,3 0-6,-2-3 1,-2-1 0,0-3 5,0-1-5,0-1 0,-2-3 14,-1-2-5,-1-6-9,-2-3 0,0-1 2,0 0 1,0 0-3,1 0 0,4-3 6,1-9 0,1-6-12,0-2 3,1 2-35,-3 0 36,-1 4-9,-4 1 1,0 1 10,0 2-27,0 0 1,0 3 26,-4 2-34,-1 1 29,2 1-17,0 3 8,3-1 8,0 1-17,0 0 19,0 0 0,0-2-8,0 2 12,0 0-7,12-1 7,6-1 0,2-3 0,-3 2 0,2 0 0,-3 0 5,-3 2-5,-1 0 0,-3 1 0,0 0 16,0 0-11,-2-2 6,-2 1 3,-2 1-9,-2-2 30,-1 2-5,0 0 10,0 0 5,0 0-25,0 0 33,0 0-24,0 0-23,0 0 19,0 0-25,0 0 2,0 0-2,2 0-10,-1 0 10,2 0 0,-2 0 4,1 0-1,-2 0-3,0 0 0,0 0 3,0 0 6,0 0-9,0 0 0,0 0 1,0 0-3,0 0 3,0 0-1,0 0 0,0 0-1,0 0-4,0 0 3,0 0-10,0 0 2,0 0 6,0 0-1,0 0 2,0 0-38,0 0 33,0 0 6,0 0 2,0 0 0,0 0 1,0 0-1,0 0 0,0 0-2,0 0-1,0 0-10,0 3-24,0 6 16,0 5-3,0 1 24,3 1 0,-1 0 10,2 1-17,-1-2 7,2-1 0,1-2-3,-1-3 3,1-2 0,-1 1 0,-1-3 6,2-1-6,-2-1 0,1-2 0,1 2-6,-1-3 6,1 0 0,4 0-9,0 0-6,1-10 15,0-2 0,-1 0 0,0 0-4,1 0 7,-2 3-3,1 0 0,-1 1-2,1 2-1,1 0 2,-2 3-7,1 3-5,-4 0 12,2 0-9,0 1 6,-1 9-3,-1 2 4,-5 1 3,1 1 0,1 0-3,-3 0 3,0-2 0,0 1 0,0-3 6,0-6-6,0 1 0,0-2 0,0-3-1,0 2 3,0-2-2,0 0 0,0 0 13,0 0-13,0 0 0,0-8-2,0-2-10,0-3-3,3-2 14,7 1-5,-1-3-12,3 2 16,-1 3-16,-3 4-17,3 2 26,-3 3-7,0 3 16,1 0-3,2 0-2,-5 0 4,6 0-7,-3 5 3,1 3-2,3 2 7,-5 0 0,4 1 0,-3-2 6,-5 1-6,8-2 0,-3-2 3,-3-1 19,3-1-22,-3-3 17,3 1-5,0-2-1,-2 0 5,1 0 0,2 0-1,-2 0 17,1 0-32,1-2 20,-1-5-9,0-2-2,4-3 11,-4 0-17,0-4-1,3 0 8,-6-4-9,2 3-1,-4-1 0,-1 1-6,0 3 2,-3 4-9,2 4 13,-2 1-14,0 4 9,0 0 5,-3 1 0,-5 0-52,-1 0 25,-2 7 3,1 8 24,0 5-8,1 0 9,6 3-1,3-1 0,0 0 10,0-1-10,0-2 0,10-4 0,1-2-2,0-3 6,2-2-4,-3-4 0,6-1-15,1-3 9,4 0-73,0 0-4</inkml:trace>
  <inkml:trace contextRef="#ctx0" brushRef="#br0" timeOffset="221422.0938">17737 8952 61,'0'0'531,"0"0"-466,0 0-62,0 0 60,0 0-37,0 0-14,0 0-9,-6 0 0,6 0-6,0 0-50,0 0-93,0 0-27</inkml:trace>
  <inkml:trace contextRef="#ctx0" brushRef="#br0" timeOffset="224961.1678">19553 8818 211,'0'0'76,"0"0"-4,0 0-54,0 0 20,0 0-16,0 0 2,4-24 35,-4 24-32,0 0 2,0 0 16,0 0-42,0 0-6,0 0 3,0 0-10,0 4-1,0 16 13,0 8-2,0 4 9,0 4-5,0 2-5,0 1 1,0 0 0,0-1 1,5-1-1,0 1 0,2-4 0,2 0 0,-2-6 0,4 0 0,4-5-4,0-5-1,4-2 5,2-6 0,0-2-2,1-5 7,-1-3-5,-1 0 4,0 0-4,1-5 15,0-8-13,3-8-1,1-3 11,-1-4-2,1-3-17,-3 1 7,-2-2-2,-2-1-5,-3 1 6,-4 1 1,-4 1-6,-6-1 6,-1 3-5,0 1 3,0 1 0,-8 5 1,-1 4 2,1 2 0,2 4 11,1 3-8,3 3-8,0 4 2,1 1-9,1 0 4,-2 0 4,1 11 3,-2 11-12,0 8 15,0 3-3,1 4 2,1-3 4,1-1 12,0 0-10,-2-2-2,1-2 8,1 0-7,0-2-1,0-1-6,0-2 0,0-1 4,0-4-3,3-2-1,0-6 0,-2-3 4,-1-3-4,2-5 0,-2 0 0,3 0-4,-2 0 8,-1 0-4,0 0 9,0 0 1,0 0-10,0 0 0,0 0 5,2 0 3,-2 0-7,0 0 0,0 0-1,0 0 2,0 0-4,0 0 2,0 0 0,0 0 5,0 0-5,0 0 0,0 0-6,0 0 10,0 0-11,0 0 6,0 0 1,0 0 1,0 0 0,0 0 4,0 0-4,0 0 11,0 0-17,0-5 5,1-6-11,1-5 2,1-2 4,2-2 2,2-2-3,-1-1-24,3 1 17,4-2-10,-3 6-14,1 1 22,2 6-9,-2 4 20,0 3-7,-1 4-9,-1 0 20,2 0-8,-2 4-16,4 13 18,0 4-6,0 1 12,2 2-6,-1-3 12,2-1-7,-1-4 1,0-1 0,-2-1 5,1-4-2,1 0 3,-2-6-4,2 0 7,-3-4-6,-2 0 1,-1 0-3,2 0 33,0-4-21,0-5 3,-2-3-5,1-2-5,-2-2 4,-2-4-10,-5 4 0,1-2-4,-1 1 0,-1 5-27,0-2 21,0 7-21,0 1 15,-4 3-4,-5 3-8,-3 0 26,5 0-1,-1 0 3,2 9-2,3 5-3,-1 2 4,4 5-1,0-1 2,0-4-8,0 1 12,0-2-4,0-4 0,7-3-3,1 0 1,1-5 2,4-1 0,3-2-2,4 0 9,-2 0-7,1-2 3,-1-6 0,0-2-6,1-2 3,-2 1 0,2 1 7,-2-2 8,-1 0-14,-1 1 15,-2 2-9,-2 3 16,2 1-23,-4 1 6,2 4-3,-3 0-3,0 0-2,-2 0 1,3 4-11,1 7 12,-5 1 8,1 5-6,-5-2 29,2 0-26,2-2-2,-5 1-3,1 0 9,-1-4-7,0 1-2,0-4 0,0-1 1,0-1 4,0-2-5,0-3 0,0 0 6,0 0-4,0 0-2,0 0 6,0 0 15,0 0-16,0 0-1,2 0 21,-1 0-18,3-3 18,-1-6-25,2-2 0,1-3-3,5-1 3,2 1 0,-1-3-1,4-1 2,2-2-5,5 2 4,0 0 0,1 7-3,-6 1 3,-1 6 0,-4 4 0,-4 0-14,0 0 8,-2 1-11,1 9 17,0 1-14,0 3 26,-3-2-12,-4 0 0,-1 1 4,0-2 3,0-1-6,0-1 1,0-1 10,0-2-7,0-3-5,0-1 0,0-2 0,0 0 0,0 0 0,0 0 1,0 0-3,0-3 2,0-11 0,3-4-3,3-3 8,2-2-19,7 1 14,-2 4-25,3 4 11,-2 5-14,-2 4 28,-5 5-1,1 0-14,-2 0 11,3 11-7,0 3 11,0 2-9,1-1 16,-1 0-7,2 2 0,0-3 13,0 0-8,-1-3-4,4 1-1,-2-4 0,1-4-27,-1-4-52,-4 0-151</inkml:trace>
  <inkml:trace contextRef="#ctx0" brushRef="#br0" timeOffset="225695.1664">19304 9074 355,'0'0'24,"0"0"-24,0 0-10,0 0 10,0 0 19,0 0-5,109 0 21,-65 0 1,0 0-2,2 1-3,-3-1-29,9 0 5,6 0 1,4 0-8,-1-4-30,-6-4-67,-6 2-113</inkml:trace>
  <inkml:trace contextRef="#ctx0" brushRef="#br0" timeOffset="227427.1667">22277 9059 243,'0'0'100,"0"0"-66,0 0 17,0 0-11,0 0-36,-80 2-4,62 17 0,3 3-6,-1 4 3,3 4 6,0 2 3,3-1 17,1-1-18,4-3 7,2-2-12,3-4-13,0-5 13,11-4-13,7 0 13,6-3 1,4-4 3,0-3-4,0-2 3,1 0 2,-6 0 16,-1-10-15,-3 0 12,-2-4-3,-4 2-4,-3-4-6,-4 1 10,0-5 8,-3-1 5,-1-2-25,-2 0-2,0 1-2,0 0 1,-5 1-1,-8 0-17,-4 5 6,-1 1 10,1 5 4,0 4-1,2 1 2,3 4 8,5-1-14,2 2 3,2 0-11,-1 0 4,3 8 2,1 1 4,0 0-4,1-1-14,9-1 9,4-1 5,4-3 5,1-1 3,7-2-3,-1 0 0,3 0 10,-1 0-2,-5 0-6,-2-5-2,-5-3 0,-3 4 3,-2-2-2,0-2 14,-4 1 34,-3-2-39,-1-2 15,-2-1-14,0-2-10,0 0 5,-6-1-6,-6-1 0,-3 4-4,3 2 13,0-1-9,5 5 0,2 4 5,2-1-4,2 3 0,1 0-1,0 0 0,0 0-2,0 0-4,0 0-2,0 0-30,6 3 36,7 7 0,4 3 2,5 0 0,1-2-4,5 0 3,2-1 1,-2 0 0,0-2-2,-4 0 6,-3 1-4,-6 0 0,-4 5-6,-3 1 4,-5 3 2,-1 3 0,-2 5-1,0 1 8,0 1-5,0 1 8,0-2 1,0-1-11,0-5 0,0-2 0,6-5-1,0-4 2,1 1-1,2-5 0,0 1-1,3-2-4,3-4 3,3-1-25,6 0-19,1 0-72,0-9-180</inkml:trace>
  <inkml:trace contextRef="#ctx0" brushRef="#br0" timeOffset="230952.6573">24047 9098 94,'0'0'182,"0"0"-149,0 0-16,0 0-16,0 0 11,0 0-12,0 0 11,1 0-22,-1 0 17,0 9-6,2 6 26,-2 1-25,1 4 15,1 1-16,-1-2 3,2 1 4,3-2-4,1-1-2,-1-1-1,2-2-1,0-2-2,2-1 3,-3-4-6,4-2 1,1-2 3,-2-3 2,4 0 0,2 0 3,-2 0-6,2-5 0,-4-4 3,3-3 5,-2-1-3,3-5 1,-2 0-1,-1-1 2,-2 1-8,-8 4 1,0 3 3,-3 1 0,0 5 6,0 0-6,0 4 37,0-1-34,0 2 18,0 0-21,0 0-15,0 11 14,0 7-4,0 1 5,0 1-2,7 1 6,2-3-4,0-1 0,0-2 0,4-2 4,-4-2 0,4-3-1,0 0 3,-3-3 4,5-1-11,-1-3 1,5-1 0,1 0 26,2 0-18,0-7 6,-4-4-1,-2 0-3,-5-3-1,-3-3 1,-3 2-10,0-3 21,-4-1-16,-1 1-5,0-7 0,0 6-11,0-1 10,-4 1-26,-8 4-24,0-2 41,-1 5-21,-1 2 31,2 4-9,0 1 11,2 2-2,2 2 5,5-1 0,3 2 0,0 0-5,0 0 0,0 0 0,0 0-8,0 0 7,0 0-15,6 0 16,6 2-4,5 2 7,1 2-3,2-1 2,3-2 4,3-2-6,3-1 0,5 0 0,2 0 10,-2 0-1,-4-3-9,-1-3 0,-8-1 11,-4 1 0,-3-2 14,-1-1-10,-4-1 25,-1-3-33,-2 0 4,-5-2-11,-1-2 0,0 2-6,0-1 6,-13 3 0,1 0 6,-6 1-6,1 3 0,1 3 0,3 0 3,2 4-5,5 1 2,2 1 0,4 0-7,0 0 2,0 0-5,0 0-14,0 0-37,1 0 60,10 0-3,5 1 4,5 6 5,2-1 1,5-1-4,2 2 11,3-1-13,-1 0 25,1 1-25,-3 1 0,-3 1 6,-6 0-2,-5 1-8,-4 1 4,-3 1-13,-4 0 8,0 3 5,-2 2 0,-3 2 11,2 4-10,-2-1-1,1 4 0,-1-3 1,3-2-3,2-2 2,-1-2 0,1-1 4,-1-4-4,4-1 0,-2-5-1,0 0 2,0-3-7,0-3 8,2 0-2,2 0 27,0 0-20,3-8 13,-1-2-17,2-5 3,-4 0 13,2-3-12,0 1-6,-1-1 0,-2 0 0,1 3-1,-3 3 0,1 3 0,-5 4-1,-2 5 1,-1 0 0,0 0-3,0 0-28,0 6 16,0 8 14,0 5 1,0 2 3,0-1 1,0-1-4,0-2 0,11-2 1,-2-2-1,1-3 0,3-3-1,0-2-2,3-3 6,-1-2-2,1 0 8,-1 0-2,-2-11-7,-1-1 11,2-3-1,-1-3 24,2-3-26,-1-2 2,-2-1 15,1-3-20,-3 2 15,3-5-17,-3-2-1,-3 0 16,4-1-18,-5 1 0,3 2 13,-3 3-2,-5 3-12,2 3 1,-3 3 0,0 1 0,0 7 0,0 1 0,0 5 21,-1 3-10,-1 1-15,1 0 4,1 0-13,-2 3 6,1 18-11,-2 9 18,-2 7 0,4 2 3,-4-2-4,5 0 1,0-5 0,0 0-4,0-5 4,0-2 0,8-4-3,2 0 4,2-3-1,0 3 0,0-5-1,-3-2-7,1-1 10,2-2-2,-3-2 0,2-5 0,-2 1-4,-3-2 4,5-3 0,0 0 0,3 0 4,2 0-1,-1-9-1,3-8 4,1-1-12,-2-3 3,-3 0-8,-5 3 4,-3 2 6,-4 3 1,-2 4-3,0 5-9,0 1 10,0 3-1,0 0-35,-2 7 11,-5 10 7,-1 4 20,4 3 0,0-3-3,4-1-1,0-1 4,0-5 0,8-1-6,3-2 6,3-5 0,5-5 0,1-1-37,3 0-44,2-13-143</inkml:trace>
  <inkml:trace contextRef="#ctx0" brushRef="#br0" timeOffset="231394.1854">25274 8998 392,'0'0'6,"0"0"-2,0 0 18,0 0 30,108 2 14,-62-2-53,2 0 25,4-3-20,3-5-16,2-1 7,-3 1-2,-2 0-7,-7 1 0,-7 0-12,-9 1-19,-7-1-41,-5 1-48,-10 1-52</inkml:trace>
  <inkml:trace contextRef="#ctx0" brushRef="#br0" timeOffset="231637.1746">25296 8804 494,'0'0'27,"0"0"-19,0 0-11,0 0 3,0 0-28,0 0-57,-5 0-181</inkml:trace>
  <inkml:trace contextRef="#ctx0" brushRef="#br0" timeOffset="235902.1731">26814 9289 277,'0'0'155,"0"0"-151,0 0-4,0 0 5,0 0 7,0 0-10,2 4-2,-1-2 0,4 1 18,-1 0-12,2 0 2,3-1-8,1-1 15,4-1 1,5 0-15,1 0 14,-2 0-7,1 0-1,-4-4-7,1-11 0,1-4 5,-1-2 9,1-2-13,-1-5 0,-2-2 6,-1-2 3,-4-1-10,2 2 0,-1-1 0,-3 2 5,1 0-5,-5 0 0,2 1 36,-2 2-36,0 1 7,-1 4-6,-1 2 8,1 4 4,-2 2-6,0 4-1,0 4 16,0 3-14,0 3 9,0 0-10,0-2 4,0 2-14,0 0 3,0 0-4,0 8-3,0 17-5,-2 10 9,-4 4 3,5 3 0,-3-1 0,4-2 0,0-3 0,0-4 0,0-2 0,10-3 0,2-2 0,3-2 4,1-4-14,5 0 10,3-7 0,3-5-4,4-2 1,5-5 3,1 0 0,1 0 9,-5-11-4,-4-2-5,0-4 0,-2-3 1,-4-2 6,0-2-7,-4 0 0,-1-2-1,-3 1-5,-3-2 6,-2 1 0,-2 1-3,-4 2 1,-4 4 0,0 3 2,0 4 0,0 5-2,0 1 4,0 1-2,0 5 19,0 0-14,0 0-10,0 0 2,-1 0-18,-5 18 19,-3 8-3,-1 4 5,1 0 5,1 0 2,0-1-10,1-1 3,3 0 0,-1-2 1,2 2-1,2-4 0,-1 0 2,1-3 0,-1 0-3,2-5 1,0-2 0,0-7-3,0-1 3,0-2 0,0-1 0,0-3 7,0 0-7,0 0 0,0 0 0,0 0-4,0 0 9,0 0-5,0 0 0,0-7 2,0-3-5,0-2-2,2-3-9,4 3 8,0 1-4,0 4 10,-2 5-10,-4 1 11,0 1-7,0 0 5,0 0-9,0 0-1,0 0 10,0 0-1,0 4-7,-4 7 4,-2-1 4,1 1 1,2-2 0,-1-2-4,1 0 7,-2-3-3,1-3 0,4 1 4,0-1-6,0-1 2,0 0 0,0 0 6,0 0-2,0 0-1,0 0 4,0 0-7,0-7 0,0-8-6,0-2-9,4-4 15,5 2-17,2-4 4,5 2 3,-1 0-28,3 0 11,0 5-5,-2 3-13,-4 5 27,0 1-2,0 6 20,-1 1-3,2 0-7,-3 0 10,2 6-12,-1 6 12,-2 6 2,1 1-2,-1 4 0,-1 1 2,1-1 6,2-1-7,0-2-1,4-3 3,-2-2 16,3-7-12,1-2 5,-1-2 16,-1-3-27,3-1 18,-4 0-8,3 0-9,0 0 19,-1-9-21,1-6 16,-2-3-11,-2-2 5,2-3-7,-7 2-3,-1 0 4,-1 2-15,-4 1 11,-2 1 0,0 6-1,0 3-4,0 3 1,-8 5 4,4 0-5,-4 0-2,-4 14 0,3 7 7,0 3 0,2 1-7,4 0 3,0-1 3,3-6 1,0 0-8,0-5 11,0-1-3,10-1 0,2-4-9,3-2 5,3-2 2,3-1 2,1-2 2,1 0 4,2-2-6,0-10 3,-1-4 10,0-3-13,-4 1 15,-3 0-14,-2 1 25,2 4-22,-5 1 3,-1 3-2,0 3 2,-3 3-3,-1 2-4,0 1 0,-2 0-16,1 0 5,4 0 11,1 8-5,-2 3 15,-2 1-14,1 1 4,-3 1 0,0 0-2,-2-1 5,-1 1-3,-1-5 0,-1 1 3,0 0-3,0-4 0,0 1 6,0-4-6,0 0 5,0-3-5,0 0 0,0 0 10,0 0-10,0-5 0,0-6 0,0-4-12,2 1 6,2 2 6,1 3 0,-2 0 12,5 0-14,0-1 2,4 1 0,4 2-9,-1 3-1,5 2 10,-7-1 0,0 3-11,-2 0 3,2 0 2,-1 5 6,0 4-3,0 0 4,-3 1-1,-3 0 0,-1-2-1,-1 0-4,-3 1 5,-1-5 0,2 4 1,-2-3 8,0-2-9,0 1 0,0-1-2,0-2-3,0-1 5,0 0 0,0 0 18,0 0-11,1 0-1,1 0-6,-1 0 2,4-8 0,-2-8-2,4 0 0,4-4-8,1 4-8,3 1 5,0 3-2,0 4-1,-4 3 10,-2 5-4,1 0 8,-3 0-3,0 10-12,1 8 15,-1 1-4,0 0 11,3-1-10,-3-5 3,1-1 0,2 0-2,-3-5 8,4-1-6,1-1 0,-2-3-4,1-1-5,0-1 0,-1 0-79,-6 0-165</inkml:trace>
  <inkml:trace contextRef="#ctx0" brushRef="#br0" timeOffset="236831.9272">26931 9004 205,'0'0'53,"0"0"-9,116-13 28,-68 10-31,0-3-37,2 2 3,-1-1-7,-4 0 3,1 1 0,-4 1-2,0 1-2,1 1-36,-4 0-57,-6-1-184</inkml:trace>
  <inkml:trace contextRef="#ctx0" brushRef="#br0" timeOffset="243126.1741">29589 9350 269,'0'0'105,"0"0"-76,0 0-17,0 0-10,0 0 16,0 0-17,0 0 4,8 0 23,-4 0-25,1 0 19,2 2-1,0-2-12,1 0 39,4 0-20,1 0-6,1-7-5,2-1-7,-2-4-10,2-3 0,1-3 6,2-5-2,0-2 0,-1-5-4,0-5 6,-3-3-4,1 1-4,-1 2-2,-1 1 4,-4-1 2,-1 2-2,-2 0 0,-5 3-1,-1 3 4,-1 1-5,0 3 2,0 1 0,-1 2 0,-8 2 4,0-1-4,0-2 4,3 4 5,-3 5-5,6 7-4,2 5 0,-1 0 8,2 0-8,-3 0-3,-4 11 0,-6 13-8,-1 11 10,-1 7 1,3 4 0,5 6-12,2-1 16,5-5-4,0-2 0,0-6 1,2-4-6,5-2 5,2-4 0,6-2-1,3-2 1,6 0 0,7-6-5,1-1-5,3-8 10,1-6 0,-4-3 0,-1 0 1,-3 0 5,-1-3-6,-3-9 0,-2-4 2,-2-4-3,-1 0 1,-4-1 0,-2 2 1,-4-1 5,-2 2-6,-3 4 0,-4 6-5,0 3-2,0 3 3,0 2 4,0 0 9,0 0-9,0 11-16,0 9 15,-9 3-5,4 0 1,2 0 5,3-2 0,0-2-7,0-2 13,2-2-6,7-3 0,1-3-9,4-4 9,2-1 0,2-4 0,4 0-2,4 0 11,0-4-9,-1-10 0,-2-7 9,0-6-9,-1-2 0,-2-5 5,0-1 0,-3-1 0,-1 0-5,-4 0 0,-2 0 14,-5-2-21,-3 0 7,-2 2 0,0 3 5,0 3-3,0 3-2,0 4 0,0 6 8,0 6-8,0 4 12,-3 4-1,-1 3 16,3 0-27,-6 5-2,-4 21-16,-1 8 18,-4 12-6,5 1 10,2 5-4,2-2 0,6-5 2,-2-3-2,1-5 0,2-3 6,-3-3-14,3-4 11,0-1-3,0-2 2,0-1 1,0-4-3,0-2 0,2-4 2,1-2-5,-2-4 3,1-4 0,-1-3-5,-1 0 10,0 0-7,0 0 2,2 0 0,1 0 5,1-1-1,-3-11-2,2-5 7,2-2-3,-2-6-6,3 1 0,0 0-7,0 1 3,1 1 4,-2 3 0,-2 2-4,-2 2-2,-1 3 5,3 0-5,0 3-16,0 0 17,4 1-7,-5 1 0,-1 3 2,1-1-5,-2 0 14,2 2-3,1 2-17,0-1 18,1 1-21,4-1 3,0 1 9,3-1-6,0 2 8,0-1 4,1 1-1,0 0-5,0 0 14,2 1-2,2 8 0,-2 0-11,-4 2 9,-1 1-3,-2 0 5,-2 0-4,2 2 4,-7-3-8,0 0 7,0-1-61,-6 0 3,-10-3 22,-7-2-36,0-2 26,0-3-12,2 0 30,9 0 21,4 0 9,4 0-4,3 0-6,1-2-24</inkml:trace>
  <inkml:trace contextRef="#ctx0" brushRef="#br0" timeOffset="243557.189">30591 9200 38,'0'0'51,"0"0"-24,0 0-11,0 0 6,0 0-8,0 0 18,89 74-6,-68-59-22,1 0 4,1-1 12,2-4-7,5 1 21,-2-2-11,2-3-13,-3-2 12,-2-2-17,-4-2 2,0 0-7,-2 0 2,-2 0 12,-3 0-13,-1-10 8,0 0 36,-4-6-34,1-2 11,-3-5 7,-4-1-27,1-2 11,-4 1-13,0 4 0,0 1-1,-10 5-13,-1 8 14,3 2 0,0 5 1,-3 0-9,-1 13 5,-3 13 3,3 7-6,6 5 3,2 0 0,4-4-1,0-4 4,6-4-1,7-6 1,10-4 0,0-1-5,3-3 7,4-5-4,0-4-12,-2-3-71,-1 0-166</inkml:trace>
  <inkml:trace contextRef="#ctx0" brushRef="#br0" timeOffset="244153.1946">30086 8833 443,'0'0'59,"0"0"-59,0 0 9,0 0 7,0 0-14,0 0 1,28-24-3,-28 24-45,0 0-38,-9 3-50,-2 5-15</inkml:trace>
  <inkml:trace contextRef="#ctx0" brushRef="#br0" timeOffset="247313.1781">2988 10251 68,'0'0'199,"0"0"-178,0 0 44,0 0 2,0 0-19,0 0 22,0-8-46,0 8 21,0 0-17,0 0-26,-3 2-2,-8 19 5,-5 13-1,1 16-8,-1 13 7,4 8-3,9 2 0,3-6 1,0-8-11,9-12 4,6-11-36,9-6 33,4-6-2,8-6 8,0-5 0,8-7-7,3-6 5,2 0-107,-1 0 23,-4-13-113</inkml:trace>
  <inkml:trace contextRef="#ctx0" brushRef="#br0" timeOffset="247813.2061">3770 10213 301,'0'0'14,"0"0"-5,0 0 42,0 0 4,82 101-17,-66-77 20,-4-4-30,0-1-6,3 2 22,-3 1-37,-2 0 11,-4 2-18,-6 5 12,0 4-10,-13 4 3,-10 1-3,0-3-2,-4-4-71,0-7-48,2-5-68</inkml:trace>
  <inkml:trace contextRef="#ctx0" brushRef="#br0" timeOffset="248225.1968">3522 10278 349,'0'0'101,"0"0"-32,0 0-33,0 0-36,0 0-6,0 0 6,24 65 28,-12-34 1,-3 1-21,-2 1 0,1 0 2,-1 0-11,-1-1 1,-1-1-16,-1-2 4,-4 1-65,3-6 6,0-1 30,-3-4-93,0-8-83</inkml:trace>
  <inkml:trace contextRef="#ctx0" brushRef="#br0" timeOffset="248727.1847">4402 10639 501,'0'0'55,"0"0"-49,0 0 1,0 0 10,0 0-17,0 0-23,9 0-67,-9 0-83</inkml:trace>
  <inkml:trace contextRef="#ctx0" brushRef="#br0" timeOffset="255471.1874">5132 11654 318,'0'0'60,"0"0"4,0 0 32,0 0-52,0 0-38,0 0-6,0 0-1,-2 46 1,13-8 8,-4 2 4,1 4 23,-1-5-28,-7 4-1,3-4-3,-3-2 2,3 1-5,-3-2 0,0-3-12,0 2 0,0-2-54,0-6-34,0-3 5,0-9-157</inkml:trace>
  <inkml:trace contextRef="#ctx0" brushRef="#br0" timeOffset="255804.6278">5126 11684 95,'0'0'204,"0"0"-191,0 0 2,0 0 4,82-62 4,-51 50-3,1 3-19,-4 5 26,2 0-17,-2 4-7,-3 0-3,-1 0 3,-1 0-6,2 0 3,-4 7-59,-1 3-67</inkml:trace>
  <inkml:trace contextRef="#ctx0" brushRef="#br0" timeOffset="256042.1915">5250 11989 67,'0'0'49,"0"0"13,0 0-14,0 0 0,91 0-13,-67 0-7,1-4-19,2 1-4,-2 1-1,-2 1-4,-7 1-41,5 0-50</inkml:trace>
  <inkml:trace contextRef="#ctx0" brushRef="#br0" timeOffset="256817.2116">5888 11636 315,'0'0'56,"0"0"-20,0 0 31,0 0-36,0 0-10,0 0 4,-71 8-24,53 16-1,3 10 2,0 8 13,9 5-14,0 2-1,6 0 0,0-7-10,0-6 13,6-6-3,13-6 0,-2-3-17,8-4 17,-1-6 0,4-1 0,-1-4-8,1-6 11,-2 0-3,1 0 0,1-8 11,-1-8-7,0-7 10,-2-1 5,-4-6 23,-3-2-38,-3 0 17,-11 1-5,-4-1-16,0-1 20,0 2-18,-11-1-2,-3 2 0,-1 4-7,-3 4-15,-3 2-14,2 6-45,-2 7 5,3 4-14,3 3-37</inkml:trace>
  <inkml:trace contextRef="#ctx0" brushRef="#br0" timeOffset="257364.1823">6506 11649 247,'0'0'98,"0"0"-16,0 0 37,0 0-77,0 0-31,0 0-11,-3 53-5,3-11 5,6 0 10,0 0-6,0-4 9,-2-4-10,-2-3 0,1-3 1,0-2 1,-2-2-5,1-3 0,-2-2-20,3-2-15,-3-3-66,7-7-43,1-6-33</inkml:trace>
  <inkml:trace contextRef="#ctx0" brushRef="#br0" timeOffset="257863.1504">6546 11633 153,'0'0'228,"0"0"-186,0 0 8,3-82 8,15 62-53,0 1 13,6 4-7,-3 5-7,0 4 21,-1 6-25,-6 0-24,1 6 23,-6 12-9,-9 4 10,0 7 6,0 2-4,-13 3-4,-9-1-3,-4-1-34,0-2 16,6-8-25,6-5 34,3-9 5,3-3 9,8-3 7,-2-2-5,2 0-2,0 4-1,0 2-37,15 5 38,0 0 0,6 5 0,1 0 3,2 2 3,0 1 8,6-1 15,-2 1-29,-1-2 18,0 1-18,-6 0 1,1-2-4,-1 2 3,0-1-3,-5-1-16,-1-2-52,-3-2-24,-7-1-64</inkml:trace>
  <inkml:trace contextRef="#ctx0" brushRef="#br0" timeOffset="258613.3492">7983 11545 382,'0'0'65,"0"0"-17,0 0 25,0 0-69,0 0 4,0 0-8,58-7 5,-25-2-3,10 0 13,-1-2-7,0 4-7,2 0-1,-3 1 0,-1 5-1,0 1-6,-7 0-50,-3 0-8,-12 0-54,-3 0-51</inkml:trace>
  <inkml:trace contextRef="#ctx0" brushRef="#br0" timeOffset="258921.1946">8283 11497 187,'0'0'89,"0"0"-66,0 0-10,0 0 44,0 0-26,-2 100-12,2-74-1,5 1-2,-2-1-4,0 1 8,3 0-13,-2 2-7,1 1 6,-4 0-1,1-1-2,-1-4-3,-1-1-8,5-3 5,1-4-62,4-5-12,-1-6-51</inkml:trace>
  <inkml:trace contextRef="#ctx0" brushRef="#br0" timeOffset="259512.1953">8781 11503 97,'0'0'346,"0"0"-287,0 0-35,0 0 3,0 0-27,0 0 17,6 63-13,-6-29 21,0-1-9,0-1 27,0 0-30,0-2-10,0-2 5,0-3 3,0-3-15,0 3 4,0-4 0,0 0-14,0-3 11,0-5-40,3-5-4,4-8-103,-2 0-69</inkml:trace>
  <inkml:trace contextRef="#ctx0" brushRef="#br0" timeOffset="259991.1966">8802 11714 250,'0'0'103,"0"0"-96,0 0-7,0 0 0,0 0 4,0 0 0,37-12 13,-16 7 13,-3 1-26,3-3 11,4 2-7,-5-3 0,5-1 1,-4-1-9,-2 0 3,-2 2-3,-5-2 3,1 0-3,-5-1 0,-5 3 10,0-3-5,-3 0 1,0 1 11,0-2 24,0 1-29,0 0 8,0 4-4,-2 1-9,-1 3 21,2 1-17,-1 2 13,2 0 6,0 0-30,0 5-3,0 16-6,0 8 9,0 1 4,0 1-4,0 1 0,0-2 1,0-3 4,0 3-5,5-4 0,-1-3 3,3-4-16,1-2 13,-2-4-39,2-1-32,0-2-76,-2-6 19</inkml:trace>
  <inkml:trace contextRef="#ctx0" brushRef="#br0" timeOffset="260527.1951">9423 11491 320,'0'0'139,"0"0"-116,0 0-4,0 0 1,0 0-20,0 0 3,31-7-3,-9 0 7,1 1 8,5 1-17,-2-2 2,-1 4 0,-3-1-6,-1 1 6,-3 2-46,0-1-44,-8 2-80</inkml:trace>
  <inkml:trace contextRef="#ctx0" brushRef="#br0" timeOffset="260812.1294">9527 11484 206,'0'0'63,"0"0"-9,0 0-19,0 0-34,0 0 42,0 0-19,-7 100 3,7-69 26,0 0-37,0 2 35,0-1-28,0-1-22,1-2 17,1-1-12,-1 1-4,-1-3 0,0-4 1,0 2-6,0-1-21,0-2-39,0-1-1,0-7-45,-3-4-118</inkml:trace>
  <inkml:trace contextRef="#ctx0" brushRef="#br0" timeOffset="261049.5373">9511 11954 260,'0'0'64,"0"0"-58,0 0-6,0 0 16,0 0 19,0 0-3,76-1-23,-51 0 25,2-2-27,0 0 8,0 0-14,-5-2 7,2 0-16,-2 0 7,-1 0-48,-3 2-38,-2-3-92</inkml:trace>
  <inkml:trace contextRef="#ctx0" brushRef="#br0" timeOffset="261787.2025">10294 11466 402,'0'0'68,"0"0"-32,0 0 19,0 0-34,0 0-9,0 0-11,-61-65-1,50 60 0,-5 4 15,1 1-9,4 0-6,-2 0 0,4 9-3,0 3-3,2 4 6,5 4 0,2 2-5,0 6 2,0 0 0,15 1 2,5 2 0,4 0-10,1-2 11,3 0 0,0-3-6,1-4 12,-2-1-6,-8-1 0,-3-2 0,-8-3-9,-2 0 12,-6-1-3,0-1 26,0 1-16,-12 0 22,-4-1-13,-7 2-10,-2 0-1,-2-1-8,-1-4 0,-2-2-2,-3-1-50,3-1-28,0 0-31,4-3-70</inkml:trace>
  <inkml:trace contextRef="#ctx0" brushRef="#br0" timeOffset="262504.2079">12002 11484 441,'0'0'34,"0"0"53,0 0 2,0 0-56,0 0-20,0 0-8,0-5-10,0 17-4,0 10 9,0 9 1,0 2 5,0 0 2,0 0-2,0-1 0,0-2-6,0 0 0,0-3 1,0-3-14,0 0 2,0-7-23,0-4 10,2-5-42,5-5-17,2-3-43,1 0-44</inkml:trace>
  <inkml:trace contextRef="#ctx0" brushRef="#br0" timeOffset="262894.1736">12060 11387 311,'0'0'44,"0"0"5,0 0-3,0 0 22,0 0-35,0 0-18,17-63 9,-2 61-20,0 2-6,4 0 2,1 2 0,0 13 8,1 1-7,-3 5 1,-3 0-2,-6 2 4,-1-3-4,-5-1 0,-3-1 4,0-1 7,0-2-10,-8 0 7,-10-1-4,-7-1 4,-2-2-9,0-1 1,0-3-20,2-2-1,4-3-75,2-2-38,3 0-133</inkml:trace>
  <inkml:trace contextRef="#ctx0" brushRef="#br0" timeOffset="263820.183">12590 11402 349,'0'0'57,"0"0"-9,0 0 12,0 0-55,0 0-5,0 0-4,-2 75 4,2-37 4,0 3-4,0 0 0,0 1-3,0 0 11,2-5-8,4 0 0,0-6 0,6-4-8,-3-3 12,6-3-4,3-4 0,-2-6-9,7-4 3,-1-6-7,0-1 13,1 0 9,1-5-9,-2-9 5,-1-6 3,-5-1-2,-1-4 6,-3-4 11,-3-3-11,0 0 38,-8-2-49,1 2 26,-2 3-14,0 1-4,0 3-9,-6 4 0,0 3-8,-1 2-1,-3 5-28,3 1-21,1 5 16,2 2-32,2 1-20,2 1-97</inkml:trace>
  <inkml:trace contextRef="#ctx0" brushRef="#br0" timeOffset="264275.6965">13205 11434 314,'0'0'73,"0"0"-33,0 0 46,0 0-68,0 0-15,0 0-6,0 40 6,0-19-3,0-1 0,0 0 6,0 1-10,0 2 4,0 2 0,0 4 3,0 2 5,0 4-8,0-4 1,0 1 10,0-3-7,0-7-4,0-1 0,0-4 2,0-4 2,0-2-4,0-5 0,0-3-11,0-1 9,0-2-41,0 0-28,4 0-1,4-14-11,-2-6-37,1-4-15</inkml:trace>
  <inkml:trace contextRef="#ctx0" brushRef="#br0" timeOffset="264771.2445">13251 11559 155,'0'0'83,"0"0"26,-12-78-24,7 53-1,4 3-5,1-2-73,0 3 17,12 3-23,9 1 0,4 5 5,1 4-5,1 6 0,-2 2-11,-1 0 8,-2 0-2,-4 8-5,-5 6 9,-4 3 1,-6 4 0,-3 0 9,0 0 4,-6 0-2,-13-2-16,-1-2 5,-3 0-17,-4-4 17,3-1-21,0-1 7,5-4-3,5-2-16,7 0 27,2-3 1,4-2 5,1 2-3,-2-1 3,2 5-15,0 5 12,6 4-8,11 0 11,-4 1 3,5-1 0,-4 2 17,3 0-13,1 0 4,2-1 12,-4 0-17,2 1-1,-3-1-5,1 0 3,-2-1 1,-2-4-3,-2 2 0,-2-6-1,-1-1-38,-1-1 2,0-4-19,0 1-58,-1-2-54</inkml:trace>
  <inkml:trace contextRef="#ctx0" brushRef="#br0" timeOffset="265354.1966">13860 11410 427,'0'0'80,"0"0"-33,0 0 22,0 0-20,0 0-42,0 0 8,0 0-15,-2 17-2,2 12-13,0 7 30,0 1-18,0-4 3,0-2 0,-1-2 10,1-2-10,0-3 0,0-1-2,0-3 2,0-2 0,0-2-13,0-4-16,0-1 22,0-7-39,3-1-22,1-3-4,1 0-45,-1-2 29,0-14-15</inkml:trace>
  <inkml:trace contextRef="#ctx0" brushRef="#br0" timeOffset="265708.1924">13891 11440 266,'0'0'86,"0"0"-36,0 0-12,0-85 1,0 67-26,0 5 4,3 4 15,-3 5-24,2 2 25,1 2-15,-2 0-14,8 0-8,1 0 0,8 0 4,-1 0 0,2 7-1,-4 4 0,-2-1 1,-2 3-13,-4-1 9,-4 1 8,-3 2-2,0 1 8,0 0-6,-4 0-4,-11-1 0,-4 0-2,-1-2-8,2-3 2,-1 1-20,4-3-2,0 0-67,0-2-42</inkml:trace>
  <inkml:trace contextRef="#ctx0" brushRef="#br0" timeOffset="266666.2006">14357 11489 219,'0'0'45,"0"0"6,0 0 23,0 0-22,0 0-5,0 0 5,-51-60-38,39 56 20,-2 3-1,3 1-31,-5 0 18,0 0-19,1 10-1,0 9 0,3 9-1,2 4-5,0 5 5,1 5 1,2 2-5,3-1 5,2-2 0,2-3-2,0-10 0,3-5-1,10-4 0,6-2 3,2-5-12,7-1 7,5-7 5,-3-4-5,3 0 3,-2 0-9,-3-9-6,-1-3 17,-3 0-14,-5-2 14,-5-2 0,-7-4 11,1-3-7,-5-1 2,-3-2 4,0 0-9,0-1 39,-2 0-39,-11 1 9,-2 3-10,-6 2 6,0 5-15,0-1 9,-1 7-20,1 0 5,1 6-56,1 3 16,3 1-38,8 0-135</inkml:trace>
  <inkml:trace contextRef="#ctx0" brushRef="#br0" timeOffset="267254.197">14899 11459 314,'0'0'61,"0"0"-1,0 0-14,0 0 13,0 0-16,0 0-31,0 0 20,-52-40-11,30 40-19,2 0 6,-2 0-6,0 1-2,7 8 0,-3 0-12,9 2 3,1-2-2,7 1-10,1 3 14,0 0-14,0 5 21,3 3-5,12 3 1,4 1 4,0-2 0,3 1 2,-2-4-9,0-1 9,-2-2-2,-3-2 0,-5 1 5,-2-2-9,-2 0 4,-3-2 0,-3-2 5,1-2-1,-1 1-4,0-1 0,0-2 8,-6-1 3,-4 3 6,-2 0-3,-5-2-9,1-2 8,-4-2-13,1-2 0,-2 0-15,-1 0 5,0 0-3,-4-5-20,5 0 15,2 1-47,7 0-36,3-2-19</inkml:trace>
  <inkml:trace contextRef="#ctx0" brushRef="#br0" timeOffset="267657.1986">15089 11467 362,'0'0'100,"0"0"-68,0 0 27,0 0-59,0 0 2,0 0 1,2 64-1,1-33 15,-3-4-15,1 0 5,1 3 3,-2-3-9,0 2 1,0-2-2,0-4 2,0-5-6,0-4 4,0-1-38,0-6 23,0-2-51,0-5-49,4 0-74</inkml:trace>
  <inkml:trace contextRef="#ctx0" brushRef="#br0" timeOffset="267927.1884">15152 11463 241,'0'0'44,"0"0"-9,0 0 36,0 0-13,0 0-33,83-66 12,-60 56-36,1 2 2,-4 3-3,-1 2 5,-6 0-5,-1 1 0,-2 2-9,-3 0 7,1 0-57,-3 0-20,-4 9-23,-1 3-49</inkml:trace>
  <inkml:trace contextRef="#ctx0" brushRef="#br0" timeOffset="268196.6972">15158 11636 148,'0'0'126,"0"0"-126,0 0 0,0 0 37,0 0 5,0 0 8,50 0-34,-27 0 1,-4 0-14,2 3 3,-4 1-8,-3 2 2,-3 0-3,-1 4-8,-2 4 10,-5 3-43,-3 1-29,0 3-33</inkml:trace>
  <inkml:trace contextRef="#ctx0" brushRef="#br0" timeOffset="268426.6831">15175 11910 150,'0'0'105,"0"0"-105,0 0 0,0 0 40,0 0 3,0 0 28,48 5-28,-30-5-23,0 0 20,2-2-20,-4-1 6,0 3-7,1-3-14,-4 1-5,3 1 0,-3-1-28,-3 2-25,2-2-71,-6-1-96</inkml:trace>
  <inkml:trace contextRef="#ctx0" brushRef="#br0" timeOffset="271301.2273">16029 11872 501,'0'0'34,"0"0"-28,0 0-5,0 0 12,0 0-6,0 0 8,-9 53-15,-3-34 3,-1 2 3,-2-1-6,-3 0-61,0-6-41,-1-2-224</inkml:trace>
  <inkml:trace contextRef="#ctx0" brushRef="#br0" timeOffset="273603.205">16839 11452 230,'0'0'70,"0"0"-23,0 0 0,0 0 45,0 0-37,0 0-8,0 0-1,6-25-35,-6 25 13,0 0-24,0 0 0,0 0-13,0 0 2,3 8 11,9 9-6,0 2 16,3 5-10,1 2 0,-2 1 0,0 2 9,3-3-9,-1-1 0,-2-3 1,2 0 9,-5-4-10,2-3 0,-1-2 0,-1-1-3,5-3 7,-6-3-4,-2-1 0,4-3 2,-8-2-2,5 0 0,3 0 1,-6 0-8,5 0 18,-5-5-11,2-5 0,0 0 11,-2-1-10,-2-5-1,3 2 0,-2 0 5,0-3 4,1-1-9,-2 0 0,1 2 1,-2-1-1,0 3 0,-1 3 4,0-2-3,-1 0 6,1-1-7,1-2 0,3-1-1,-1-1-2,1 1 3,-5 2 0,1 5 3,2 6 0,-4 2-3,1 2 0,2 0-14,2 3 10,2 14-40,4 8 44,4 3 3,0 3 9,1-3-12,2 0 0,-5-5 0,5-2-5,-3-1 5,-3-3 0,3-7 3,-4-2 7,-4-5-10,-1-3 0,-5 0-6,-1 0 6,2 0 1,-2 0 0,1-5 54,2-10-30,2-6 1,1-3-26,-1-2 8,0 1-6,1-4-2,-1 2 0,-1 2-3,2 2-7,-1 2-11,-1 5-13,-3 3-23,1 6-13,-1 6-28,2 1-37,4 0-67</inkml:trace>
  <inkml:trace contextRef="#ctx0" brushRef="#br0" timeOffset="273949.8154">17707 11360 391,'0'0'94,"0"0"-23,0 0-46,0 0-9,0 0-16,0 0-11,9 39 8,-2-6 6,-2 2 0,-2-2 21,-3-3-21,0 2 12,2-4-15,-1 1 4,2-2-4,-1-1 0,-2-2 0,0-4-5,0-6-30,0-2 6,3-4-31,-2-6-29,4-2-29,-2 0-77</inkml:trace>
  <inkml:trace contextRef="#ctx0" brushRef="#br0" timeOffset="274213.8179">17764 11384 340,'0'0'58,"0"0"17,0 0-65,0 0 35,17-78-18,-1 67-21,5-1 32,-2 2-19,5 2-13,-3 4-6,-5 4 0,7 0-2,-3 0-2,-1 1-10,0 10 12,-6 2-79,-2 4-42,-7-2-63</inkml:trace>
  <inkml:trace contextRef="#ctx0" brushRef="#br0" timeOffset="274451.7991">17822 11503 289,'0'0'0,"0"0"-15,0 0 15,0 0 20,0 0 45,0 0-21,72 2-18,-53-2 15,1 0-38,-2 0 3,-6 1-6,4 3-17,-7 4-8,0 1-66,-6 2-18,-3-1-30</inkml:trace>
  <inkml:trace contextRef="#ctx0" brushRef="#br0" timeOffset="274684.8787">17831 11755 244,'0'0'39,"0"0"-30,0 0 19,0 0 11,0 0 24,0 0-17,42 18-8,-21-18 17,1 0-31,2 0-9,-1 0-7,0 0-1,-3 0-7,-2 0 0,6 0-29,-2 0-31,2 0-71,-2-3-88</inkml:trace>
  <inkml:trace contextRef="#ctx0" brushRef="#br0" timeOffset="275542.2063">19134 11357 358,'0'0'74,"0"0"14,0 0-11,0 0-40,0 0-5,0 0-32,0 0-2,0 22-3,1 10 1,2 3 4,-3 1 0,0-3 3,0-3 11,0-1-11,0-3-1,0-1-2,3-3 4,-2 1-4,-1 0 0,0-5-17,0-5-6,0 0-15,0-6-40,2-3-20,-2-2-30,0-2-117</inkml:trace>
  <inkml:trace contextRef="#ctx0" brushRef="#br0" timeOffset="276064.2065">19138 11587 217,'0'0'125,"0"0"-85,0 0-40,0 0 6,0 0 12,0 0-2,46-5-3,-22 3 2,4 1-5,5-4 4,3 0 0,2-2-9,-4-2 13,-6 1-16,-2 1 1,-7-1-3,-1 2 5,-3-1-5,-3 0 0,-5 2 0,-5-3 7,-2-1-3,0-5 12,0-2 3,0 0-9,0-2 22,-5 1 3,-1 2-17,2 1 34,-1 4-49,2 4 25,3 2 3,0 3-30,0 1 11,0 0-12,-1 0-2,-3 12-12,4 14-1,0 7 15,-3 2 0,1-4 9,0-1-9,-1-3 0,3-1 2,0 0-9,0-1 9,0 2-2,0-1 0,0-1-1,-1-4 0,-5-3-21,3-4-33,3-5 26,0-3-85,0-4-26,0-2-36</inkml:trace>
  <inkml:trace contextRef="#ctx0" brushRef="#br0" timeOffset="276965.2945">20036 11393 350,'0'0'67,"0"0"-32,0 0 6,0 0-22,0 0 21,0 0-36,0 4 8,0 18-6,-8 7 8,-5 2 20,-1 0-5,0 3-21,2-4 20,-4-1-27,5-1 1,1-2 0,1-2 2,3-2-4,3-4 0,-3-2-2,3-5-3,0-1 5,2-6 0,1-1-12,0-3-12,0 0 15,0 0 8,0 0-20,0-13 21,5-10 3,6-7 4,3-5 3,0-3-6,1 1-4,0-2 0,-3 2 7,1 1-7,-1 5 6,-4 4-5,2 4 25,-4 5-24,0 5 34,0 2-33,0 4 7,1 2-2,1 5-8,4 0-5,1 6 3,6 18-7,0 8 9,-3 4 9,-1 0-8,-6-3 21,-4-3-22,0 0 1,-2-2 4,-1-3 0,1-4-5,-3 0 0,0-3 3,0-1-18,0-2 0,0-5-38,0-2 4,0-3-55,0-5 21,-2 0-39</inkml:trace>
  <inkml:trace contextRef="#ctx0" brushRef="#br0" timeOffset="277201.2726">19969 11565 206,'0'0'44,"0"0"7,0 0-12,0 0-19,106 10-14,-79-10 15,-2 0-19,-2 0-1,-2 0-2,-1 0-48,-1 0-78</inkml:trace>
  <inkml:trace contextRef="#ctx0" brushRef="#br0" timeOffset="277745.2661">20421 11458 350,'0'0'57,"0"0"-8,0 0 8,0 0-9,0 0 28,0 0-36,-12-36-10,12 36-20,0 2-10,0 14-13,5 10 10,2 3 3,2 3 5,2-2-3,-5 2-2,3-3 3,2-3 2,0 3-6,1-5 1,1-3 0,-4-5-3,-1-6 3,-1-4 0,-4-1 0,0-4 5,-1 1-5,1-2 0,0 0 1,-3 0 42,3-2-8,0-10 9,3-8 13,4-5-56,-1-6 19,2 2-17,-1-3 8,2 4-5,-3-1-6,-2 3 0,-4 4-2,-1 2-5,-1 5 7,1 3-17,-2 5-34,0 4 49,0 3-49,0 0-4,4 0-2,4 0-124,2 0 9,0 1-78</inkml:trace>
  <inkml:trace contextRef="#ctx0" brushRef="#br0" timeOffset="278202.2055">20857 11420 107,'0'0'126,"0"0"-39,0 0 6,0 0 12,0 0-35,0 0-8,0-12-52,0 15-3,0 17-14,0 5 10,0 10-3,0-3 6,0-2 4,0 0-10,0-3 0,0-1 0,0-4-1,0-1 2,0-4-1,0-2 0,0-3 2,0-1-5,-1-3-22,-1-5-42,2 0-1,0-3-54,0 0-13,0 0-58</inkml:trace>
  <inkml:trace contextRef="#ctx0" brushRef="#br0" timeOffset="278468.209">20878 11467 173,'0'0'281,"0"0"-174,0 0-62,0 0-13,0 0-21,0 0-2,33-71-2,-13 58-5,9 1 1,-2 1-3,1 4 16,-2 1-18,-6 1 2,-2 3-3,-1 2-9,-4 0 12,0 0-7,-3 0-26,-6 8-81,-2 4 5,-2 0-71</inkml:trace>
  <inkml:trace contextRef="#ctx0" brushRef="#br0" timeOffset="278720.1955">20905 11556 298,'0'0'0,"0"0"25,0 0 33,0 0-10,0 0 21,0 0-48,0 0 9,80 1-14,-59-1-14,-2 0-1,-2 0-1,-1 4 0,-5 1-1,-4 4-50,-4 3-24,-3 2-24,0 3-98</inkml:trace>
  <inkml:trace contextRef="#ctx0" brushRef="#br0" timeOffset="278951.1833">20915 11842 167,'0'0'49,"0"0"-9,0 0 34,0 0-8,0 0 16,0 0-36,93 8 2,-62-8 16,0-7-63,-2 0 22,-1 2-21,-1-1 2,-4 0 1,-1 3-5,-3 0-7,-4 0-46,0-3-84,-5 0-55</inkml:trace>
  <inkml:trace contextRef="#ctx0" brushRef="#br0" timeOffset="279897.2079">22502 11386 372,'0'0'57,"0"0"-34,0 0-14,0 0 4,0 0-9,0 0 9,65-20 10,-31 19-18,3-1 4,4-1 3,0 1-3,3 1-9,-1-2 0,-3 2 10,-1 1-21,-8 0-56,-5 0 2,-9 0-45,-11 0-60</inkml:trace>
  <inkml:trace contextRef="#ctx0" brushRef="#br0" timeOffset="280203.006">22743 11390 101,'0'0'237,"0"0"-216,0 0-2,0 0 10,-27 81 36,18-49-21,5 1-11,-1 2-9,2-2-16,3 0-8,-2-2 0,2-2 6,-1-2-6,1-4 0,-2-5 0,2 0-1,-1-3 1,-1-3-17,2-3-41,0-4-45,0-4-62</inkml:trace>
  <inkml:trace contextRef="#ctx0" brushRef="#br0" timeOffset="280800.8619">23286 11485 301,'0'0'58,"0"0"11,0 0-8,0 0-21,0 0 19,0 0-55,-22-17 8,14 20-12,-4 15-5,-4 8 2,1 4 3,0 4 0,4 0-3,2-1 6,5 0-6,3-6-1,1-1 4,0-5-4,7-4 4,6-1 0,2-4-4,2-3-9,-3-3 10,5-3 3,1-3 0,4 0 9,2 0 9,1-6-11,2-7 26,-3-1-31,-3-3 20,-2 1-6,-3-5-8,-1 0 29,-2-3-23,-4-3-4,-5 3-2,-4-2 0,-2 2-8,-2 2 0,-14-1 1,0 2 6,-5 3-7,0 3 2,-2 2-4,0 6-49,-4 2 3,-2 5-45,1 0-44,4 0-56</inkml:trace>
  <inkml:trace contextRef="#ctx0" brushRef="#br0" timeOffset="281932.1961">25011 11408 239,'0'0'46,"0"0"3,0 0-20,0 0 15,0 0 9,0 0-52,0-7 18,0 7-19,0 0 0,0 5-10,0 14 20,0 6-10,0 9 16,0 2-11,0 3-5,0 0 0,0 0 0,0-4-1,9-5 3,4-5-2,-1-5 0,4-2 1,-1-5-6,6 0 1,4-6 4,2-3 13,-1-4 14,2 0-14,-4 0 15,0-3-23,-4-7 19,-3-1-4,-2-4 4,-5-3 28,-2-3-23,-2-3-4,1-1 6,-4-6-30,-3 6 6,3-4-7,-3 2-10,0 6 8,0 2-32,0 5-2,0 5 11,0 4-29,0 4-1,0 1-44,0 0-86</inkml:trace>
  <inkml:trace contextRef="#ctx0" brushRef="#br0" timeOffset="282504.2231">25779 11487 308,'0'0'125,"0"0"-43,0 0-23,0 0-8,0 0-18,0 0-27,-6-50 17,-7 42-15,-6-1-8,-6 5 0,-9 2-6,-7 2 6,1 0 0,2 2 3,6 11-20,8 3 14,8 0-7,7 5-3,9 2-35,0 2 34,19-1-1,10 1 12,5-3-15,2-1 21,-2 0-3,2-4 0,-9-1 6,0-1-6,-5-3 8,-3-1-7,-4-2 16,-4-2-9,-4-2-8,-5-1 0,-1-2 6,-1 1-6,0 1 0,0 1 0,-1 1 34,-16 0-33,-6 0 21,0-1-16,-5-3 3,-4 1-18,2 2 5,-2 0-38,-1-1 19,-2 0-69,-3 3-2,7-3-139</inkml:trace>
  <inkml:trace contextRef="#ctx0" brushRef="#br0" timeOffset="283190.2158">26170 11445 345,'0'0'107,"0"0"-3,0 0-23,0 0-26,0 0-38,0 0-5,1-5-24,-1 23 9,0 8 3,-1 7 8,-10 0 2,5 1-10,-1 0 0,-2-3 12,2-1-12,2-4 0,2-4 0,0-2-3,3-5-22,0-1 9,0-4-4,0-2-48,0-3-11,0-5-50,2 0-94</inkml:trace>
  <inkml:trace contextRef="#ctx0" brushRef="#br0" timeOffset="283489.1978">26188 11443 283,'0'0'59,"0"0"-23,0 0 28,0 0 10,0 0-48,88-51 12,-63 43-4,0 2-31,1 0 29,-2 3-32,3-1 1,-4 1-1,1 1-1,-3 2-30,-6 0-48,-4 0-51,-4 5 38,-7 4-59</inkml:trace>
  <inkml:trace contextRef="#ctx0" brushRef="#br0" timeOffset="283754.1805">26198 11605 370,'0'0'65,"0"0"-57,0 0-8,0 0 17,0 0 3,89-4 6,-59 1-21,2 3 2,-1 0-7,-7 0-6,-3 0-7,-5 0 1,-8 3-53,-4 4-23,-4 4-114</inkml:trace>
  <inkml:trace contextRef="#ctx0" brushRef="#br0" timeOffset="284015.1616">26201 11839 198,'0'0'26,"0"0"32,0 0-10,0 0 13,0 0-4,106 18 1,-75-18-3,-1 0-49,-1 0 8,-6 0-14,-2 0 14,-6 0-19,-4 0 5,-1 0-25,-2 0-32,-2 0-59,-2 0-112</inkml:trace>
  <inkml:trace contextRef="#ctx0" brushRef="#br0" timeOffset="288778.7248">11392 13094 287,'0'0'13,"0"0"-13,0 0 33,0 0-7,106 0-10,-73-2 25,8-3-35,1 2 2,4-2 15,7 2-22,2 0 15,0 0-16,0 0 0,-13 2-3,-6-1-9,-8 2-23,-5 0-16,-8 0-47,-4 0-122</inkml:trace>
  <inkml:trace contextRef="#ctx0" brushRef="#br0" timeOffset="289121.9998">11751 13106 161,'0'0'45,"0"0"12,0 0 18,0 0 2,0 0-52,11 97 31,-8-71-7,-1 6-46,1 3 32,-3 3-11,1-4-11,-1 0-11,2-2 11,-1-2-14,-1-2 1,0-6 0,0-2 1,0-5-1,0-3-3,0-2 1,-1-1-46,-2-1 0,0-5-43,-2-3-82</inkml:trace>
  <inkml:trace contextRef="#ctx0" brushRef="#br0" timeOffset="289854.2178">12354 13123 396,'0'0'43,"0"0"-26,0 0-7,0 0 2,0 0 15,5 80-1,-5-46 17,0 1-30,3-1-1,-3-1 6,0-1-8,4-5-10,-4 0 0,2-2 1,-2-4-4,1-3 8,-1-5-4,2-1-1,-1-5-27,2 0-8,5-7-43,-1 0-45,5 0-42</inkml:trace>
  <inkml:trace contextRef="#ctx0" brushRef="#br0" timeOffset="290184.2577">12406 13123 426,'0'0'70,"0"0"-28,0 0 1,0 0-3,0 0-34,0 0-6,45-68 0,-22 54 1,-3 4 8,2 2 2,1-2 1,1 6-7,1-1 2,-3 2-8,0 3 1,-3 0-18,-4 0-5,1 4-58,-2 7-2,-2 1-28,-9 3-95</inkml:trace>
  <inkml:trace contextRef="#ctx0" brushRef="#br0" timeOffset="290428.2449">12460 13291 144,'0'0'17,"0"0"51,0 0-18,0 0-1,0 0-31,0 0 6,99 0 2,-83 0-18,-1 3-3,2 2-5,-4 1-8,-6 1-61,-2 4-102</inkml:trace>
  <inkml:trace contextRef="#ctx0" brushRef="#br0" timeOffset="290674.2274">12471 13543 195,'0'0'55,"0"0"31,0 0-26,82 0-22,-53-5-20,1-2 11,2 1-27,-4-1 3,1 0-1,-3 3-4,0-3-1,-4 3-14,-5-2-82,-3 0-74</inkml:trace>
  <inkml:trace contextRef="#ctx0" brushRef="#br0" timeOffset="291462.2195">13069 13097 282,'0'0'51,"0"0"29,0 0-10,0 0-35,0 0 32,0 0-44,0-9-14,0 9-6,0 3-3,0 21-3,0 9-7,0 9 20,0 0 0,0-1-1,3-3-3,3-4 5,3-2-6,-2-5-5,1-1 0,-1-2 4,-1-3-15,-6-3 11,0-1-27,2-7 18,-2-1-53,0-4 12,0-4 6,0-1 8,0 0 33,0-9-109,0-10-37</inkml:trace>
  <inkml:trace contextRef="#ctx0" brushRef="#br0" timeOffset="291934.219">13121 13166 173,'0'0'102,"0"0"14,0 0-18,0 0-22,0 0-2,0 0-71,-12-33-3,12 33-7,17 0-7,5 17 6,5 5 3,3 7 5,-5 2 14,1 0-2,-4 0-9,3 1-3,-1-3 6,1-3 1,-2-2-6,2-2 1,-3-4 2,-2-2 8,-4-1-12,-2-4 0,-5-4 4,-5-4 5,-1-1-6,-3-2-1,2 0 22,-2 0-14,1 0 30,-1-5 20,2-11-22,-1-8-3,1-5-28,1 1-7,-2-3 6,-1 2-2,0-2-4,0 3 0,0 0 0,-4 3-13,2 1 13,-1 2-27,3 2 4,0 5-54,0 5 28,0 3-25,5 1-68,6 2 1,-3-2-115</inkml:trace>
  <inkml:trace contextRef="#ctx0" brushRef="#br0" timeOffset="292645.2319">13951 13126 306,'0'0'40,"0"0"3,0 0 10,0 0 13,0 0-9,0 0-56,-45-60 16,32 55-17,0 3 4,-1 1 11,2 1 0,-5 0-4,4 5-11,-2 9 1,3 8-2,6 3-3,0 4 4,6 1-9,0 1 11,0 1-2,3-3 0,12-1-4,4-2 2,4-2 1,-2-3 1,1-1-8,-1-2 8,-5 0 0,1-2 1,-8-1 6,-2 0-8,-7 1 1,0-1 0,0-2 9,-7 1-5,-11-2 17,0-2 10,-6-1-27,-1-3 25,-2-3-25,-1-3 7,2 0-8,2 0 1,2-3-8,5-7-5,3-2-64,6-3-48,6-1-50,2 0-180</inkml:trace>
  <inkml:trace contextRef="#ctx0" brushRef="#br0" timeOffset="293390.2348">14442 13091 36,'0'0'237,"0"0"-185,0 0 7,0 0 31,0 0-45,0 0-6,-36-18 3,24 18-34,1 0-5,-1 0-3,-2 9 5,-3 9-10,-1 6 5,3 8 0,-1 4-3,4 3 6,2 3-3,-1-1 3,6-2 3,5-5-6,0-3 0,11-7 1,14-3-11,2-6 10,9-4-5,0-6 2,0-2-3,1-3 5,-1 0 1,-2-3 0,-6-10 28,-1-1-18,-6-2 9,0-3 27,-6-3-28,-3-4 21,-3 0-22,-5-3-15,-4 0 7,0 2-6,-3 0-3,-12 3 0,-2 2-7,-4 2 4,0 4-17,3 3-34,4 5 21,1 1-97,4 5-6,-2 2-165</inkml:trace>
  <inkml:trace contextRef="#ctx0" brushRef="#br0" timeOffset="294020.7191">15104 13076 289,'0'0'82,"0"0"23,0 0-29,0 0 9,0 0-57,0 0-12,-31 1-18,26 28 3,1 6-1,1 1 21,1 0-15,1-2-3,1 0-3,0-3 1,0-4 3,0-1-4,0-2 0,0-1-5,0-7-8,0-1-3,1-5-28,4-3-28,-1-4 1,5-3-51,-3 0-44</inkml:trace>
  <inkml:trace contextRef="#ctx0" brushRef="#br0" timeOffset="294535.2199">15083 13085 333,'0'0'33,"0"0"-2,0-76 11,5 53 12,8 0 4,6 0-32,1 4-4,-2 7 14,-2 4-29,-1 7 11,0 1-18,0 0-16,1 3 4,-4 15 12,-4 4 0,-7 3 10,-1 3-1,0 1-9,-15-2 0,-6-2 8,-4-2-1,2-3-7,3-4 0,2-4 4,6-3 0,6-5-4,1-1 0,4-2 5,1-1-11,0 0 6,0 3 0,0 4-2,0 5-2,6 5 2,4 1 2,5 2 0,2 2-1,0 2 2,7-1-1,-1 1 0,4-3 4,0-1-4,-1-1 0,-5-1 0,-4-1-12,0-2-6,-3 0-14,1-4 22,-8-3-62,1 0-6,-5-3-23,-3-4-77</inkml:trace>
  <inkml:trace contextRef="#ctx0" brushRef="#br0" timeOffset="295215.2221">16609 13071 375,'0'0'100,"0"0"-55,0 0 16,0 0-55,0 0 0,0 0-2,0 0-1,0 104 29,0-72-29,0 0 7,-1 1 8,-5-2-10,1 3-6,2-5-2,-1-1 0,-1-4-2,3-3 2,0-6-26,2-3 6,0-4-49,0-6 16,6 0-17,0-2-26,0 0-9,0-7-127</inkml:trace>
  <inkml:trace contextRef="#ctx0" brushRef="#br0" timeOffset="295557.221">16618 13126 213,'0'0'54,"0"0"-22,0 0 9,-1-89-16,11 71 12,-1 4 17,0 2-32,1 5 22,-5 2-12,3 3-10,3 2-22,4 0 0,5 0-2,5 5-7,-5 9 9,-1-1-11,-6 4 8,-5 0 3,-8 1-6,0 0 15,0 0-9,-8-2 2,-5 2 3,-6-3 6,-1-1-9,-2-1-4,-2-2-3,-1-2-57,5 0-2,-1-3-32,3 0-58</inkml:trace>
  <inkml:trace contextRef="#ctx0" brushRef="#br0" timeOffset="296036.2233">17115 13079 350,'0'0'50,"0"0"19,0 0-18,0 0-13,0 0-38,0 0 2,-6 30-6,6 0 7,0 3-3,0 0 23,0 1-16,0-5-3,0 2-4,-3-3 13,2-2-15,-2-2 2,1-4 0,1-4-2,1-2 2,0-4-12,0-4-27,0-3-49,0-3-12,0 0-63,6-7 52</inkml:trace>
  <inkml:trace contextRef="#ctx0" brushRef="#br0" timeOffset="296584.2237">17126 13138 138,'0'0'195,"0"0"-102,0 0 1,-8-77-67,8 59 1,9 4-20,9-1-1,0 3 9,3 3-1,-1 4 1,-3 1 10,-1 4-20,-5 0-6,-2 0 0,0 0-7,-3 6 4,-2 8 6,-4 4-1,0 5-2,-3-1 5,-13 2-11,-1-2 5,-2-2-11,2-3 7,0-2 5,3-1-15,-1-3 5,3-3-24,1-2 24,5-3 1,1 0 0,4-3 5,-1 1 4,2 2 0,0-1-2,0 4-21,0 1 23,12 3-1,4 1 7,5 3-6,3 0 4,0 2-2,1 1 25,-1-2-19,-3 1 9,-3 0-6,-3 0-10,-2-1 23,-1 1-24,0 0 0,-3-1 10,0 0-4,-3-3-7,0-3 1,-2-3-39,0-2-13,0-4-44,1 0-42,-1 0-45</inkml:trace>
  <inkml:trace contextRef="#ctx0" brushRef="#br0" timeOffset="297477.9797">17807 13136 299,'0'0'64,"0"0"-4,0 0-18,0 0 9,0 0-28,0 0-21,-41-7 24,31 7-20,-1 0 8,-3 16-5,-2 8 8,-1 7-17,0 5 0,3 4 0,1 3 4,4-2-4,1-1 1,5-7-2,3-5 2,0-4-3,8-6 2,11-1-14,8-6 13,6-6-10,4-2 11,-3-3 11,2 0-3,-7-4 1,-4-6 8,-2-2-13,-6-4 39,-2 0-15,-1-4 8,-5-1 12,-3-1-45,-3-2 14,-3-2-17,0-1 7,-3-2-10,-11 1 3,-2 1-14,-2 2 1,-3 6-48,3 2 13,-1 7-14,4 6-36,0 4 38,0 0-56,3 0-107</inkml:trace>
  <inkml:trace contextRef="#ctx0" brushRef="#br0" timeOffset="297898.224">18455 13117 372,'0'0'93,"0"0"-23,0 0-6,0 0 8,0 0-51,0 0-11,0-4-10,0 27-12,-3 9 12,-3 1 3,1 2 4,1-3 1,1 0-6,3-3 3,0-3-5,0-4 0,0-2-1,0-2-25,0-5-24,0-1 9,0-6-70,0-4-48</inkml:trace>
  <inkml:trace contextRef="#ctx0" brushRef="#br0" timeOffset="298348.2526">18330 13073 156,'0'0'41,"0"0"35,0 0-22,0 0 7,0 0-2,95-45-33,-62 46 17,0 18-11,0 2-18,-1 5 27,-6 3-35,-4 1 5,-4-1-7,-6-2 6,-4-1-6,-5-1-4,-3-1 3,0 0 6,0-1-1,-5 0-8,-4-2 5,-3-2 2,-3 1-7,0-3 0,-3-1 3,1-1-1,1-3 0,0 0-2,0-5 0,1 1 9,0-3-11,0-4 2,4-1-3,-1 0-4,-1 0-29,-2 0-7,-3-6 0,0 0-33,-4 2 7,1-3-44</inkml:trace>
  <inkml:trace contextRef="#ctx0" brushRef="#br0" timeOffset="299187.2377">18935 13139 287,'0'0'91,"0"0"-39,0 0 20,0 0-43,0 0-26,0 0 11,0 8-10,0 7 3,-1 6 4,1 4-7,0 7-4,0 4 11,0 2-6,1 1 7,8-1-12,0-6 0,3-1 8,-1-6-5,2-4-6,2-6 3,1-2-1,-1-5-6,0-3 7,-3-3 0,3-2 5,3 0 2,1-5-7,2-10 1,-1-3 4,-3-3 23,-2-5 3,-1 0-16,-1-5-7,-5 1 4,-1-2-12,-5 2 3,-2 2 6,0-1-2,0 5-7,-3 1 0,0 7-3,0 7-25,1 3-14,1 4-2,1 2-33,0 0-22,0 0-87</inkml:trace>
  <inkml:trace contextRef="#ctx0" brushRef="#br0" timeOffset="299917.206">19725 13115 313,'0'0'58,"0"0"1,0 0 31,0 0-36,0 0-15,0 0-4,-60-56-33,40 56 11,0 0-13,-6 17 0,2 10-7,0 8 7,-1 2 0,4 6 0,3-1 6,8-2-6,2-2 0,8-6 0,0-4-4,5-3 4,13-5 0,2-3-7,0-5 7,7-5-3,1-1 0,5-4 6,3-2 0,1 0-1,-1 0 3,-3-3 2,-4-3-3,-3 0-4,1-3 0,0 1-42,-3-1-17,-5 0-88,-6-1-54</inkml:trace>
  <inkml:trace contextRef="#ctx0" brushRef="#br0" timeOffset="300398.2264">19948 13091 350,'0'0'87,"0"0"-70,0 0 18,0 0-33,0 0 3,0 0 26,108-33-14,-71 27 6,2 3 18,-6 0-36,1 0 26,-3-2-24,1 2-2,-4 0 3,-3 3-6,-5 0-2,-2 0 0,-5 0-8,-3 0-21,-5 5-56,-2 3-5,-2-3 27,-1 1-51,0-3-70</inkml:trace>
  <inkml:trace contextRef="#ctx0" brushRef="#br0" timeOffset="300710.3294">20150 13105 305,'0'0'77,"0"0"-72,0 0 37,0 0-4,-5 88-4,4-57 1,-2-1-23,1-2 12,-2 1-22,1-2-2,0-2 15,-1-2-8,1-4-7,0-1 0,-1-1 7,1-3-8,2-2 1,-1-2-13,1-2-1,-1 0-73,1-4-31,-2-3-135</inkml:trace>
  <inkml:trace contextRef="#ctx0" brushRef="#br0" timeOffset="304569.2322">13369 14649 236,'0'0'73,"0"0"-40,0 0 20,0 0 11,0 0 1,0 0-60,-19-36 13,10 30 12,-2-1-28,-4 5 8,-1-1-10,-2 3 0,-2 0 7,-2 0-6,-5 0-1,2 5 0,-2 6-2,0 1 2,5 0 0,1 4 1,6-1-5,2 4 6,-1 1-2,5-1 0,3 1-4,2 0 2,4 1 2,0-2 0,3 1-9,10-4 10,-1-1-1,0-3 0,1-1-24,-2-2 22,2-5-6,-1 1 8,0-5-8,3 0 8,2 0 0,2 0 0,2-5 9,0-5-9,-2-1 0,0-2 1,-1-1 4,0-1 0,-4-2-5,-1 1 2,-2-4 5,-5-1-2,-2-3-5,3-3 8,-1-2-12,-3-4 11,5-1-7,-4 1 0,-2-2 3,-2 3-8,0 4 10,0 1-5,0-1 1,0 0 13,0 1-7,0 1 5,0 7 4,0 5-3,0 2-13,0 3 8,0 3 16,-2 2-17,1 1-5,1 3-2,-2 0 6,1 0-17,1 0 10,0 9-4,0 13-9,0 10 22,0 6-8,0-1 0,0 1 2,3 1-7,3 0 5,3 0 0,1-1 7,2-5-4,6-1-5,4-7 2,1-1 0,2-6-9,1-1 9,-3-5 0,1-5 1,-1 0 9,-2-4-11,-2-3 1,-3 0-2,1 0-3,-5 0 7,1 0-2,-4-10 6,0 0-1,0-2-5,0-3 0,-5-2 5,1 1-7,-4-2 2,-1 1 0,0 0 0,0 4 0,0 3-4,0 3 2,-3 4-22,0 3 21,0 0-11,2 0 14,-2 0-16,1 12 12,2 2 3,0 1-10,0-3 5,0-1-2,0-2 2,5-2 6,1 1-2,-2-4 5,2 0-6,3 0-4,3-4 7,3 0-7,5 0 13,-1 0-6,0-9 2,1 0-2,-4 1 0,1-1-4,-8 1 17,4 3-20,-3-1 7,-2 1 0,4 0 4,-2 1 1,-2 3-7,5 1 2,-2 0 0,-1 0 2,3 0-2,-4 4 1,2 7-9,1 2 15,-5 2-7,-1 0 0,-3 0 1,-1 0 14,-2-1-5,1 1-4,-1-1 6,0-3-4,0 0-8,0-4 0,0 0 1,0-6-2,0-1 1,0 0 0,0 0 11,0 0-1,0 0-10,0-13 8,7-7-2,3-4 5,-3-5-11,5-1 0,0 1-5,3 7-3,0 4 8,-2 6 0,2 4-4,-4 4-2,3 4 6,-3 0-2,1 0-3,9 6-12,-1 8 12,4 2 2,-3-1 3,2 1 4,-7 0-4,2-3 3,-2 2 0,-4-2 8,5 0-18,-4-1 7,-1-3 0,1 0-10,-2-3 9,1-2-70,-3-4-61,-2 0-211</inkml:trace>
  <inkml:trace contextRef="#ctx0" brushRef="#br0" timeOffset="305315.4647">13781 14715 17,'0'0'226,"0"0"-193,0 0 15,0 0 25,0 0-46,0 0-18,0 0 4,7-24-9,-4 12 11,2-1 1,-1-4-9,-1 0 26,0-1-25,-1 0 8,-2 1 2,0-1-7,0 4-8,-5-1-3,-4 1-4,-4 5 4,2 1 2,-2 7 2,-4 1-8,2 0-17,-4 12 14,4 12-13,0 6 20,6 3-12,5 5 17,4-5-5,0 0 0,0-6-29,9-6 7,7-1-25,8-6-26,3-7-50</inkml:trace>
  <inkml:trace contextRef="#ctx0" brushRef="#br0" timeOffset="307048.2394">14686 14565 168,'0'0'89,"0"0"-45,0 0-12,0 0 29,0 0-36,0 0-8,-19-15 34,13 15-47,-5 0 1,0 9-2,-1 6 3,1 6-12,-2 1 2,1 4 4,2 3 3,2-3-3,0 5 0,5-1-3,-1-3 6,2-3-5,2-5 2,0-2 0,0-5-2,5-3 2,7-1 0,-2-2-3,2-5-5,3-1 8,3 0 2,1 0-1,-2 0 40,4-9-34,-3-1-3,1-3 6,0 0-2,-7-2 2,-4-1-10,4-3 1,-6-3 9,-2-1-4,-2-1-6,-2 1 0,0 1 0,-9 2-6,-11 1-3,1 4-5,-4 1 6,3 4-9,3 4 17,1 3 0,4 1-2,2 2-4,2 0 6,5 0 0,3 11-8,0 1 6,0-2 2,2 3-8,7-5 4,4 0 1,2-2 3,1-5 0,4 1-1,2-2 6,2 0-5,0 0 13,0-9-12,1-2 32,0-2-33,-1-4 7,-3-2 4,-1-2-11,-1-4 0,-1 2 3,-3-5 2,-6 0 3,-2 1-2,-1-3 4,-3 0 13,0 2-20,-2 3 9,-1 2 11,0 4-21,0 2 13,0 5-15,-3 2 0,0 5 7,2 3 5,-1 2-12,2 0 0,0 0 3,-4 0-21,1 21 18,-3 13 0,2 8 5,2 5-5,1 2 0,1 1-2,0-2 6,0-4-8,1-5 4,10-6 0,5-4 5,1-7-5,2-1-1,2-4 0,-3-2 1,3-5-7,-1-2 11,-2-2-4,0-3 0,-1-3 5,4 0-5,1 0 0,-1-5-1,3-7 1,-4-4 1,0-2 0,-2 0 4,-2 0-4,-4-2-1,-4 2 0,-2-1-8,-2-1 8,-4 3 0,0 1-5,0 3-6,-3 6-3,-4 3 7,-1 4 3,-1 0 8,-4 1-9,1 16 5,-1 5 0,5 2-6,2 0 5,3 0 0,3-2 1,0-4-2,0-4-5,5 0 7,5-5 0,5-1-3,0-2-3,7-5 6,5-1 0,3 0-22,3 0-16,1-9-59,-4-2-110</inkml:trace>
  <inkml:trace contextRef="#ctx0" brushRef="#br0" timeOffset="307745.2324">15734 14578 300,'0'0'120,"0"0"-90,0 0 36,0 0 7,0 0-51,0 0 1,-18-13-23,7 13 3,-5 0 2,-8 4-5,-2 11 0,0 1 2,-3 4 2,7 1-4,1 0 0,5 1 0,7-4-9,4-4 9,5 0 0,0-2-4,0-1-4,9-4 4,6-2-1,0-2-11,-1-2 13,0-1 3,-5 0 0,5 0-3,2-1 10,-1-10-7,5-2 0,-1-1 4,-1-2-2,0-1 0,-2-3-2,-5-1 17,-4-3-9,-2-4-8,-2-2 0,0-5 2,-1-3 9,-2-1-11,0-1 0,0-1 11,0 2-5,0 1 10,0 5 13,-2 3-24,-3 7 28,2 9-15,0 4-16,2 10 14,-1 0-7,1 0-18,1 24 5,0 12-4,0 16 6,0 1 2,0-3 0,1 0 4,5-8 0,0-4-4,3-5 0,0-6 1,3-4-6,6-4 5,1-5-17,1-3-7,3-7-50,1-4-20,-3 0-77,3-15-192</inkml:trace>
  <inkml:trace contextRef="#ctx0" brushRef="#br0" timeOffset="308337.2342">14682 14413 120,'0'0'256,"0"0"-228,0 0 37,0 0 11,0 0-67,0 0 2,45-2-2,-1-4 31,3 2 12,2-1-40,-1 2 13,-2 1-25,-3-1 7,3 2-3,-2-2-4,2 0 0,0 0 0,-4 2-63,-2-1-34,-7 2-74</inkml:trace>
  <inkml:trace contextRef="#ctx0" brushRef="#br0" timeOffset="310458.2486">17168 14509 187,'0'0'209,"0"0"-176,0 0-30,0 0 10,0 0 2,0 0-12,-5 18 6,15-15 20,-4 0-22,3 0 24,-3-3-12,4 0-12,4 0 25,1 0-16,3 0 13,3-9-6,-5 0-14,5-3-9,-5 0 0,1-2 3,-1-1 6,-5-5 1,-2-1-10,1-2 0,-2-4 6,-2-2-6,-2-3 0,-2-2 4,-2 1 0,0-2-4,0 2 0,0 4-8,0 4 8,-11 4-1,2 3 1,-1 4 0,-1 3 0,5 5 0,0 2 0,4 3 0,0 1 13,2 0-17,0 0 4,0 3-4,-1 13-12,1 11 14,0 6 2,0 4 0,0 5 4,0 0-7,0 1 3,0-1 0,3-4-5,2-4 6,-2 0-1,3-1 0,-1-2 11,-1 1-13,4-5 2,0-3 0,5-1-5,-3-6 6,3-3-1,1-2 0,1-4-8,0-2 5,-1-3 3,-3-1 0,-2-2 3,-5 0 1,1 0-4,-2 0 0,1 0 7,5-8-4,0-3-3,0-5 0,-1-1-2,-2-3-11,-2 3 4,-4 2 3,0 0-11,0 4 9,-10 2-10,-7 1 18,-4 4 0,4 2 6,1 1-8,5 1 2,5-1 0,3 1 3,3 0-3,0-2 0,0 2-8,0 0 2,0 0-15,0 0 2,6 0 17,5-1-6,5-4 8,1 0 0,0-1 2,2 1 10,-2 0-12,-1 2 0,-2 0-3,0 1 3,0 2 0,-1 0 3,-1 0-13,1 3 10,-3 10-2,2-2-4,-2 4 6,-1-1-2,-2 0 2,0-3 0,1-3 0,-2-2 5,3-2-5,0-4 0,5 0 11,-2 0-10,5 0-1,0-2 2,2-9 1,-1 1 1,-3-1-4,-4-1 0,-1 0 8,-4 2-6,-5-1 3,2 5-4,-1 1 26,-2 4-20,0 1 21,0 0-28,0 0-1,0 12-2,0 9 3,0 3 0,0 2 19,0 2-12,-5 1 4,1 1 3,-2 2-10,-6 1 20,2 6-24,-4-1 0,2-1 8,2-3-2,-3-6-6,2-7 0,-3-4 4,1-6-1,4-3-3,3-5 0,0-3 9,3 0 2,0 0-11,2-4 0,1-13-5,0-4 1,0-5 4,17-4 0,3 1 0,5 3-25,-2 0 21,4 5 1,-1 3-24,6 1 26,-4 4-38,2 0-31,-4 5-36,-6-3-202</inkml:trace>
  <inkml:trace contextRef="#ctx0" brushRef="#br0" timeOffset="311147.2683">19205 14322 302,'0'0'108,"0"0"-49,0 0 48,0 0-69,0 0-13,0 0-25,-5 14 6,-12 9 12,-7 3-3,-1 0-11,-3 0 7,-1-1-3,3-2-10,-2-1 2,1 0-4,4-4-7,2 0-7,6-2-10,-3-1-4,4-1-46,1-2 28,4-4-22,6-6-77</inkml:trace>
  <inkml:trace contextRef="#ctx0" brushRef="#br0" timeOffset="311517.2456">18940 14348 327,'0'0'69,"0"0"1,0 0 17,0 0-37,0 0-29,0 0-21,6-6-6,5 24 1,5 7 5,0 3 11,0-1-11,-1 0 0,2-1 0,2-4 7,2-1-7,3-1 0,4-5 4,1-2-11,-4-2 8,-4-4-1,-8 0 0,-4-3-1,-4-1-2,5 0-50,-5-2-47,-1-1-6,-2 0-87</inkml:trace>
  <inkml:trace contextRef="#ctx0" brushRef="#br0" timeOffset="312291.2303">19288 14230 287,'0'0'72,"0"0"-47,0 0 31,0 0-44,-102-79-1,75 65 2,0 7-3,-2 2 0,-1 5-8,-5 0 2,-1 5 47,1 10-44,-3 1 3,5 2-1,2 5-3,3 0-6,5 2 0,6 4 0,3 2 3,5 5-3,0 3 0,3 3 23,0 1-19,2-1 6,1-3-10,1-4 5,2-2-4,0-4 0,0-4-1,14-1 0,2-1 9,2-4-19,6-1 8,0-4-2,2-3-5,4-7 9,6-3 0,3-1 5,5 0 9,0-7-14,0-5 3,-2-2-2,-1 1 13,2-2-14,0 1 4,-4-3-2,-3 4 6,-8-2-8,-5 1 2,-7-1-2,-1-1 34,-1-4-11,0-5-3,-2-1-3,3-4-3,-4 0-14,-2 1 0,-5 2 0,-1 1-6,-3 4 6,0 2 0,0 1 4,-9 2 5,-4-1-16,-7 2 7,-5 1 0,-2 0 6,-11 2-4,-7 5-2,-8 3 0,-3 5-18,1 0-11,1 3-38,2 9-60,1 1-20</inkml:trace>
  <inkml:trace contextRef="#ctx0" brushRef="#br0" timeOffset="318000.2405">18892 14124 201,'0'0'50,"0"0"-7,0 0 1,0 0-16,0 0 2,0 0-25,0 0 1,-6-12 8,3 10-5,2 2-9,-2 0 0,0 0 3,1 0 12,1 0-13,1 0 2,0 0-4,-2 0 2,-1 9-2,-3 3 0,0 3 0,2 2-2,1-2 2,1 1 0,1 1-1,1-2 3,0 2-2,0-2 0,0-2 0,0 1 0,0-2 0,3 1 1,0-1-5,1-1 10,-2-1-8,2-1 2,2-1-15,-3 1 15,2-3-20,-1 2-3,-4-3 1,0 2-52,0-3-52</inkml:trace>
  <inkml:trace contextRef="#ctx0" brushRef="#br0" timeOffset="318764.2506">19332 14214 174,'0'0'39,"0"0"2,0 0 16,0 0-36,0 0 12,0 0 0,-3-9-25,3 9 16,-2 0-21,-3 0 3,-3 2-6,-4 11 6,-4 3-15,-1 4 9,1 0-26,4 1 1,-1-3-85,2-2-165</inkml:trace>
  <inkml:trace contextRef="#ctx0" brushRef="#br0" timeOffset="331616.271">23590 14277 182,'0'0'57,"0"0"-10,0 0 18,0 0-39,0 0 17,0 0-1,0 0-21,0 0 34,-21-37-23,15 32 6,-1-1-4,-2-1-34,-4 0 2,-3 1-2,0 2 1,0-1-4,-2 2 3,4 3 0,-2 0-8,2 0 15,1 0-7,1 0 0,2 0 0,-1 0 1,1 10-1,-2 5 1,-2 6-13,2 3 19,1 3-7,2 1 0,1 2-1,2 1-4,2-1 5,2-3 0,2-2-1,0-2-7,0-4 6,5-2-5,5-5-5,1-1 4,-2-4 8,1-5 0,2-2-5,0 0 6,6 0-1,3-8 0,-2-5 11,2-3-9,1-2-2,-1-3 0,2-1 4,-1-1 3,-3 1-14,-7-1 7,0 5-1,-7 0-5,-1 3 6,-1 0 0,-3 4 2,0 1 2,0 2-4,0 3 0,0 1 0,0 3 12,0-1-9,-1 2 3,1 0-1,0 0-5,0 0-3,0 12-17,0 9 20,0 5 11,0 1-11,0-1 0,6-1-5,1-2 12,5-4-7,4-2 0,1-3 0,1-4-1,1-4 1,5-1 0,-1-5 0,-1 0 7,0 0-7,-2-2 0,-1-12 4,-4-2-2,1-2 0,-2-3-1,-4 0 5,-2-3 6,-4 0-14,-2-2 2,-1 3 0,1 5 9,-1 8-6,-1 5 6,0 3 12,2 2-21,3 0-5,4 13-15,4 8 17,1 1 2,0 2 2,-1-3-1,-1-3 8,-1-1 1,-3-2-9,0 2 0,-4-2 1,0 0-5,-4-2 4,0 3 0,-17 0-11,-13 1-1,-7-2-22,-2-5-41,0-2-39,0-7-77</inkml:trace>
  <inkml:trace contextRef="#ctx0" brushRef="#br0" timeOffset="333117.2476">26254 14202 315,'0'0'91,"0"0"-27,0 0 22,0 0-47,0 0-7,0 0-27,-17-67-5,9 59 14,-3-2-14,-2 3 0,-1 1 0,0 1 5,-4 5-8,2 0 3,-2 0 0,0 0-4,-1 5 5,-2 10-1,3 0 0,0 5 1,3 1-4,0 0 3,3 5 0,2-1-9,2 2 9,2 0 0,3-1 0,2-1-4,1-2 4,0-2 0,0-1 1,7-2-10,7-3 2,-1-2 7,5-4 0,-1-3-7,3-3 7,4-3 0,0 0 5,2-1 0,-3-11-2,0-3-3,-2-3 0,3-3 7,-4-2-1,-1-1-6,-3 0 1,-4 3 6,-4 1-4,-5 5-3,0 5 15,-3 3-10,0 3 46,0 4-22,0 0-5,0 0-24,0 0-4,0 11 3,0 10-1,0 3 4,0 0-8,0-3 6,0-2 0,5 1-3,7-2 4,3-3-1,6 1 0,1-6-41,2-1 14,6-5-48,-2-4-62,2 0-111</inkml:trace>
  <inkml:trace contextRef="#ctx0" brushRef="#br0" timeOffset="333940.2525">27905 13965 292,'0'0'142,"0"0"-75,0 0 36,0 0-43,0 0-47,0 0 26,0-6-30,0 6-1,0 0-1,0 0-7,0 3-3,-9 18-5,-15 11 8,-6 6 13,-3 4-13,-3 1 2,-1-2 2,-1-2 6,2-4-11,4-3 1,6-4-1,4-3-2,2-3 3,2-2 0,4-2-3,2-2-18,4-3-9,0 0-24,3-6-42,4-4-5,1-3-147</inkml:trace>
  <inkml:trace contextRef="#ctx0" brushRef="#br0" timeOffset="334404.2531">27532 14015 249,'0'0'58,"0"0"6,0 0-32,0 0 20,0 0 7,0 0-48,0 0-11,-2 11-4,7 17 4,7 7 48,3 3-48,4 0 18,1-1-17,3-6 7,1-2 11,0-3-13,-1-4-5,-1-1 4,0-1 0,-2-4-5,-2 1 0,1-2 2,-3-3-2,-1-3 0,0-3-9,-3-3-17,-2-3-62,-2 0 19,-2 0-35,-3 0-68</inkml:trace>
  <inkml:trace contextRef="#ctx0" brushRef="#br0" timeOffset="336206.2186">27911 13978 301,'0'0'41,"0"0"-28,0 0 29,0 0-20,0 0 13,0 0 27,0-26-43,0 21 23,0 2 1,0-1-27,0 0 15,0 1-26,0-4-2,-3 3 1,1-2 5,-4-2-13,2 2 4,-1 1 0,0-2 3,0 3-3,2-1 0,-3 1 0,0 1-6,-3 1 6,-3 1-11,-3-1-6,-3 2 9,-4 0 2,-1 0 6,1 0-9,1 0 6,3 0 3,-1 0 0,1 3 2,2 1-8,-1 1 6,1 0 0,-2 1-1,0 1 2,-3 1-3,4 3 2,-2 0-3,2 3-2,1 2 6,-1 4-1,3 0 0,1 1 2,2-2-4,1 2 2,1 0 0,0 4-5,0-3 6,-1 1-1,-1-5 0,4 0 4,-1-1-8,4-3 4,1 1-4,1-1-2,2 0 7,0-3-1,0 2 0,-1-1 2,-1 0-2,-1 0 0,2-2 3,-1 1-9,1-1 8,-1-2-2,2 1 0,0 0 6,0 0-15,0 0 9,3 0 0,3 2 2,-1-1-1,-2-1-1,3 1 2,-3 0 8,1-3-10,2 2 0,0 0 0,0 2-3,3-2 3,-1-2 0,1 3-3,2-3 1,1-1 2,1 2 0,0-3 1,-1 3-4,-1-2 8,0 2 0,1-2-5,3-2 2,-2 0-2,5 0 0,-1-1 0,2-3 11,-1 1-10,0-1 3,-3 0 0,-2 0 2,2 0-6,-3 0 0,0 0 4,3 0-4,0 0 0,1 0 0,-1 0 3,3 0 7,0-4-10,-2-1 0,-1-1 0,-4 2 0,-2 1 5,1-2-5,-1-1 3,0 2 4,2-4-7,-1 2 0,0-1 3,4-4 0,-2 2 1,-2-2-4,2-1 3,-3 2 7,-1-1-3,-2 0-4,-2 1-2,0 0 28,-2 0-28,-1 0 7,2 0-4,-3-3 6,2 0-12,-2 1 2,0-3 0,0 0 6,0-1-2,1-4-4,1 0 0,2-1 4,-1 2-4,2 1 0,-2 0 4,-2 0-5,1-1 3,-2-2-2,1 5 0,-1-1 0,0 0 0,0 2 0,0-1 0,0 0-5,0-2 5,0 1 0,0 2 0,0-1-3,-3 5-2,-2-2 5,-2 3 0,1 0-6,-3-1 11,-1-1-5,-3 1 0,-2 3-13,0-2 13,-3 3-11,1 1 3,-2 3-7,4-1-13,-1 4 5,1 0-4,-2 0-70,2 4-11,-2 3-67</inkml:trace>
  <inkml:trace contextRef="#ctx0" brushRef="#br0" timeOffset="337982.2593">28618 13737 244,'0'0'62,"0"0"35,0 0-51,0 0-14,0 0-5,0 0-20,0 0-7,0-9 0,0 9 5,0 0-14,0 4 12,0 14-3,0 6 32,0 4-20,-3 3 2,0 3 0,2 3-11,-2 5 29,-1 0-21,3 5-1,-2-4 12,-3 1-16,3-3-6,0-4 0,0-4 5,0-1 0,0-7-5,-1-2 0,-1-3 1,-2-4 8,4-3-9,0-1 0,1-5 3,-1-3-8,3-1 5,0 0 0,-1-3-7,1 0 14,0 0-14,0 0 7,0 0 0,0 0 4,0 0-4,0 0 0,0 0-6,0 0 13,0 0-7,0 0 0,0 0 2,0 0-2,0 0 0,0 0 1,0 0-3,0 0 9,0-4-11,0-6 4,0-4 0,3-1-13,3-2 13,1-1 0,2 2-7,0-1 7,0 1 0,1 2 0,-2 0 0,0 3-6,2 1 6,-1 3 0,1 1-9,2 0 17,-1 3-14,-1 1 6,3 2-7,1 0 2,2 0 5,-1 8 0,2 4-6,-2 3 8,2 0-4,0 3 2,-1-5 0,-2 3-1,-2-3 1,-3-1 0,-3 0-4,-2-1-5,-2-2 9,-2 0 0,0-1 0,0 0 0,0-1 0,-8 1 0,-2 0 10,-3 0-1,-1-3-9,-2 3 0,1-3 2,-3-1 2,0 0-1,-2 0-3,2-1 4,-3-2 1,2-1-5,1 0 0,-1 0 4,4 0-1,-1 0-3,2 0 1,2-3-7,2-5-3,2 0-21,-2-4-44,5-2-102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34:12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25659 4209,'-24'0,"1"0,-1 0,1 24,23 0,-24-1,1 1,-1-24,24 23,0 1,0-1,0 1,0-1,0 1,0-1,24-23,-1 0,1 0,-1 0,1 0,-24-23,23 23,-23-24,24 24,-24-23,23-1,1-23,-24 24,23-1,-23-23,0 0,0 0,0 23,0-23,0 0,0 0,0 0,0 24,0-1,0 1,-23 46,23 1,-24-1,24 1,0 23,-23 0,23-24,0 24,0 24,0-48,0 25,0-25,23 48,-23-48,24 1,-1-24,-23 23,24-23,-1 0,1 0,-1 0,-23-23,24 23,-24-24,23 1,1 23,-24-24,0 1,0-1,0 1,0 46,0 1,0-1,0 1,0-1,0 1,23-24,-23 23,24 1,-1-24,1 0,-24-24,23 24,1-23,0 23,-24-24,0 1,23-1,1 24,-24-23,23 23,1 0,-1 0,-23 23,0 1,0-1,0 1,0-1,0-46,24-1,-24 1,23-1,-23 1,24-1,-1 1,1 23,-1 23,1 1,-24-1,0 1,0-1,0 1,23-24,-23-24,24 1,-24-1,23 24,-23-23,24 23,-1 0,-23 23,24-23,-24 24,0-1,23-23,-23 24,24-1,-1-23,1 0</inkml:trace>
  <inkml:trace contextRef="#ctx0" brushRef="#br0" timeOffset="325.4901">25894 4092,'-24'0,"1"0</inkml:trace>
  <inkml:trace contextRef="#ctx0" brushRef="#br0" timeOffset="857.03">26835 3904,'0'0,"0"-24,-24 24,1 24,23-1,0 1,-24 23,24 0,-47 23,47-46,0 23,0-24,24 48,-24-47,23-1,1 1,-1-1,1 1,-1-24,1 0,23 0,-24 0,24 0</inkml:trace>
  <inkml:trace contextRef="#ctx0" brushRef="#br0" timeOffset="1169.0381">27211 3880,'0'0,"0"24,-24-1,24 1,-23 46,23-46,0 23,0-24,0 1,0 46,0-46,0 0,0-1,0 1</inkml:trace>
  <inkml:trace contextRef="#ctx0" brushRef="#br0" timeOffset="1575.4472">27164 4139,'0'-24,"23"24,24 0,-23-23,-1 23,25 0,-25-24,1 24,-1-23,1 23,-24-24,23 1,-23-1,0 1,0-1,0 1,0 46,0 1,0-1,0 1,0 23,0 0,0-24,0 1,0-1,0 24,0-23,0 0,0-1</inkml:trace>
  <inkml:trace contextRef="#ctx0" brushRef="#br0" timeOffset="1775.0541">27611 4209,'0'24,"0"0,0-1,0 1,0-1,0 1</inkml:trace>
  <inkml:trace contextRef="#ctx0" brushRef="#br0" timeOffset="2160.0344">27916 3786,'-23'-23,"46"46,-46-23,23 24,0-1,23 1,-23 23,24 23,-24-23,24 24,-24-24,0-24,0 24,0-23,-24 23,24-23,0-1,-24 1,1-1,-1 1,1-24,23 23,-47 1,23-24</inkml:trace>
  <inkml:trace contextRef="#ctx0" brushRef="#br0" timeOffset="2583.7885">28222 4162,'0'-23,"24"23,-1 0,1 0,23 0,0 0,0 0,-24 0,1 0</inkml:trace>
  <inkml:trace contextRef="#ctx0" brushRef="#br0" timeOffset="2782.9235">28269 4257,'-23'23,"46"-46,-70 46,47 1,24-24,-1 0,1 0,-1-24,1 24,23 0,-24-23,1 23</inkml:trace>
  <inkml:trace contextRef="#ctx0" brushRef="#br0" timeOffset="3421.1989">28904 4139,'0'-24,"0"1,0-1,24 24,-24 24,0-1,0 1,0-1,0 1,23-24,-23 23,0-46,24 23,-24-24,23 24,-23-23,24-1,-1 24,1-23,-24-1,23 24,1 0,-24 24,23-1,1-23,-24 24,0-1,23-23,-23 24,24-1,0-23,-24 24</inkml:trace>
  <inkml:trace contextRef="#ctx0" brushRef="#br0" timeOffset="5968.764">26270 7690,'-23'0,"-1"0,1 0,-1 0,1 0,-24 24,23-1,1 1,23-1,-24 1,24-1,0 1,0-1,0 1,24-1,-1-23,1 0,-1 0,1-47,-1 47,-23-23,24-1,-24 1,23-24,-23 23,0 1,24-24,-1-24,-23 24,0 0,0 0,0 24,0-1,0 0,0 48,-23 0,23-1,-24 24,24 47,0-47,0-23,0 23,0-24,0 24,0-23,24 23,-1-24,1-23,23 24,0-24,0 0,-24-24,48 24,-48-23,1-1,-1 1,1 23,-24-24,0 1,0-1,0 1,0 46,0 1,0-1,0 1,0-1,23 1,1-24,0 0,-1 0,-23-24,24 1,-1-1,1 24,-24-23,23 23,1 0,-1 0,-23 23,24 1,-24-1,0 1,0-1,0-46,0-1,23 1,1-1,-1 1,-23-1,24 1,-1 23,1 0,-1 23,-23 1,0-1,0 1,0-1,0-46,0-1,24 1,-24-1,23 1,1 23,-1-24,1 24,-1 0,1 0,-1 24,1-1,-1-23,-23 24,24-24,0 0</inkml:trace>
  <inkml:trace contextRef="#ctx0" brushRef="#br0" timeOffset="6206.0425">26552 7502,'0'0,"-23"0,23-23</inkml:trace>
  <inkml:trace contextRef="#ctx0" brushRef="#br0" timeOffset="6733.7326">27822 7290,'0'-23,"0"-1,0 71,-23-94,-1 71,24 23,-23 0,-1-24,24 48,-23-24,23 47,0-47,23 0,-23-23,24-1,-1 1,24 23,0-47,-23 0,23 23,0-23,-23 0</inkml:trace>
  <inkml:trace contextRef="#ctx0" brushRef="#br0" timeOffset="7006.6772">28316 7196,'0'0,"-23"24,23-1,-24 24,24-23,-23 23,-1 0,24 0,0-23,0 23,0-24,0 24,0-23,0 23,0-24,24 1,-1-24</inkml:trace>
  <inkml:trace contextRef="#ctx0" brushRef="#br0" timeOffset="7380.628">28222 7526,'0'0,"24"-24,-1 24,1 0,23 0,-47-23,47 23,0-24,-24 24,1-23,-1 23,-23-24,24 0,-1 1,-23-1,24 1,0-1,-48 48,24 23,-24-24,24 1,0 23,0 0,0-23,0-1,0 1,0-1,0 1,24-1</inkml:trace>
  <inkml:trace contextRef="#ctx0" brushRef="#br0" timeOffset="7851.0481">28763 7573,'-23'0,"23"-24,0 1,23-1,1 24,-1 0,1 0,-24 24,23-1,1 1,-24 23,0-24,-24-23,1 24,23-1,0 1,-24-1,1-23,23 24,0-1,23-23,1 0,-1 0,1 0,-1 0,24 0,-23-23,-1 23</inkml:trace>
  <inkml:trace contextRef="#ctx0" brushRef="#br0" timeOffset="8476.9062">29469 7126,'0'0,"0"-24,23 24,1 0,-24 24,23-1,-23 1,24 23,-24 0,23-24,1 48,-24 23,0-70,0 23,0 47,0-71,0 24,-47 0,0 24,23-24,-23-24,0 1</inkml:trace>
  <inkml:trace contextRef="#ctx0" brushRef="#br0" timeOffset="9029.5174">30010 7502,'23'0,"1"0,-1-23,24 23,-23 0,-1 0,24 0,-23 0,-1 0,1 0</inkml:trace>
  <inkml:trace contextRef="#ctx0" brushRef="#br0" timeOffset="9227.0453">30104 7643,'-24'24,"48"-48,-24 48,23-24,1 0,-1 0,1 0,-1 0,24 0,-23-24,23 24</inkml:trace>
  <inkml:trace contextRef="#ctx0" brushRef="#br0" timeOffset="10537.0231">30715 7502,'0'-23,"-23"23,23-24,0 1,23 23,-23-24,24 24,-1 24,1-1,-24 1,0 23,23-24,-23 1,0-1,24 1,-24-1,0 1,0-1,-24-23,1-23,23-1,0 1,0-1,23 1,1-1,-24 1,23-24,1 47,-1-24,1 48,-1-24,-23 23,24 1,-24-1,23-23,-23 24,0-1,0 1,0-1,-23-23,23-23,0-1,23 1,1-24,-1 23,1 1,-24-1,47 1,0 23,-23 0,-1 0,1 23,23 1,-24-1,24 1,-47-1,47 1,-47-1,47-23,-23 24,-24-1,23-23,1 24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49:46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5875 914 120,'0'0'99,"0"0"-62,0 0-6,0 0 0,0 0-3,0 0-3,0 0 0,0 0 2,4-3 3,-4 3-3,0 0 4,0 0-21,0 0-9,3 2-1,3 11-6,2 11 6,2 6 6,1 3-3,2 5 12,-1-2-15,3 0 0,0-1 2,0-2 1,1-1 0,-2-4 0,-1-1-3,-4 0 3,2-2-3,-3-4 0,0-5 0,-1-1 0,1-3 0,-1-1 0,1-4 0,-4-2-7,2-2 4,-1-3 3,2 0 1,-1-14 10,3-8 27,-3-5-8,1-7-16,-4 2-3,0-3 2,-3 0 4,0 2-6,0 3-2,0 3-5,0 7 10,0 10-5,0 4-5,0 4-4,0 2 0,0 0-5,3 12-21,5 14 16,1 8 8,6 1 2,-3-2 1,2-3-1,0-1 0,4-2 0,0-3 0,0-1 0,-3-5 0,-2-5 2,-1 0-3,-3-5 1,-3-3-7,-2-5 7,-2 0-1,-2-8 1,0-20 31,0-10-22,0-6-6,0-4 0,0 0 3,-3 2-6,1 0 5,-2 6-11,1 2 6,-3 5-14,3 9-30,0 6-31,0 6-45,3 7-66</inkml:trace>
  <inkml:trace contextRef="#ctx0" brushRef="#br0" timeOffset="1603.7471">6600 1218 275,'0'0'71,"0"0"-71,0 0 1,0 0-1,0 0 9,0 0 27,27 2 1,-18-2-14,4 0 10,-1 0-17,1-6-1,1-5-5,2 1-8,-1-7 9,0-4-9,0-2 1,-2-5-3,-2-3-3,-5-3 2,2 0 0,-5 0-3,-1 6 4,-2 3-1,0 7 1,0 0 7,0 5 1,0 1 9,-5 3-13,0 1 1,2 5 15,3 2 9,-3 1-12,3 0-9,-3 0-8,3 0-4,0 0 1,0 12-16,0 15 19,0 12 0,0 8 0,0 8 2,0 0 1,0-1-2,6-6 1,-3-7-1,-1-4 9,1-5-8,-2-2-1,3-6-1,-2-4 1,-2-5 1,1-5 5,-1-4-6,0-3 0,0-3 0,0 0 8,0 0 4,0-9 15,0-6-28,0-4-4,0-4 4,0 0 6,0 2 0,2 2-6,4 2-1,0 2 0,3 3-1,1 1 0,2 1 0,4 6 0,1 2 0,4 2-5,1 0 4,-2 6-2,-1 8 2,1-1 3,-3 2 0,1 1 1,-4-5 0,0 1 0,0 1-1,1-2 0,0 2 1,-3-2-3,3-3-1,-3-1-32,-1 0-29,3-6-21,2-1-21,1 0-108</inkml:trace>
  <inkml:trace contextRef="#ctx0" brushRef="#br0" timeOffset="2379.7043">7436 1179 170,'0'0'160,"0"0"-111,0 0 12,0 0-23,0 0-9,-84-33 20,66 44-40,3 10 5,-1 4-1,4 4-11,0-4 13,9-2-13,3-4 0,0 1-2,0-5 0,3-1 4,12-5-4,0-5-2,4-3 0,2-1 0,3-2 1,0-18-3,-2-2-23,-5-4-8,-4 2 26,-7 1 9,-2 5 1,-2 6 4,-2 6 13,0 4 58,0 2-8,0 0-24,0 0-44,0 10-9,0 8 7,0 2 2,6-1 1,3-1-1,1-3-3,2 1 3,3-3 2,3-1-1,0-6-1,4-3 0,2-3-5,0 0 3,1-6-2,-1-11-5,-2-1-6,-6-3 12,-5-5 0,0-4 6,-4-3-1,-2-9-1,-2-1 3,1-10-3,-4-3 10,0 3 17,0 4 3,0 11-5,0 8 9,0 9-18,0 7 8,-4 8-11,1 5 16,3 1-14,0 0-16,0 4-11,0 26-18,0 17 23,0 16 6,0 2 3,7-3-1,2-8-2,2-11 4,2-8-4,-1-6-3,6-5-27,-3-4 10,1-5-2,2-7-18,-3-5-38,-3-3-56,4-4-195</inkml:trace>
  <inkml:trace contextRef="#ctx0" brushRef="#br0" timeOffset="2675.6809">7555 1086 311,'0'0'65,"0"0"-21,0 0 29,94-11-34,-54-2-17,2-2-6,4-2-10,-1 2-5,-5 5 5,0 3-6,-10 4-71,-4 3-99,-10 0-172</inkml:trace>
  <inkml:trace contextRef="#ctx0" brushRef="#br0" timeOffset="3771.6219">9242 1055 363,'0'0'124,"0"0"-124,0 0 0,0 0-4,0 0 4,0 0 8,8 23-5,0-21 2,0-2-1,4 0 12,3 0-7,1 0 9,5-3-6,0-12-7,-3-3-5,-2-2-1,-4-1-15,-4 5 1,-1 0 9,-4 6 6,-1 5 2,-2 2 0,0 2 8,0 1-3,0 0 1,0 1-8,0 17-2,0 6 1,0 5 2,0 1 2,0 0-2,7-1-2,5-5 0,3-4 1,2-2 2,-1-5 0,-1-2-4,4-7-9,-1-4 11,2 0 6,0-1-6,3-16-35,-2-4-9,-2-1-21,-1-4 26,-6 3 28,-5-1 11,1 3 20,-1 0-7,-1 3 26,0 6-1,2 3-17,2 6-21,2 3-7,3 0-12,1 4 18,5 15 1,0 0 4,3 1-1,-2 1 28,-1-5 4,-4-2-15,-4 1-15,-4-2-5,-6 3 4,-3-1-4,0-1-17,-16 3-43,-17-2-130</inkml:trace>
  <inkml:trace contextRef="#ctx0" brushRef="#br0" timeOffset="4011.5991">9478 729 723,'0'0'0,"0"0"-41,0 0-19,0 0 6,0 0 18,0 0-24,0-13-209</inkml:trace>
  <inkml:trace contextRef="#ctx0" brushRef="#br0" timeOffset="4939.5365">11025 890 362,'0'0'85,"0"0"-25,0 0-18,0 0-14,-99-3-15,68 23-3,3 5-9,1 10 8,6 1 3,5 0-10,4-3-1,7-4-1,5-4-2,0-2-3,0-4 3,14-2 2,1-5 4,5-3-3,4-8-2,2-1 1,9 0-7,0-13 4,-1-8-5,-4-6-9,-6 0 8,-8-2 5,-8 1 4,-1-3 4,-7 5 19,0 3 19,0 8-8,0 5 3,0 8 22,0 2-8,0 0-40,0 0-11,0 16-29,0 10 22,6 4 7,9-2 1,3-2-1,4-5-13,1-4-15,10-7-20,1-4-51,6-4-61,-4-2-134</inkml:trace>
  <inkml:trace contextRef="#ctx0" brushRef="#br0" timeOffset="5747.4872">12699 684 235,'0'0'66,"0"0"-66,0 0 0,0 0 10,0 0 16,100 7 32,-63-7 2,2 0-17,0 0-14,5 0-18,-5-3-5,0-3-2,0 1-4,-5-2 0,-3 3-23,-4 1-66,-9 1-52,-10 2-23</inkml:trace>
  <inkml:trace contextRef="#ctx0" brushRef="#br0" timeOffset="6075.4651">12896 703 481,'0'0'60,"0"0"-54,0 0 3,0 0-6,-10 83 34,8-51-2,2 3-20,0 1-6,0-2-7,6 0-1,0-2 0,0 2 5,0-3-2,-2-4-4,1 0-3,-2-4-27,-3-1-46,0-2-15,1-5 51,2-7-198</inkml:trace>
  <inkml:trace contextRef="#ctx0" brushRef="#br0" timeOffset="6985.3062">13409 658 366,'0'0'150,"0"0"-66,0 0-28,0 0-52,0 0-4,0 0-21,0 48 21,0-14 11,0-1-3,0 0-2,0-2 1,0 0-7,0-3 4,0-2-2,0 2-2,0-2 2,0-2 4,0 2-12,0-4-55,2-4 1,0-4-68,1-8-121</inkml:trace>
  <inkml:trace contextRef="#ctx0" brushRef="#br0" timeOffset="7297.284">13445 598 400,'0'0'94,"0"0"-2,0 0-44,0 0-36,0 0-12,0 0-2,76-33 1,-45 30 2,4 0-1,-2 2 1,-1 1-1,-2 0 0,-1 0 0,-4 0-14,-4 1-45,-8 6-40,-8 2-80</inkml:trace>
  <inkml:trace contextRef="#ctx0" brushRef="#br0" timeOffset="7537.2697">13415 843 256,'0'0'65,"0"0"-37,0 0 8,92 0-23,-53 0-1,-1 0 1,-7 0-8,-4 0-4,-5 0-1,-8 0 0,-8 3-76,-6 8-117</inkml:trace>
  <inkml:trace contextRef="#ctx0" brushRef="#br0" timeOffset="7761.2602">13408 1135 294,'0'0'40,"0"0"9,0 0 7,0 0-40,107 0 1,-73 0-7,2 0-1,-3 0-8,0-1-1,-2-2 1,1 1-1,-1-1-44,-3 0-37,1-3-208</inkml:trace>
  <inkml:trace contextRef="#ctx0" brushRef="#br0" timeOffset="8133.849">14058 636 577,'0'0'78,"0"0"-25,0 0-53,0 0-15,0 0-6,0 0 20,9 113 1,-9-65 1,0-2 2,0 0 0,0-3-1,0-4 10,0-4-11,0-7 6,0-2-6,0-8-1,0-6-2,0-1-23,0-7-22,6-4-19,2 0-91,-1-18 29</inkml:trace>
  <inkml:trace contextRef="#ctx0" brushRef="#br0" timeOffset="8605.8167">14104 742 29,'0'0'378,"0"0"-267,0 0-95,-6-82 19,6 73 6,0 4 7,0 5-13,0 0-32,0 0-3,2 0-3,8 11-6,8 14 6,2 7 3,1 3 0,-1 2-2,0 1 1,-1-1 1,2-1 3,-3-2 1,0-4-4,0-6 1,-5-3 0,-2-4-1,-1-6 1,-6-3-3,1-6-2,-2-2 4,0 0 2,0 0 4,-1-3-3,2-11 3,-1-8-2,-1-1-3,0-3 9,0-4-9,1 0 14,-2-3 2,2 0 5,-1 1 3,-2 0-6,1 4 6,-1-1-9,0 4-6,0 1-9,0 6-1,0 1-18,0 7-24,0 2-19,0 5-16,0 3-42,3 0-54,3 0 2</inkml:trace>
  <inkml:trace contextRef="#ctx0" brushRef="#br0" timeOffset="9245.7734">14987 705 243,'0'0'334,"0"0"-251,0 0-34,0 0-35,0 0-11,-101-72 1,79 68-4,2 4 0,4 0-5,1 2 3,-1 16-3,1 6-2,3 3 7,3 2-1,9 0-2,0-3 2,5 2-9,17-3-2,9 1-12,5-5 23,1 0-1,-4-3-2,-9-1-4,-3 0 4,-7 0 8,-5 0-12,1 0 8,-6-2 0,-1 1 4,-3 2-4,0 0 1,-4 0 8,-15 0-3,-4-1 0,-6-2 0,-5-3-6,1 0-13,-4-4-29,-3-4-24,-2 1-6,-3-3-6,2-2-31,4 0-170</inkml:trace>
  <inkml:trace contextRef="#ctx0" brushRef="#br0" timeOffset="10045.7244">15347 629 345,'0'0'84,"0"0"2,0 0-46,0 0-34,-91 44-1,72-9-5,1 7 0,3 3 3,0 3-2,6-2-1,4-4 0,5-3-2,0-7-6,8-7-5,11-4 1,6-6 2,3-9 10,6-3 9,6-3-2,1 0 5,2-17 0,2-9-8,-5-6-3,-4-6 8,-8 1-5,-9 2 7,-11 2-8,-8 4 36,-3 1-8,-21-1-19,-3 2 3,0 0-5,2 1 0,4 7-10,6 2-11,3 7-60,8 5-58,2 5-19</inkml:trace>
  <inkml:trace contextRef="#ctx0" brushRef="#br0" timeOffset="10429.6988">15989 664 365,'0'0'36,"0"0"-36,0 0 1,0 0 4,-2 97 63,-4-60-29,2 2-21,1-2-3,3-4-6,0-2 0,0-3-7,0-2 3,0 2-4,0-7 0,0-2 0,0-6-1,-3-3 0,1-6-86,0-4-28,2 0-56</inkml:trace>
  <inkml:trace contextRef="#ctx0" brushRef="#br0" timeOffset="10909.672">15909 675 359,'0'0'23,"0"0"35,2-100-30,9 75-5,1 7 20,2 4 6,5 5-26,4 5-19,3 4-4,6 0 0,0 7-3,-1 14 2,-1 7-3,-6 0 4,-6 1-3,-7-2 3,-6-2 1,-5 1-1,-1-1 0,-20-1 1,-9 1-1,-6-6-2,3-2-27,3-7 5,10-2 22,9-7 2,5-1 0,3 2 4,3-2-1,0 0-1,0 2 0,6 3-1,13 6 2,6 4 6,4 0-9,1 2 1,0-1 3,-2 2-1,1 2-3,-3 0 14,1-1-5,-2-2-7,-3-1-1,-2-1 7,-3-1-8,-7-1-3,-1-2-30,-4-4-65,-4-4-115</inkml:trace>
  <inkml:trace contextRef="#ctx0" brushRef="#br0" timeOffset="11706.7977">17739 634 516,'0'0'98,"0"0"-32,0 0-49,0 0-17,0 0-3,0 0-6,0 77 9,0-36 2,0-2 5,0 0-1,0-3-3,1-3 4,-1-1-7,3-6 4,-3 1-3,3-3-1,-1-1 0,-2-3 0,1-5-31,2-6-53,1-3-48,2-6-141</inkml:trace>
  <inkml:trace contextRef="#ctx0" brushRef="#br0" timeOffset="12066.7754">17795 597 294,'0'0'26,"0"0"39,0 0 0,0 0-23,0 0-6,0 0-12,62-68-17,-47 68-4,4 0-3,3 11 0,1 13-2,-2 5 5,-5 4-3,-6 1 7,-5-6 4,-4 0-3,-1-6-8,-1-4 4,-14-1 0,-9-6-4,-3 0 0,-4-2-4,0-2-1,1-2-22,3-3-36,5-2-80</inkml:trace>
  <inkml:trace contextRef="#ctx0" brushRef="#br0" timeOffset="12458.7537">18434 637 404,'0'0'63,"0"0"26,0 0-42,0 0-47,0 0-13,0 0 13,-18 100 2,12-64-1,0 0 2,2-3-3,1-1 0,-2-2 1,2-3 3,-1-1-4,-2 1-1,0-1-55,-3-2-22,3-1 20,1-8-61</inkml:trace>
  <inkml:trace contextRef="#ctx0" brushRef="#br0" timeOffset="12986.7171">18353 518 378,'0'0'48,"0"0"5,0 0-30,0 0-18,88-51-4,-62 51 2,-1 0-6,2 2 2,-3 14-5,-3 7 6,-9 4 4,-6 3-1,-6 3 10,0 0-8,-15 0-2,-12 1 0,-4-5-3,-1-4-6,2-4-11,7-8-1,4-4-4,8-4 3,3-4-2,7-1-7,1 0 22,0 0 1,0 0-2,9 0 7,7 0 0,2 0 0,6 1 9,1 10-5,2 5 14,0 0-12,-2 0-2,-1 1 4,0 0-4,0 1 5,0 1-1,-2-1-5,-1 0 1,-2-1-2,-5-4-2,-1 1 0,-4-2-23,-1-6-82,-4 0-149</inkml:trace>
  <inkml:trace contextRef="#ctx0" brushRef="#br0" timeOffset="13442.6916">19007 608 447,'0'0'87,"0"0"20,0 0-71,0 0-36,0 0-3,0 0-5,-89 106 6,75-62 0,2-5-2,5-4 4,4-3 0,3-6-2,0-2-5,3-4-11,10-5 12,2-3 1,4-7 5,1-4 2,5-1 4,3-3 9,2-14-7,-1-5-3,-7-6 5,-4-3-2,-5-2-4,-5-2-1,-5 2 2,-3-1-2,0 1-3,-2 4-1,-10 5-22,-6 7-41,-4 7-25,-5 7-26,-1 3-238</inkml:trace>
  <inkml:trace contextRef="#ctx0" brushRef="#br0" timeOffset="14078.8878">19496 561 365,'0'0'101,"0"0"0,0 0-27,0 0-62,0 0-12,0 0-31,0 68 31,0-25 41,0-2-25,2-2-1,-2-3-7,1-5-7,1 1 5,-1-4-5,1 0-1,-1-1-8,-1-9-59,0-4-16,0-6-56,0-8-112</inkml:trace>
  <inkml:trace contextRef="#ctx0" brushRef="#br0" timeOffset="14430.869">19398 613 507,'0'0'9,"0"0"21,0 0-2,40-83-26,-12 71-2,2 5 0,5 5 0,-4 2-3,3 8-1,-2 16 1,-1 10 0,-3 6 3,-2 3-1,-4-2 0,-7-3 1,-3-4 0,-6-4 0,-6-4 1,0 0 3,-9-3-4,-18 0 2,-9 1-2,-7 0 0,0-4 0,-3-2 0,4-5 0,4-3-10,8-5-42,4-3-35,3-2-64,3 0-113</inkml:trace>
  <inkml:trace contextRef="#ctx0" brushRef="#br0" timeOffset="14974.8349">20060 572 263,'0'0'132,"0"0"-86,0 0-40,0 0-6,-13 83 5,5-39-2,1-3-2,7-5 4,0-5-5,0-4 1,13-3 7,4-4-8,1-3 3,1-4 7,-3-3 5,4-3 6,-1-3-9,2-4 4,1 0-15,-2-1 13,1-13-13,0-4 13,1-4 2,-3-7 6,1-4-12,-5-2-4,0 0-5,-6-1 4,-2 2-4,2 4-1,-3 3-45,-3 5-28,-2 8-107</inkml:trace>
  <inkml:trace contextRef="#ctx0" brushRef="#br0" timeOffset="15646.7902">20833 597 473,'0'0'30,"0"0"7,0 0-31,0 0-5,0 0-1,0 0-5,-95 9 5,63 14 0,1 6 0,-2 6 5,3-1-5,9 2 0,3-1-1,9-1 1,6-3-1,3-4 1,0-3-9,8 0 9,10-5 15,6 0 4,3-6 3,7-4-4,3-5-14,8-4-4,1 0-26,6-5-26,-1-8-81,-4-5-256</inkml:trace>
  <inkml:trace contextRef="#ctx0" brushRef="#br0" timeOffset="16022.7636">21191 577 492,'0'0'100,"0"0"-89,0 0-11,0 0-27,0 0 27,0 0 3,87 15 4,-55-12-4,3-1 2,-1-2-4,2 0 1,4 0-2,-3 0-23,-2 0-66,-5-4-54,-11-2-105</inkml:trace>
  <inkml:trace contextRef="#ctx0" brushRef="#br0" timeOffset="16326.7449">21345 640 320,'0'0'99,"0"0"-73,0 0-21,0 0-5,-5 97 17,2-63-6,0 1 23,0-1-28,2 0 17,-1-1-6,-2 0 34,1-3-38,0-3-3,0-3-3,0-4-2,-2-6-3,2-4-4,0-4-13,0-5-87,-2-1-112</inkml:trace>
  <inkml:trace contextRef="#ctx0" brushRef="#br0" timeOffset="19064.1558">22085 547 208,'0'0'87,"0"0"-24,0 0-7,0 0-28,0 0-4,0 0-1,0 0-3,7-35 7,4 29-7,-1 0-1,6-2-6,6 3-2,3 0-8,3 1-2,3 0 0,-2 4-1,-2 0 0,-8 0 0,-1 0-5,-6 11-2,-5 7 1,-7 6-3,0 7 8,-10 4 2,-15 1 1,-3 2 5,0-2-3,1-5 0,8-6-4,6-3-1,2-5 1,7 0 0,1 1-3,0 0 1,1 5 0,1 0-1,1 5 1,0 2 2,0 0 4,-2 3-1,1-1 6,-2-2 10,0 0 7,0-3-20,-1 0-1,1-2-5,0-2-24,0-3-103,-1-7-113</inkml:trace>
  <inkml:trace contextRef="#ctx0" brushRef="#br0" timeOffset="19280.1462">22085 1460 554,'0'0'88,"0"0"-87,0 0-1,0 0 0,0 0 0,0 0-27,-5 0-23,1 0-38,2-3-171</inkml:trace>
  <inkml:trace contextRef="#ctx0" brushRef="#br0" timeOffset="25115.6161">3919 2022 260,'0'0'102,"0"0"-68,0 0 10,0 0-14,0 0 20,0 0 7,0 0-20,-28-44-16,23 40 2,-2 1-14,-1 2-4,-5-3-4,4 4 1,-2 0-4,-5 0 2,2 0-1,-3 0 1,0 0 0,-2 0 3,1 2-1,3 4-2,0 0-4,5 0 3,2 3-2,2 0 3,6 3-6,0 3-6,0 5 6,11 2-1,8 2 4,2 4-1,6-5 4,3 3 4,-2-2-4,5-1 0,-5 1-3,-1-2 2,-3-1 1,-8-3 4,-4-1-2,-3 1-3,-7 0 3,-2 2-2,0 1 0,-20 3 1,-6-3-1,-6 0 3,-2-6-1,1-1-2,3-6 0,2-1 2,1-6 2,3-1 3,0 0-7,2 0 0,4 0 0,0-8 5,4-2-5,4-1-58,3 3-76,-1-2-198</inkml:trace>
  <inkml:trace contextRef="#ctx0" brushRef="#br0" timeOffset="26492.3324">4150 2204 368,'0'0'49,"0"0"-49,0 0-1,0 0 1,0 0 10,-10 86 5,10-57 5,0-1 7,0-2-14,0-4-3,10-2 0,1-3-10,3-4-1,3-2 0,2-4-2,1-2 3,-1-5 6,5 0 0,-4 0 19,0-8-19,-2-7-2,0 0 3,-5-3 3,-2 1-3,-5-1 6,0 0 2,0 0 7,-5 1-11,1 4-4,-2 1-3,0 8 25,0 0-17,0 4 3,0 0-5,0 0-3,0 0-7,0 11-21,3 3 21,0 4 8,1-2-6,4 0-2,8-2-6,1-3 6,5-1-11,2-2 11,1-5-3,2 1-20,-1-4 20,0 0 0,1 0-11,-3-9 7,1-6 2,-8-3-3,1-3 8,-5-6 1,0-4 2,-2-5-3,-2-4 0,-3 4 3,-5 4 5,-1 8 16,0 5 8,0 4 4,0 3-17,0 4-6,-1 4-3,1 2 19,-3 2-16,2 0-3,-1 0-7,2 3-3,-3 18-20,3 14 20,0 10 4,0 3 0,0 5-4,0-4 1,0-2 3,0-5-4,0-2 0,0-1-1,0-5 2,0 2-1,5-3 1,-1 1 0,-4-3 0,0-1-1,0-1 0,0-2 0,0 0-5,0-5-3,0-4-4,0-5 1,0-6-4,0-4-14,0-3 4,0 0 8,0 0 15,-3 0-1,3 0 6,0 0-3,0 0 3,0 0-1,0 2-2,0-2-4,0 0 4,0 0 0,0 0 0,0 0 0,0 0 2,0 0-2,0 0-60,0 0-189</inkml:trace>
  <inkml:trace contextRef="#ctx0" brushRef="#br0" timeOffset="27264.8628">4774 2192 197,'0'0'34,"0"0"-4,0 0 15,0 0-5,0 0-5,0 0 0,50-51-6,-39 43-11,1 2 11,4 0 0,1 3-16,4 0-3,1 3-7,0 0-3,-2 6 1,-4 9-1,1 5 1,-4-1 4,-7 1-3,0 3 10,-3-2-3,0-1 1,-3-2 6,0 0-9,-3-4 4,-12 4-4,-6-3-1,-1-1 2,1-2-6,0-4 2,5-1-4,4-2-5,1-5-1,1 0 5,1 0-14,1-4 9,1-3 2,0 0-5,-1 0-23,5 5-49,-3 2-64,3 0-82</inkml:trace>
  <inkml:trace contextRef="#ctx0" brushRef="#br0" timeOffset="28288.8021">4874 2365 119,'0'0'169,"0"0"-150,0 0-15,0 0 8,0 0-1,91 0 33,-58 0-2,0 0 1,-5-7-19,3-3-4,-7 0-6,4-2-4,-4 0-1,0-1-7,-6-3 1,0 1-3,-6-3 3,-6 0 0,0-5 0,-2 1-1,-4-2 2,0 0-3,0 1-1,0 4 4,0 1-2,0 3-2,0 2 7,-7 3 8,4 2 11,3 5 10,-2 1 0,2 2-14,0 0-5,-1 0-10,1 0 1,0 0-8,0 0-5,0 1-6,0 17-10,0 10 17,3 10 4,3 8 7,-2 3 8,2 0-7,0-2-1,0-3-2,2-3 2,-1-5-7,-1-6 5,-3 0-3,0-1-2,-3-2 4,0 1-3,0-1 2,0-1-3,0-2 5,0-4-5,0-4 0,0-1 3,0-6-3,0-3 0,0-3-4,0-3 4,0 0-35,0 0-3,0-1-19,0-17-16,0-7-127</inkml:trace>
  <inkml:trace contextRef="#ctx0" brushRef="#br0" timeOffset="28717.0705">5275 2259 340,'0'0'115,"0"0"-84,0 0-11,0 0-13,0 0 0,0 0 7,52-88-4,-34 78-2,-3 0 0,1 9 5,-2 1-11,0 0-3,3 0 1,1 11 0,-3 3 3,1 8-3,-2 3-2,-2 3 2,-3 2 4,-6-4 4,-3-3-8,0-2 0,-9-3 5,-12-3-2,-1-3 3,-5-3-3,6-1-3,0-5 5,5 1-3,2-4-2,-2 0-18,5 0-20,2 0-29,2-3-25,-2-6-87</inkml:trace>
  <inkml:trace contextRef="#ctx0" brushRef="#br0" timeOffset="31273.1939">5817 2126 130,'0'0'177,"0"0"-102,0 0 2,0 0-15,0 0-7,0 0 3,0-6-10,0 4-20,0 1-15,-5-1-5,-1 2-8,-4 0-2,-2 0 2,-3 0-2,0 8 2,-1 5 0,1 7-1,-3 6-4,1 3 5,1 3-2,4-2-1,2-2 2,7-6-2,3-3 2,0 0 0,0-6-17,5-1 16,6-1 0,6-4-4,0-2 4,4-4-4,2-1 6,2 0-2,0-3 2,2-9 0,0-1 3,-3-3-1,-5-2-2,1 0 1,-7-3 0,-1 0-2,-6 0 4,-6-1-2,0-1-1,0 4 0,-5 1 0,-3 1 4,0 2-1,2 3-3,2 4 0,2 4 0,-1 1 0,3 2-1,-3 1 0,3 0 1,0 0-2,0 0-5,0 0-8,0 4 12,0 0-6,6 2 6,5 1-1,5-3 2,-1-3 2,7-1 3,2 0-2,-3 0-1,0 0 2,1-4 1,-7-5-3,-3-2-2,0-1 2,-3-4 16,0-2-14,0 1 0,-6 1-2,3 5 1,-6 4 0,0 2 9,3 5 20,-3 0-12,0 0-14,0 0-4,3 0-19,4 10 7,2 10 12,3 1 2,0 3-2,2 2 0,-5-2 0,-2 1 0,-4 0-1,-2-1 1,-1-2-1,0-2 0,-1-1 0,-12-2-2,-1-3-5,-2-3 0,2-1-7,1-5 2,1 1 5,6-2 0,3-3 6,1-1 1,1 0-6,1 0 2,0 0-8,0 0 0,0 0-9,0 0-21,12 0 40,9 0 3,0-3 0,6-6-1,3 0 1,4 0 1,3-2 0,2 0-1,-5-3 0,-4-1 0,0-3 3,-8-4-7,-2 0 8,-4-3-4,-7 1 0,-6-1 12,-3 3 17,0 2 4,0 3 12,-3 4 3,-8 2-5,-2 7-10,1 0-25,-1 4-8,4 0-2,-3 10 1,-1 16-1,2 8-12,5 7 10,6 3 2,0-5-1,0-5 3,6-6 0,10-8 2,4-3-2,8-5 1,2-4-1,4-5 0,-1-3 0,0 0-33,-3-3-12,0-10-63,-8-3-171</inkml:trace>
  <inkml:trace contextRef="#ctx0" brushRef="#br0" timeOffset="34642.5372">7154 2302 410,'0'0'105,"0"0"-74,0 0 2,0 0-12,0 0-8,0 0-13,0 0-6,8-3 2,-8 15-2,0 6 6,-4 3 5,-8 2-5,-2 1-3,-5 1-42,-3-1-85,-2-1-146</inkml:trace>
  <inkml:trace contextRef="#ctx0" brushRef="#br0" timeOffset="37262.1503">7778 2814 242,'0'0'102,"0"0"-69,0 0-2,0 0-2,0 0 2,0 0 0,0 0-8,0 0 8,0 0-18,0 0-13,0 7 0,0 7-1,3 11 1,2 12 3,1 6-2,2 10 0,-4 3 1,0-1-1,-4-1 3,0-4-4,0-4-3,0 0 3,-2-5 0,-6 1 5,2-6-3,0-6-2,0-4 0,0-7 0,5-6-66,1-8-176</inkml:trace>
  <inkml:trace contextRef="#ctx0" brushRef="#br0" timeOffset="38112.1089">8228 2979 232,'0'0'49,"0"0"-3,0 0-10,0 0-16,0 0 13,-91-6-6,79 6-7,-3 0-16,3 12-1,0 6-3,-3 3 0,6 8 0,-1 4 5,-1 3-5,4 3 1,-1-1 3,4-2 1,1-1-5,3-3 0,0-4-3,10-2-5,8-1 6,0-2-9,4-5 11,1-2 0,2-5-12,7-10 6,5-1 6,6-1 16,3-19-14,0-4 3,-1-1-3,-2-3 5,-4 0-6,-6 1 2,-6 0-2,-5 1 2,-7-1 2,-7 1 1,-1 1 20,-7-2-15,0 1 12,-4-2-7,-13 0 9,-3 3-4,-6 1-21,-2 4 0,1 5-2,0 4-6,0 7-3,0 4-4,4 0-71,-1 2-107</inkml:trace>
  <inkml:trace contextRef="#ctx0" brushRef="#br0" timeOffset="38696.0705">8284 2802 372,'0'0'49,"0"0"-29,0 0 27,0 0-21,0 0-9,0 0 26,-1-11-7,1 11-10,0 0-3,-2 0-8,2 0 8,0 0-17,0 5-6,0 11-4,0 10 4,0 5 3,0 8-2,8 5 0,1 3 1,3-1-2,-2 1 1,-2-2 1,0 1-2,-3-1 0,-2-1 0,3-1 3,-4 1-1,1-5 2,0-3-4,1-5 0,-4-6 1,1-6-1,-1-3-18,0-2 7,0-3-6,0-5-31,0-3 6,0-2-29,0-1-22,0 0-88</inkml:trace>
  <inkml:trace contextRef="#ctx0" brushRef="#br0" timeOffset="39520.0235">8711 2921 389,'0'0'76,"0"0"-35,0 0-27,0 0 6,0 0 5,0 0-8,6-5-13,2 5-4,3 0-5,6 0 0,4 0 5,4 2 0,2 3 1,0 3 1,4 1-1,-1 0-1,0 2-11,-2-1-20,-1 2 9,-2 2 19,-4 0-4,-4-1-4,-3-1-8,-3 0 9,4 1-2,-5 0 8,-4 0 1,0 2-3,-6-1 2,0 2 4,0 1 3,-10-4 11,-8 4-1,0-2 12,-3 2-19,-1 2-5,-1 1 5,-2 2-4,-2 4-2,-1-2 2,-2 3-2,5-1-14,1-2-25,7-2-13,3-4-60,3-6-94</inkml:trace>
  <inkml:trace contextRef="#ctx0" brushRef="#br0" timeOffset="40271.9729">9658 2983 347,'0'0'69,"0"0"-42,0 0-18,0 0-9,0 0 1,90 0 2,-66 0 1,3 0-4,-5 0 0,2 0 2,-3 0-2,-2 0 0,0 0-47,-2 0-151</inkml:trace>
  <inkml:trace contextRef="#ctx0" brushRef="#br0" timeOffset="40519.9587">9639 3158 105,'0'0'103,"0"0"-36,88 3 4,-51-3-58,2 0-6,0 0-4,-5 0-3,-3-1-5,-5 1-25,-8 0-44,-5 0-63</inkml:trace>
  <inkml:trace contextRef="#ctx0" brushRef="#br0" timeOffset="58033.533">11243 2320 194,'0'0'63,"0"0"-31,0 0-10,0 0 3,0 0-6,0 0 4,0 0 8,0-3 6,0 3 3,0 0-10,0-1-5,0 1-6,0-2-16,0 2 2,0 0-3,0 0 7,0 0 12,0 0-1,0 0-5,0 0 1,0 0-5,0-2-2,0 1-9,-3-1-1,-3 2 0,-3-1 1,2 1 0,-7 0 0,2 0-2,-3 0 2,-4 0 0,4 0 4,-3 0-4,3 0-2,2 0 2,2 0-4,5 0 4,0 0 0,-1 0 2,5 0 1,-1 0-4,-1 0 1,-1 0 0,-1 0 1,-1 0-1,3 0 0,-1 0-3,-1 0 3,3 0 0,3 0 0,-3 0 0,3 0-1,0 0-1,0 0 0,0 0-10,0 0 8,-2 3 4,-1 3-1,2 3 1,-3 2 0,2 2-11,1 2 8,1 2 2,0 2 1,0 1 4,0 2-4,0 1 0,0 1 0,0-1 0,-2 1 0,2-2-2,0 2 2,0 1-1,0-2 1,0 5 0,0-1 0,0 0 1,2 0 2,-1 0 0,-1-2 9,0 0 2,0-1-9,0-2-2,2 2 4,-2-1-7,0 0 3,2-2-3,0-2 2,-1 1-4,2 1 2,-1-1 0,-2 1 0,3-2 2,0 2-2,-3 1 1,5 3 0,-2 2 5,-2 1-1,4 0 7,0 0-11,0 0-1,1-2 1,1 1 0,-2 1 6,5-3-2,-4 2-3,-3 0 11,2-3 5,-2 1-10,0-6-2,-2 1-5,1-2 3,-2-2 0,1 1-3,-1-1 3,3 0-3,-2 0 0,1 1-1,-1 1 0,-1-2 0,2 1 1,-1 1 0,1-2 2,-2 2-3,0 1 0,0-3 0,0 4 0,0-2 1,0 0-1,0 1 3,0-1-1,0 0-2,0 0 0,0-1 0,0-2 0,0 2 0,0 1 3,0 0-3,0 2 1,0-2-1,0 1 0,0-1 1,0-1-1,0-1 1,0-1 4,0-1-5,-3 1 1,1-2-1,1 2-1,-1 2 0,1 1-1,1 0 4,-3 0 0,3 0-2,0 1 0,0-1 0,0-1 0,0 3 0,0-2 0,0 3-1,0-1 1,0 1 0,0 1 2,0-1-2,0 2 0,0-1-1,0 3 1,0-1-2,0 0 0,0-2 4,0-1 1,3-1-3,-3 1 1,0-3-1,0 0 0,0-3 1,0 0 4,0 1-5,0-3 0,0 0 2,0 0-2,0-2 0,0 3-1,0 0 1,0-1 1,0 1 1,0-1 0,0 1-2,0-1-2,-3 2 0,2 1 4,-2-1-2,0 3 2,0-2-2,-2 2 2,1-1-2,1-2 0,1-1 0,2-3 0,0-3 0,0-1 0,0 1-2,0-2 2,0-1-3,0-3 3,0 1-2,3-1 1,3-1 1,5-1 15,5 0-3,5 0-4,6 0 1,4-4-7,2-5-2,-3 1-14,5-2-8,-3-1-5,-2 3-22,-3-3-3,-3 2-20,-4 1-38,-6 1-25,-5 1-122</inkml:trace>
  <inkml:trace contextRef="#ctx0" brushRef="#br0" timeOffset="61594.9763">12005 2280 145,'0'0'132,"0"0"-65,0 0-17,0 0-8,0 0-6,0 0 8,0 0-2,3-7-12,-3 7-8,0 0-22,0 0-8,0 12 8,0 9 0,0 2 21,-7 3-10,-7 1-10,4-2 5,-6 4-3,-4-2-2,-4-1 9,-4-1-10,-5-2-2,2-4-2,1-2-4,3-3 4,3-4-16,8-2-10,-1-5 22,5-2-3,2-1-2,1 0 12,3 0-5,0-12 6,3-6-7,3-3 4,0-6-8,0-1 5,0 0 6,0 3 1,6 2-1,3 3 0,0 4 2,1 2 0,-1 7-1,6-1-1,0 2 0,4 3-1,3 3-4,3 0 5,2 0-2,1 13-9,-1 9 11,-3 2 0,-3 4 7,-5-2-4,-1 0-2,0-4 2,-3-2-3,1-2-1,-2-1-1,-5-3-16,-2 0-53,-4-2-91</inkml:trace>
  <inkml:trace contextRef="#ctx0" brushRef="#br0" timeOffset="61951.6928">12259 2517 507,'0'0'76,"0"0"-10,0 0-45,0 0-20,0 0-1,0 0-9,3 15 2,-3 2 7,1 1 2,-1-2 4,0 4-6,0 0-1,0-1-4,0-1-39,0 2-28,0-6-50,0 0-147</inkml:trace>
  <inkml:trace contextRef="#ctx0" brushRef="#br0" timeOffset="62927.6302">12062 2910 208,'0'0'169,"0"0"-119,0 0-7,0 0-32,0 0-11,0 0-5,1 27 5,-1-2 11,-4 3 2,-5-1-1,2-2 0,-4 1-5,-4-2 4,-3 0 1,-4 2 0,-3-3-5,-1-2-3,1-2 2,1-2-2,-3-4-2,-1-2-2,4-7-12,2-3-4,5-1 14,5 0-4,2-13 2,4-6 0,3-6 3,1-3 2,2-5-2,0 3-1,0 3 1,2 7 1,4 9 1,-2 4 3,1 5 8,3 2-12,6 0-3,8 9 2,10 9 1,2 0-1,0 2 1,-2 0 1,-7-1 0,-3 2-1,-5-3 0,-2 5-8,-5 0-32,-1-1-41,-3 1 31,3-7-72</inkml:trace>
  <inkml:trace contextRef="#ctx0" brushRef="#br0" timeOffset="63508.8781">12202 3183 328,'0'0'49,"0"0"-2,0 0 3,0 0-25,0 0-3,0 0-9,88-52-2,-69 52-2,0 0-9,-3 9 0,-4 8-6,-6 2 6,0 4 18,-6 3-12,0 0-2,-9 0-1,-5 0-1,-2-5 10,1-4-11,2-4-1,4-2 2,1-6-2,5 2 3,0-1-6,2-1 0,1 0 3,0 0-5,0-1-1,4-1 6,14-2 12,9 1 5,4-2-3,2 0-9,0 0 0,-3 0-5,0-2-1,-5 0-13,-6-3-59,-7 2-105</inkml:trace>
  <inkml:trace contextRef="#ctx0" brushRef="#br0" timeOffset="66812.1418">12177 3750 82,'0'0'383,"0"0"-333,0 0 4,0 0-21,0 0-7,0 0-8,0 0-14,0 7-1,0-5-3,0 1-10,0 4-6,0 6-23,0 0-74,0-1-92</inkml:trace>
  <inkml:trace contextRef="#ctx0" brushRef="#br0" timeOffset="67044.1283">12105 4103 277,'0'0'176,"0"0"-154,0 0 23,0 0-18,0 0-6,0 0 21,0 0-30,0 0-9,0 0 3,0 2-6,0 0-7,0 2-44,0-1-64,0 3-76</inkml:trace>
  <inkml:trace contextRef="#ctx0" brushRef="#br0" timeOffset="67284.1094">12071 4340 194,'0'0'31,"0"0"13,0 0 23,0 0 3,0 0 0,0 0-2,-6 36-27,4-33-15,1 0-23,1-1 3,0 1-5,0-1-2,0 1-54,0 1-60,0 0-104</inkml:trace>
  <inkml:trace contextRef="#ctx0" brushRef="#br0" timeOffset="67496.5934">12032 4602 359,'0'0'13,"0"0"-11,0 0 2,0 0-4,0 0 3,0 0 0,0 22-3,0-22 0,-2 2 0,-1-2-65,-2 0-72</inkml:trace>
  <inkml:trace contextRef="#ctx0" brushRef="#br0" timeOffset="69340.7571">12286 4736 230,'0'0'0,"0"0"1,0 0 9,0 0 11,1 76 17,-1-47-13,0 1-1,-9 4 3,-7 0 11,-5 0-18,-3-2-1,-4-1-13,-1-5 7,1-3-12,6-5 0,-2-1 6,6-7-6,-1-2-1,3-4 4,3-4-4,4 0 13,2 0 13,-1-10-20,1-5-3,2 0 2,1-4 8,1 0 1,1-1-12,1-2-2,1-2 5,0-4-3,0 5-2,4-1 4,4 4-3,-2 8-1,0 3 3,-3 6 4,-2 3 3,2 0-10,5 0-12,4 13-1,6 7 12,2 2 1,3 6 2,5-2-2,1 2 6,2-3-5,2-2 2,-6-4-3,-4-2 1,-5-2-2,-9-1-76,-6-4-124</inkml:trace>
  <inkml:trace contextRef="#ctx0" brushRef="#br0" timeOffset="70682.9322">12490 5061 331,'0'0'117,"0"0"-52,0 0-16,0 0-14,0 0-3,0 0-16,7-6-10,0 1-4,0 1-2,2-1 0,0 5 0,0 0-3,0 0 2,4 0-3,-2 0 3,2 6-5,-1 9 4,0 5 1,-2 1-2,-5 0 1,-2-2 0,-3 0-2,0-3 3,0-2-6,0-2 7,0-3 0,-2-2 4,-2 0-4,1-4 1,1-3 5,2 0-5,0 0 2,0 0 8,0 0-11,0-14 3,0-6 8,0-2-11,0-1 0,8 1 0,1 5 1,-3 5 1,3 5-3,-6 2 2,3 3 0,0 2-1,1 0-18,2 0 15,0 7-6,-1 6 8,2 1-3,-1-1 4,0 1 4,-3-2-2,4 0-4,-5-2-2,-4 3-22,1-3-32,-1 1-17,-1-4-52,3-4 46</inkml:trace>
  <inkml:trace contextRef="#ctx0" brushRef="#br0" timeOffset="73389.377">13032 2132 188,'0'0'216,"0"0"-175,0 0 13,0 0-24,0 0-5,0 0-6,4-12-19,-2 12-5,1 0 5,2 0 1,3 0 2,3 0 0,6 0-1,3 0 9,4 0-11,3 0 0,-1 0 4,4 1-4,0 3-2,4-2 2,-2 1 4,-1 0-4,-6 0-9,-8 2-13,-4 0-1,-7-1-6,-4 0 9,-2 3 4,0 0 2,0 0 14,0 5 2,0 4 0,0-3 1,-3 5-2,0 2 13,1 1-4,1 3-4,1 1-4,0 6 10,0 0 9,0 5-20,0 3 8,1-1-2,4 1-4,-1-3 4,2 1-2,3-1-2,-2 0 4,0 0 3,-3 0-10,-1-2 3,0 3 0,-3-1-3,0 0 1,0 3 6,0 0-6,0 3 1,0 2-2,0 0 8,0 4 1,0 3-6,0 0-3,0 3 1,0-2 9,0-1 7,0-2-12,0 1 11,0 1-4,0-2-8,0 0 8,2-2-6,-1-1-2,-1 0-4,0-1 0,0 0 5,0-1-2,0-5 0,0-2-2,-4-2 0,1-3 0,0-1 4,0-1-3,3 1 4,-5-3-4,2 1 1,0-2 0,0 0 0,1-3-2,0 1-1,-1-2 0,0-1 1,1 4 1,1-2 1,-1 3-3,1 4 0,-1-5-1,-1 3 2,0-1 0,0-2 1,0 0 0,2-2 2,1 0-4,-2-1 0,2 1 0,-4-3-2,4 1 2,0-1 1,0 2 1,0 0-2,0-2 0,0 1 0,-3-1 3,1-1-3,1 1 1,-2-1 1,1-4-2,1 2 1,1-4-1,-2-1 0,2-2-1,0-2 1,0 0 0,0-5 0,0 2 1,0-3-1,0-1 3,0-1-2,-6 1 4,-7 0 2,-8-2 1,-9 1-6,-7 2 2,-2-2-8,-4 2-22,-2 0-21,-4 0-40,0-1-122</inkml:trace>
  <inkml:trace contextRef="#ctx0" brushRef="#br0" timeOffset="74821.2896">13651 4957 141,'0'0'157,"0"0"-74,0 0-6,0 0-35,0 0-13,0 0-10,0 0 2,22-21-1,-16 16-6,3 1-10,3 0 0,5 1-2,-3-1-2,0 4 0,4 0 0,-3 0 0,3 0 0,-3 5-5,1 10-1,-4 3 5,-2 3 2,-2 2 7,-5 1-7,-2 0 2,-1-2-2,0-2-1,0-4 3,0 0-1,-1-4-2,-2-5 1,0-3 1,1 0-2,2-4 8,0 0-7,0 0 5,0 0 14,0 0 41,0-5-28,0-7-13,0 0-13,0-3-7,0-2-1,0 1-1,3-4 2,6 1 3,0-1-3,3 5 0,0 3-8,0 5 8,-2 2-6,1 5 5,7 0-8,-2 0 9,2 5-6,0 8 6,-6 2 3,-2 0-3,1 1-7,-4-2 6,1 3-20,-4-2-3,1 2 5,2-2 9,-4 0-49,0-2-36,2-1-4,2-3-96</inkml:trace>
  <inkml:trace contextRef="#ctx0" brushRef="#br0" timeOffset="75341.2546">14482 4921 141,'0'0'85,"0"0"-28,0 0 4,0 0-33,0 0 2,0 0 42,1 26-11,-7-11-24,-1 3-17,-6 1-18,-2 2 4,-2 3-5,-2-1 5,-5 1 2,-4-1-8,-2 1 0,-3-2-20,2-1 1,7-4 17,6-6-12,6-3-30,6-5-25,1-1-72,5-2-61</inkml:trace>
  <inkml:trace contextRef="#ctx0" brushRef="#br0" timeOffset="75701.2319">14286 4945 244,'0'0'212,"0"0"-205,0 0-7,0 0-1,0 0 1,0 0 4,23 74 18,-14-53 6,0-1-9,1-2-6,-1 1-6,6-4-7,3 2 7,-1-3-4,3 0-1,-1 0-2,-3-4 0,0 0 2,-6-2-2,-2-2-11,-1 2-34,-5-4-40,-1-2-64</inkml:trace>
  <inkml:trace contextRef="#ctx0" brushRef="#br0" timeOffset="76077.2081">14670 4920 593,'0'0'67,"0"0"-24,0 0-12,0 0-20,0 0 4,0 0-8,0 0-7,0 16-14,0 5 13,6 6-3,-5 0 4,1 3 5,-1 0-4,-1 1 2,0-3-2,0-2 1,0-4 0,0-1-2,0-3-7,0-2-27,0-6-72,-3-5-93</inkml:trace>
  <inkml:trace contextRef="#ctx0" brushRef="#br0" timeOffset="83577.6976">15656 2820 125,'0'0'132,"0"0"-57,0 0-20,0 0-8,0 0-3,0 0-8,0 0 9,0 0-15,0-8 3,0 6-5,0 2-12,0 0-3,0-1-5,-1-2 4,-8 0-12,-5 2-2,-7-1 0,-4 2 0,-3 0-3,-1 0 5,4 0-1,2 0 3,1 5-2,1 0 1,0 5-1,-4 0 0,-2 5 0,0 2-2,-3 1 2,2 4 0,0 4 0,1 4-4,3 5 0,5 1 4,1 0 0,7-3 0,5-1-1,6-5-4,0-1 1,9-4-7,13-1 11,2-6 0,5-5-9,3-5 8,6-5-3,2 0 4,6-20 13,2-2-11,4-2-2,-4 2-39,-6 2-80,-14 5-115</inkml:trace>
  <inkml:trace contextRef="#ctx0" brushRef="#br0" timeOffset="83897.6733">15199 3006 302,'0'0'111,"0"0"-87,0 0-24,89-6 12,-46 6 4,5-1-1,5-1 0,-1 1-9,-4 1-5,-9 0 3,-9 0-4,-12 0-58,-9 0-81,-9 0-116</inkml:trace>
  <inkml:trace contextRef="#ctx0" brushRef="#br0" timeOffset="85957.9408">16295 2577 420,'0'0'92,"0"0"-29,0 0-14,0 0-32,0 0 5,0 0-8,0-1-14,0 4-5,3 19-7,0 13 11,0 9 2,1 4-1,-1-2 2,-2 1-1,2-5 2,-1-1-3,-1-5 3,-1-3-3,0-4 3,0-5-4,0-3 2,0-3-2,0-5-54,0-3-20,0-4-59,-4-6-151</inkml:trace>
  <inkml:trace contextRef="#ctx0" brushRef="#br0" timeOffset="86493.9074">16365 2812 327,'0'0'60,"0"0"-55,0 0 3,0 0-7,0 0 4,102-3-4,-80 3 2,-3-2 1,-1 1-3,-8 1 0,-2-1-1,-2-1 3,-1 1-3,0-4 4,0-3-3,-1 0 11,1-6 28,1-1 3,-1-5-36,1-1-2,0-1 3,-1 1 19,-2 1-8,-3 2 32,0 3-23,0 3 2,0 3 1,0 3-9,0 5 7,0 1-5,0 0-22,0 0-2,0 0-15,0 10 0,1 19-3,4 10 9,-2 4 6,0 2 2,-2-2 1,1-6 13,-2-4-12,0-4 0,0-5-1,0-2-6,0 1-7,0 1-20,0 1-39,-6-3-7,3-4-22,3-4-203</inkml:trace>
  <inkml:trace contextRef="#ctx0" brushRef="#br0" timeOffset="87638.8977">16897 2957 381,'0'0'137,"0"0"-80,0 0-26,0 0-31,0 0-9,0 0-3,0 40 12,0-16 9,0-1-1,0 0-8,0-4 7,0-1-1,0 2-5,2-4 3,-2 1-4,0-2-11,0 0-30,0-3-49,0-3-99</inkml:trace>
  <inkml:trace contextRef="#ctx0" brushRef="#br0" timeOffset="93645.0872">19096 2598 292,'0'0'110,"0"0"-43,0 0-14,0 0-15,0 0-12,0 0-4,0 0 1,2-4-11,-2 4-11,0 0-2,0 6-8,0 17 0,0 9 9,1 7 0,1 6 4,1-2 1,-1-4-4,-1-2 2,3-6-3,-2-7-22,-1-1-18,1-4-34,-2-2-31,0-4-72,0-2 87</inkml:trace>
  <inkml:trace contextRef="#ctx0" brushRef="#br0" timeOffset="94133.0559">19109 2810 187,'0'0'100,"0"0"-88,0 0-11,0 0-1,88-4 5,-63 4-4,0 0-1,2 0 0,1 0 0,-3 0 2,0-6-2,-5-2-15,-2 0-4,-7-3 15,-4 1 4,-2-3 13,-2 0 43,-2-2 0,-1-2-15,0 1-14,0-1 4,0-1-4,0 3-3,0 3 4,0 4 12,0 4-5,0 2-6,0 2-6,0 0-23,-1 23-16,-2 10-6,-2 8 22,-1 1 0,0-5 2,3-2 3,2-6-3,1-3-1,0-3-1,0-3-9,0-1-37,0 0-47,0-4-92,6-5-109</inkml:trace>
  <inkml:trace contextRef="#ctx0" brushRef="#br0" timeOffset="94349.0443">19644 2908 423,'0'0'10,"0"0"-1,0 0-9,0 0 0,0 0 0,1 79 1,1-63-1,1-1-7,1-4-71,0 2-100</inkml:trace>
  <inkml:trace contextRef="#ctx0" brushRef="#br0" timeOffset="95413.1001">20517 2814 151,'0'0'158,"0"0"-154,0 0-2,0 0 0,0 0 11,0 0 19,-2 23-17,2-21-4,0 0-3,0-2 26,6 0 14,6 0-15,0 0-17,3 0-9,1-8 0,-2-2-4,-1-4 1,1 2-1,-2-1 1,-2 0-4,-1 5 1,-2 2-2,-4 2 1,-1 4-1,-2 0 1,0 0-10,1 15-5,-1 8 11,0 3 4,0-1 2,0-2-2,2-4 0,1-2-2,3-5 1,6-2-3,0-2 4,5-3 0,6-5-1,1 0-32,4 0-4,-1-10-38,-2-4-45,-3-8 41,-5 1 42,-3-3 37,-2 2 30,-3 1 33,-3 5-19,-2 8-8,-2 4-3,2 4-5,-3 0-28,4 0 0,2 11-1,3 3 1,0 1 8,0-1-4,-1 0 4,3 2 3,-1-5-10,-2 1 15,-2-3-15,-3 1 6,-4-5-5,0 3-2,-10-3-26,-14-2-47</inkml:trace>
  <inkml:trace contextRef="#ctx0" brushRef="#br0" timeOffset="95629.0888">20708 2606 307,'0'0'320,"0"0"-320,0 0-28,0 0-109,0 0-118</inkml:trace>
  <inkml:trace contextRef="#ctx0" brushRef="#br0" timeOffset="97213.3688">21713 2923 173,'0'0'38,"0"0"-37,0 0 17,0 0 6,0 0-2,0 0 40,27 26-5,-21-26-13,2 0-9,0 0 12,3-6-12,3-6-2,3-3-26,1-4-4,3-6 1,1 0 2,1-5 0,-2-3-6,-2-1 6,-1-2-4,-5 2-1,-3 1 6,-3-1-7,-6 4 0,-1 3 15,0 3 1,0 5 8,-1 5-11,-5 8 4,3 3 5,2 3-14,-2 0-8,1 15-6,-1 17-10,-2 8 16,1 4 0,-1 1-6,1-1 6,4-4 1,0-4 1,0-4-2,12-5-6,5-3 6,3-4 0,6-7-4,0-5-14,6-5-17,2-3 2,3 0 17,4-6 7,-1-9 8,-1-3-28,-3-3 3,-5-4-10,-3-1-20,-5-3-15,-7-1 14,-4-2 40,-6 2 17,-5 1 30,-1 1-1,0 4 20,0 3-24,0 6 28,-4 4 3,1 7-18,-3 3 7,5 1-26,-1 0-19,-2 21-8,-1 11-10,-2 12 18,-1 4-1,1-4-2,5-3 0,2-9 5,0-4-5,0-6 6,0-3-1,0-8-1,0-4-2,0-4 6,0-3-3,0 0 5,0 0 0,0-3 5,2-14-12,8-7-9,1-2-1,1-1-13,-1 3 3,-1 5 14,-4 5 2,1 5 3,-1 4 1,3 5-23,1 0-24,5 0 21,2 15 19,0 2 6,1 3-2,0-2 0,3-2-2,-1-1 3,2-1 2,2-3 0,-2-4-2,-1-4 1,1-3 1,-1 0 4,-1 0-1,-2-9-3,-5-5 3,0-4-3,-3-3 0,-3-3 6,-4 5-5,-3 1 5,0 7 30,-1 5 32,-5 3-8,-4 3-21,1 1-30,-4 18-9,1 4-7,4 3 6,3 0-2,5-5 3,0 0-5,7-4 5,13-6 0,3-1-9,9-6-10,2-4-6,4 0-16,0-12-110</inkml:trace>
  <inkml:trace contextRef="#ctx0" brushRef="#br0" timeOffset="97741.3358">21619 2647 372,'0'0'60,"0"0"-14,0 0-28,0 0-15,0 0 4,82 3 9,-34-3 8,6 0-8,2 0-9,1 0-2,-1 0 0,0-3-3,1-7-2,-2 2-4,-7-3-107,-8 1-131</inkml:trace>
  <inkml:trace contextRef="#ctx0" brushRef="#br0" timeOffset="98865.4212">23820 2368 364,'0'0'121,"0"0"-44,0 0-7,0 0-37,0 0-20,0 0-13,0 12-11,0 15 4,0 9 7,0 3 0,-1-1 6,-2 0-6,3-4 4,-2 1-1,2-5-2,-1 2 2,-1 1-3,-1-3 0,-2 2 2,-1-6-1,-1 1 1,0-5-2,2-2-40,1-4-34,-1-6-64,4-7-154</inkml:trace>
  <inkml:trace contextRef="#ctx0" brushRef="#br0" timeOffset="99465.3829">23759 2633 19,'0'0'344,"0"0"-318,0 0-25,0 0 5,0 0-6,0 0 8,15 0 10,-3 0-4,4 0 9,5 0-8,1 0 4,7 0-12,2 0-1,2 0-4,0 0 2,-3-6-2,-2-2-2,-6 1 4,-4 0-4,-5-3 4,-2 2 3,-1-2-7,-2 0 3,-2 1-3,-3 0 9,0-2-8,-2-1 2,1 0 3,-2-2 20,0 4 6,0-1-11,0 3 11,0 1 0,0 1-12,0 2-10,0 3-3,0-4-6,0 3 3,0 2 10,0 0 1,0 0-15,0 0 0,-3 12-17,0 12 3,0 11 13,-2 3 1,2-1 6,2 1-5,1-5-2,0-2 0,0-1 1,0-5 0,0-4 1,1-3-1,2-1-21,0-5-11,2-5-46,1-3-51,3-4-114</inkml:trace>
  <inkml:trace contextRef="#ctx0" brushRef="#br0" timeOffset="100345.3267">24355 2696 100,'0'0'108,"0"0"-84,0 0 37,0 0 3,0 0-17,0 0 9,0 0-16,0 0-22,0 0-11,2 3-1,10-3 17,6 0-2,-2 0 3,5 0-20,-2 0 13,-2-3-15,1-4 3,-5-2 0,-1 1-1,-6 4 2,-1-2-4,-2 4 7,-3 2-3,0 0-5,0 0-1,0 0 0,0 0-4,0 0-7,0 9-12,0 9 22,0 3 0,0-1 2,0 1-1,0-3 1,9 0 0,1-4-1,2-4-14,3-4-61,1-6-72,2 0-170</inkml:trace>
  <inkml:trace contextRef="#ctx0" brushRef="#br0" timeOffset="100574.1131">24594 2490 561,'0'0'63,"0"0"-50,0 0-13,0 0-23,0 0-35,0 0 28,-27-4-69,27 4-140</inkml:trace>
  <inkml:trace contextRef="#ctx0" brushRef="#br0" timeOffset="101294.0697">24699 2837 67,'0'0'78,"0"0"-12,0 0 2,0 0-24,91-27-8,-71 19 8,0-5-15,2-2 8,1-2-17,2-5-9,-1-2-6,1-6-1,-1-1-4,-6-6 4,-3 0-4,-7-1 3,-7 2 6,-1 5-5,0 2 27,0 5 11,-7 1-8,-4 4-8,1 1-16,1 2-2,1 8 5,2 1-7,2 6-1,4 1 22,-2 0-26,-4 1-2,-7 22-13,-6 11 14,-5 9 0,3 4 0,0 0-1,2-1 0,6-2-2,4-4 0,5-4 1,4-4-3,0-4 4,15-2 2,7-2 3,7-4-2,2-2 2,5-8 18,4-5-17,5-5-5,-3 0-13,-2-2-35,-4-11-68,-5-4-163</inkml:trace>
  <inkml:trace contextRef="#ctx0" brushRef="#br0" timeOffset="102318.402">25368 2388 528,'0'0'131,"0"0"-71,0 0-39,0 0-21,0 0-7,0 0 1,-8 42 1,3-11 4,-1 5 1,0 5 2,-1 0 0,-2-1-1,0 1-1,0 0 0,-1-3 0,1-6 0,2-3 6,1-5-6,3-3 0,0-1-1,3-5 1,0-3 2,0-3-1,0-3 1,0-3-2,0-1 0,0-2 0,0 0-14,0 0-18,0 0-2,0 0 34,0-7 7,2-1 2,1-3-8,0 1 3,0-3-2,2 0-2,1-2 0,4-2-6,3-2-1,7-1-30,1-1-3,1 0 2,2 1 15,-6 6 23,1 1 0,-3 6 0,0 2 0,1 5 0,-2 0-8,2 0 7,-5 8-2,-3 9 2,-2 2-1,-4 2 2,-3-1 0,0-1 6,0 1-6,-3-4 15,-12 1-8,2-2 3,-7-2 1,0 0-6,-2-3-4,0-1-1,3-2-12,2-2-18,4-5 6,3 0-3,3 0 4,4-2-9,3-6-18,0-2-5,0 2 38,0 1 12,2 3 4,6 2-2,1 1 3,2-1-1,0 2 1,-1 0 0,1 0-1,-4 0 1,1 0 1,-2 0 11,-1 0 0,-2 0-9,-1 0 3,-2 0 12,0 0 20,0 0-11,0 0-17,0 0 4,0-1 7,0-2-21,-5 0-52,-3-5-100</inkml:trace>
  <inkml:trace contextRef="#ctx0" brushRef="#br0" timeOffset="104138.9984">25867 2758 311,'0'0'12,"0"0"-7,0 0-2,0 0 2,0 0 14,0 0 40,0 0-27,30 27-6,-18-27-2,4 0 0,4 0-6,2 0-4,3 0-4,2-3 2,-2-5-1,-4 1-11,-3-2 10,-7 0-4,-3 0 7,-5-2 21,-3-2-13,0 0-15,0 0-6,-1 1-4,-12 3-9,-4 3-1,-2 3-6,-3 3 4,-4 0-3,1 0 13,-1 15 3,3 4-3,0 3 1,7 1 3,-1 1 1,5-3-3,5 1 0,4-2-1,0-2 5,3-2 0,0 1-1,7-2-5,7-5 6,5 0 13,1-3-11,4-4 12,4-3-6,3 0-6,4 0 2,0 0-3,4-7-1,-2-3 3,-2 2-3,-6-2 1,-5 3 0,-7-1 0,-4-1 3,-1 0 0,-1-1-2,-3 1 3,2 0-3,-3 0-2,-1-1 3,1 2-3,-2-3 2,-1-1 7,-1-4-9,0-1 1,-3-2 3,0 0-2,0 1-4,0 2 9,0 2-4,-7 4 11,-2 0-14,-4 4-1,2 4-22,2 0 14,0 2 6,6 0-4,3 0 0,0 0 3,0 0-11,0 2 9,0 5 6,2 1 0,8 0 2,2 2-2,3 1 5,4 0-4,4-2-1,2 1 13,-1-3-7,0 0-3,-5 0-3,-4-2 3,-2 1-4,-3 4 1,-4-2-3,-2 6-4,-1 1 5,-1 2 2,0-1-1,-2 2 0,0-1-1,2-2 4,1-1 0,0-1-2,3-4 0,1-2 0,4-2 2,1-2-1,1-1-1,8-2 7,3 0 11,1 0-12,2-13-6,-3-2 8,0-4-3,-3-2-2,0-3 2,0-6-4,-5 0 0,-3-4 3,-5 0-1,-7-1-2,-1 1 6,0-1-3,0 2 0,-7 4 34,-1 0-18,4 8 13,1 3-18,3 8-4,-2 4 5,-2 6-12,4 0-4,-1 0 0,1 6-10,-2 19-14,-1 14 18,2 9 6,1-1 3,0 0-3,0-2 0,6-5-1,8-6 1,3-7-1,1-6-20,-1-6-13,0-4-16,1-8-27,1-3-42,2 0-215</inkml:trace>
  <inkml:trace contextRef="#ctx0" brushRef="#br0" timeOffset="104458.9757">26662 2647 486,'0'0'93,"0"0"-57,0 0-21,0 0-14,105 0 2,-73 0 0,4 0 8,4 0-4,1 0-3,4 0-4,-4-3 0,-3 0-56,-6-1-71,-8-2-105</inkml:trace>
  <inkml:trace contextRef="#ctx0" brushRef="#br0" timeOffset="105442.9147">28021 2637 10,'0'0'423,"0"0"-329,0 0-15,0 0-23,0 0-28,0 0-1,0 0-2,-6-11-6,-7 3-15,-1 2 0,-5-1-8,-5 0 10,-1 4-12,-5 2 6,0 1 0,5 0 0,2 0 0,8 4-2,2 7 2,6-1-8,0 2-2,6 2-11,1 1 8,0 2-6,3 0 0,17 2-8,5-1-2,8 0 12,3-1 16,1-2-2,-3-2 3,-1 2 4,-5-1-4,-3-2-1,-5 0-2,-5-1 3,-6-4 0,-5-1-3,-4-1 3,0-1-7,0-1-17,-20 0 24,-6 0 3,-8-2-3,-5-1-5,-1 0-30,2 0-66,2 0-17,5 0-8</inkml:trace>
  <inkml:trace contextRef="#ctx0" brushRef="#br0" timeOffset="105970.8829">28290 2579 80,'0'0'55,"0"0"15,0 0-1,0 87 13,0-55-24,-6 4-17,1 1 0,1-1-12,1 2-16,1-3-3,-1 0-2,0-2 32,0-2-5,-1-4-27,0-2 4,-1-3-5,1-1-5,-1 0 4,-3-3-2,1-1 5,-2-4-9,2-1 0,-1-6-47,4-2-31,0-4-47,2 0-101</inkml:trace>
  <inkml:trace contextRef="#ctx0" brushRef="#br0" timeOffset="106402.855">28321 2739 401,'0'0'108,"0"0"-77,0 0-31,0 0-1,0 0 1,0 0 0,100-31 0,-76 31 0,-1 0 3,0 0-4,-2 0 1,-4 0-6,-3 3 6,-5 3-8,-3 1 5,-4-2-1,-2 1 4,0 2 0,-2-1 0,-11 3-2,-8-2-1,1 2 6,0-3-3,-3 2 0,1 0-5,2-2-30,0 0-48,2-3-113</inkml:trace>
  <inkml:trace contextRef="#ctx0" brushRef="#br0" timeOffset="107119.169">28890 2672 35,'0'0'282,"0"0"-260,0 0-11,0 0-10,0 0 0,-93 1 3,78 13 8,0 2-8,5-2 2,-2 4 7,6-3 2,1-1-14,5-2-1,0-2 0,0-2-3,0 0 3,0-4 0,9-1 28,3-2-20,3-1-2,3 0-6,0 0 1,-2 0-3,-2-7-6,-2-2 8,-3 1 3,-2 1 6,-1-1-5,0 3 9,-2-1-13,0 3 6,-1-2 4,0 2 7,-2 0-15,2 2-1,-1-1-1,1 2 0,-2 0-9,3 0-11,1 0 10,1 10 10,1 3 5,3-3 0,0 0-5,0-2-10,1-2-8,2-1-3,-2-3 7,0-2-5,3 0-20,2 0-78</inkml:trace>
  <inkml:trace contextRef="#ctx0" brushRef="#br0" timeOffset="107847.1236">29269 2677 337,'0'0'47,"0"0"-2,0 0-20,0 0-6,0 0 3,0 0-8,-51 7-8,36 8-3,-2 3 7,1 4-3,2-4 5,3-1-12,5 0-5,3-2 5,3-1 0,0-2-1,0-2-6,1-1-9,10-2-23,4-3 27,-2 0 11,3-1 1,1-3-3,2 0 2,2 0 1,-3 0 0,4 0-4,-1-3 2,-1-3-11,1-3 13,-5 0 0,-3-1 0,-2-4 44,-1-1-3,1-2 12,-1-1-26,3-3-25,-3 2-2,-7 1-2,-3 2 2,0 5 0,0 3 7,-2 4-7,-9 4-8,-6 0 0,0 1 8,-1 17-3,3 5 0,4 3-2,8 2-4,3-1 4,0-3-2,7-4-6,12-4 5,10-2 7,10-6-8,8-8-28,7 0-145</inkml:trace>
  <inkml:trace contextRef="#ctx0" brushRef="#br0" timeOffset="201897.3847">18982 1954 74,'0'0'49,"0"0"-8,0 0 0,0 0-11,0 0 6,0 0 6,0 0 2,0 0-9,0-21 15,0 18-16,0-1-21,0 0 4,0 1 2,0 2 2,0-2-2,0 3-1,0-1 12,0 1-13,0 0 1,0 0-3,0 0-14,0 0-1,0 0-2,0 0-11,0 4 8,0 13-1,0 5 6,0 2 3,0 2 0,0-1-3,0-2 0,0-1 4,5 0-8,3-4 4,1 1 0,0-4 0,4 0-2,-2-2-1,3-6 0,0-1 3,1-3-1,-3-1-5,2-2 0,3 0-6,1-5 10,0-10-1,3-5-1,-3-2-11,3-4 8,-2 1-24,-7 0 28,-3 4-2,-7 2 5,-2 2 5,0 4-4,0 2 10,0 5-7,-6 4 3,0 2 6,3 0-13,-2 10-13,3 9 13,1 6 0,1-4-1,0 0 1,0-3 0,5 0 0,2-5 0,4-1-2,-1-1 2,2-3 0,3-3 2,0-2-3,2 0 2,2-1-1,3-2 5,0 0-3,-2-3-2,1-10 0,-5-4 0,-3-5-1,-2-5-1,-4 2-5,-4 0 4,-3 4 3,0 3 0,0 4 6,-4 3 6,-7 4-7,7 2 12,1 2-16,3 3 0,0 0-1,0 0-1,0 0-8,0 2-8,0 5 16,4 2-3,10 0 4,-4-3 1,5 1 1,3-3-2,3-3 0,2-1 1,0 0-3,1 0-5,0-12-2,-6-4 7,1-9 2,-2-1 2,-2-9 0,-2-1-1,-1-1-1,-3 3 0,-5 1 0,-2 3 5,-2 3-5,0 3 10,0 4 17,0 7-21,0 3 13,0 6-5,0 4-1,0 0-10,0 8-3,0 19-9,0 12-4,0 7 8,-3 6 5,1-1 3,-1 1-1,3 0 1,0-7 1,0-4-4,0-10 2,0-2-2,0-7 4,0-2 0,0-5-4,0-5-3,0-5 3,0-4 3,0-1-1,0 0 1,0-1 11,3-17 8,4-9-2,4-5-20,3-1 2,0 1 1,0 6-3,-2 6-1,-2 6 1,-4 5-3,-1 6 3,-4 0-4,4 3 2,1 0-11,4 5 2,4 10 5,2 3 4,1 0 0,0-2 2,2 0-2,1-3 7,1-2-5,-1-3 0,2 0-3,0-3 2,2-3 1,3-2 0,0 0 0,1 0-1,-2 0 1,-4 0 0,-5-7-1,-3-5 1,-3-5 1,-4-2 5,-1-4 0,-6 2-6,0 3 1,0 3 1,0 5 2,-7 2 6,1 5-3,0 3-4,0 0-3,-2 1-5,1 15-1,3 3-1,4 4 0,0-1-3,1 1 10,12-5 4,-1-2-4,0-1 1,3-4 1,0-1-4,1-1 1,4-5 0,-2-1 1,3-3 4,-3 0-1,-1 0-6,1-6 1,-4-12 2,-2-3 0,-3-2 0,-5-4 0,-2 2 2,-2-3-2,0 1 0,0 3 3,-6 3-1,-6 5-1,1 2 2,2 5-3,1 0 1,2 4-2,2 1 2,1 3-2,3 1 1,0 0 0,0 0-5,0 0-28,0 0-16,13 0 44,3 7 1,6-1 4,2-3 0,3 3 4,0-3-6,-3 1 4,-2 2-2,-2 2 0,-3 6 1,-3-3-1,-2 6-1,-5 3 0,-1-2-3,0 3 4,1-2 1,-1-1-1,2 0 0,1-1 3,3-2-3,-2-2 0,5-2 0,2-2 0,-1-2 0,2-3-3,0-3 6,-2-1-1,2 0 4,-3-5-6,-2-14 3,1-3 3,-2-6-1,-5-1-4,-1-5 3,-4 6 3,-2 2 1,0 6 15,0 8-6,0 6 11,-2 3-7,-2 3-16,-1 0-5,-2 19-11,0 12 9,2 3-6,5 1 5,0-1 0,0-6 3,9-4-3,9-2-1,6-8-24,4-2-37,2-3-18,-1-2-49,-3-7-106</inkml:trace>
  <inkml:trace contextRef="#ctx0" brushRef="#br0" timeOffset="206117.1875">19736 3690 242,'0'0'79,"0"0"-41,0 0-16,0 0-20,0 0 0,0 0-3,0 0 2,3 42 4,-3-13 20,0 3 5,0 5 7,-10 3-21,-8-1-5,-3-1 1,-3 0-9,-3-5 7,-4-3 4,-3 0-4,-6-5-3,-1 0-4,2-7 5,-1-5-4,6-7-3,6-4 5,-1-2-4,8-3-1,2-17 11,2-10-11,4-5 7,7-2-8,5-2 0,1 1 4,0 7 2,4 3 3,8 9-2,3 5-1,0 7-1,7 5-5,5 2-5,6 8-2,0 16-2,0 6 6,-2 5 3,-1 2 1,-5 4 5,0-2-2,-2-1-2,-2-3 2,0-1-3,-5-1 0,-1-3 4,-3 2-4,-5-5-1,-1 0 0,-6 2-32,0-5-17,0-6-100,0-13-270</inkml:trace>
  <inkml:trace contextRef="#ctx0" brushRef="#br0" timeOffset="206682.4055">19921 4366 390,'0'0'45,"0"0"-30,0 0-5,0 0-10,0 0 1,0 0 23,27-3-4,-13-8 9,0-3-8,0 0-11,-2-2 4,-3-2-5,-5 2-8,-2 2 7,-2 4-5,0 0 18,0 6 7,0 1-15,0 3-5,0 0-8,0 0-20,0 17 0,0 5 19,-2 5 1,2 2 2,0-2-1,0 0-1,11-3 0,4-4-1,0-4-1,1-5 1,2-3-12,3-4-36,-2-4-36,-1-2-133</inkml:trace>
  <inkml:trace contextRef="#ctx0" brushRef="#br0" timeOffset="206882.3958">20067 4107 574,'0'0'91,"0"0"-71,0 0-8,0 0-8,0 0-4,0 0-26,0 0-14,-7-11-99,7 11-179</inkml:trace>
  <inkml:trace contextRef="#ctx0" brushRef="#br0" timeOffset="207574.6707">21093 3893 374,'0'0'50,"0"0"-21,0 0-27,0 0 5,0 0-6,0 0 9,-88-38 15,61 38-25,-3 0 0,-1 3 0,-7 11 0,-2 5 2,-3 4-6,-1 3 11,4 2-4,2 1 2,6 2 8,7 2 2,7 2-10,6-3 4,8-4-8,4-2 7,0-2-16,8-3 10,15 0-2,10-1 9,8-5-6,7-6 14,6-5-16,2-4 14,7 0-12,0-4-3,-2-12-92,-11-2-84,-15 0-142</inkml:trace>
  <inkml:trace contextRef="#ctx0" brushRef="#br0" timeOffset="207830.6536">20638 4096 286,'0'0'44,"0"0"-24,119-1 27,-61-2-24,3 1-16,3-1 2,-2 1-5,-3-1-4,-5 2 0,-9-1-37,-9 0-129</inkml:trace>
  <inkml:trace contextRef="#ctx0" brushRef="#br0" timeOffset="208758.5973">22413 3720 182,'0'0'173,"0"0"-108,0 0-13,0 0-22,0 0 10,0 0-5,-58-72-19,32 64 13,-2 1-20,-2 2 5,-3 4-10,-5 1-3,-5 0-1,-8 18 3,-5 3-3,-3 4 2,-2 4-2,4 2 4,6 4-4,7 1-4,6 2-1,8 1 5,7 0 0,9 0-4,4-1 0,8-2 3,2-3-4,0-4-4,15-2 9,12-5 5,12-2 8,13-5-2,15-4-5,9-6 1,5-5 1,-1 0-8,-5-4-33,-5-11-34,-9-2-41,-10-1 17,-14-1-62</inkml:trace>
  <inkml:trace contextRef="#ctx0" brushRef="#br0" timeOffset="209366.5574">21889 3786 292,'0'0'86,"0"0"-16,0 0-23,0 0 3,0 0-1,0 0 7,0-14-33,0 14-23,0 13-14,0 9-7,0 8 21,0 2 3,0 1-1,0 0 3,0 0-4,0 0-1,0 1-1,2-3 1,-1-1 0,1-5 3,-1-2-1,-1-2-4,0-3-49,0-4-61,0-8-82</inkml:trace>
  <inkml:trace contextRef="#ctx0" brushRef="#br0" timeOffset="214186.5123">4623 6224 225,'0'0'111,"0"0"-72,0 0-12,0 0-1,0 0-7,0 0 10,0 0-13,-34-39 4,29 36 0,2 2 9,-1-1-21,-3 1-5,-1 1 0,-4 0-3,-1 0 0,2 0 0,-1 0 2,0 0-2,0 0 0,-2 3-2,0 3-3,3 3 5,1 1-2,3 4 0,-1 3-1,5 2 3,0 5-2,-1 0 2,4 2-1,0-1 1,0-4 0,0-1 0,0-3-1,4-4-5,8-3-5,0-3-3,3-4-7,0-3 15,4 0 10,2 0-4,3-12 10,0-7-6,-5-2-4,-5-1-1,-4 0-3,-7-1 4,0 2 7,-3 1-2,0 2-2,0 6-3,0 3 3,0 3-3,0 4 6,-3 2 16,3 0-9,0 0-13,0 11-13,0 9 13,0 2 2,0-1 3,0-4-5,0-2 0,9-3-2,2-5-12,3 0 10,0-5-1,5-2 4,-2 0 1,5 0 3,-1-2-1,-6-12-2,4 0 0,-5 3 7,-1-2-6,-4 3 1,-3 1 3,-1 0-5,2 1 11,-3 2 13,4 2-17,-2 1-7,9 3 0,-2 0-10,2 0 7,2 6-8,-4 6 11,-4 0-7,0 1 7,-4 1-2,-1-4 5,-1-1 1,-2-1 2,-1-2-4,2-3-2,-2-2 1,0-1-1,1 0 7,-1 0 3,0 0 9,0-12 4,0-4-17,0-5 8,0 0-7,3 0-7,6 1 6,2 4-6,2 3 2,2 5 3,3 3-5,1 5-4,1 0-6,1 3 1,-3 9 4,-2 1 4,5 3 1,-6-1 0,1-1 2,-2 0-7,-4 0-14,2-2-5,0 0 0,1-2-20,-1-2-9,-1-2-60,-1-3-134</inkml:trace>
  <inkml:trace contextRef="#ctx0" brushRef="#br0" timeOffset="214794.478">5533 6218 260,'0'0'108,"0"0"-28,0 0-40,0 0-8,0 0-11,0 0 10,-98-36-23,80 44-3,-6 11-1,2 7 0,5 2-2,1 4-1,7 1-1,6-4-1,1-2 1,2-6-5,0-3-2,9-5-1,6-2 8,0-5 0,3-4 1,0-2-1,3 0 0,-2-6-3,4-14 7,-1-5-2,-1-7-2,-3-4 10,1-6-6,-5-5-2,-3 0 14,-6-1 0,-2 0 13,-3 5 11,0 0-6,-3 4 1,-8 8 22,-2 5-41,3 8-2,2 9 39,1 6-52,7 3-1,0 9-4,0 24-24,0 18 27,0 9 1,7 2 2,4-3-2,-1-9 0,5-7 3,2-7-3,2-6-1,6-4-24,3-5-48,4-6-39,-1-8-139</inkml:trace>
  <inkml:trace contextRef="#ctx0" brushRef="#br0" timeOffset="216426.3711">8108 5798 277,'0'0'101,"0"0"-20,0 0-34,0 0 14,0 0 3,0 0-14,0 0-12,-10-43-9,10 43-17,0 0-12,0 0-5,0 21-12,0 15 17,9 12 0,1 12 0,2 5 3,-1-2 2,-3-3-3,0-7 0,-2-6 0,2-8 2,-2-5-4,-1-3 1,-3-4-2,-2-3-1,0-3-5,0-6-13,0-3-18,0-5-19,0-3-79,0-4-93</inkml:trace>
  <inkml:trace contextRef="#ctx0" brushRef="#br0" timeOffset="217179.5179">8402 5883 289,'0'0'54,"0"0"5,0 0-25,0 0-16,0 0 21,33-89-31,-16 74 11,-3 1-7,0 2 7,2 3-11,-4 0-2,4 3-6,0 1 2,-2 5-3,3 0 1,5 0 0,5 16-1,3 11 1,1 10-2,-1 6 2,-2 5 0,1 2-1,-5-4 5,-2-4-1,0-4-3,-1-5 1,5-6-1,1-4 0,4-7 4,-1-5-1,0-5-3,-4-5 3,-2-1 0,-3 0-1,-6 0-2,-4-7-6,-1-4-42,-6-1-37,-2 0-139</inkml:trace>
  <inkml:trace contextRef="#ctx0" brushRef="#br0" timeOffset="217943.4268">9018 5687 268,'0'0'92,"0"0"-24,0 0-9,0 0-7,0 0-5,0 0-2,0-6-12,0 6-7,0 0-20,0 0-6,-7 15-10,-11 15 1,-4 14 9,-8 5 5,-3 7-1,-3 1-1,2-2-3,1-4 0,9-7 5,6-10-5,3-5 0,6-7 0,-2-1-7,0-1-8,3-5-2,-2-3 8,4-5 8,3-5-17,2-1-22,-1-1-15,1 2-21,-2-2 23,1 0-87,1 0-123</inkml:trace>
  <inkml:trace contextRef="#ctx0" brushRef="#br0" timeOffset="218767.3718">9296 5780 349,'0'0'20,"0"0"21,0 0 7,0 0-21,0 0-20,0 0-7,-9-11-17,18 18 17,9 10 0,6-1 0,1 2 11,8 0-10,0-1 5,4-5-5,5 0 5,-2-2-6,2-2 1,1 1 0,-6-2-1,-4 1 6,-6-1 1,-3 3-6,-6-3 1,-3 1-4,-6-2-1,-3-2 3,-3 0 7,-3 3-7,0 2-4,0 3 4,-15 4 11,-5 4 4,-1 1 10,-4 4-12,-3 1 9,-4 1-15,-1 0-2,1-3 1,2 1-5,0-1-1,3-3 1,0 0-1,5-2-13,2 1-26,3-4-31,3-2-22,4-5-110</inkml:trace>
  <inkml:trace contextRef="#ctx0" brushRef="#br0" timeOffset="219319.3384">10158 6098 513,'0'0'73,"0"0"-30,0 0-41,0 0-2,0 0-3,0 0 3,22 0 1,0 0-1,1 0 0,4 0 0,0 2 1,-2-1-1,-2 2 0,-1 1-34,-3 1-48,-8 3-31,-3 0-77</inkml:trace>
  <inkml:trace contextRef="#ctx0" brushRef="#br0" timeOffset="219527.3282">10167 6286 394,'0'0'43,"0"0"-43,0 0-42,0 0 42,0 0 8,0 0 47,99 6-6,-58-6-22,0-6-19,-1-1-4,-4 1-4,4 3-1,-7-1-49,-6 3-26,-8 1-105</inkml:trace>
  <inkml:trace contextRef="#ctx0" brushRef="#br0" timeOffset="221120.3696">11446 5844 363,'0'0'66,"0"0"-10,0 0-20,0 0-17,0 0 6,0 0 6,4-12 1,-4 12-7,0 0-7,0 0 10,-10 0-16,-2-2-2,-7 2-9,-3 0-2,-3 0-2,1 0 3,2 0-2,2 0 2,3 0 0,3 0-2,4 0 4,4 0-2,1 0 0,2 0 2,-1 0-4,1 0 2,0 0 0,1 0 0,2 0 0,0 0-4,0 0 0,-1 7-11,-2 7 12,2 3 2,-1 7-3,2 4 1,0 10 3,0 7 0,0 5 4,0 1-2,0 0-2,0-1 0,0-2 0,0-1 0,0-4 0,0 1 1,2-3-1,2-2 4,-1 0-4,1-1 0,1-2-1,-1 6-1,-1 1 4,0 4-2,2 3 0,1-4 1,-2 3-1,1-1 0,-2-1 2,0-1-3,-2 0 3,-1-2-1,0 3-1,0-2 0,0 3 0,0 1 2,0-2 1,-4 2 9,1-3-12,-2 0 4,2-2 10,0-4-8,-1-1 6,-1-1-5,1 1 1,-1-1 6,-1 1-13,2-2 0,-3-2 1,1-1 0,1 2 0,-1 1 9,-2 3 1,1 6-4,-2-1-5,0 0-2,2-1 1,-4-7-1,7-1 1,1-4-2,1 0 4,2 0-9,0-1 10,-1 0-6,-1-2 1,1 1 0,-4-3 0,2-2 1,-4 0 2,3-1-3,-4-2 2,3 1 0,-1-2 0,1-3 1,0-1-3,2 1 0,2-3 0,1-2-3,0 1 3,0-3 0,0 0 2,0 0-1,0-4-2,0 1-3,0 0 4,0-3 0,0 2 0,9-3 0,7 1-2,11-4 2,4-1 0,2 0 0,9 0 1,4-12-3,0-1-6,5-5-26,-3-2-12,-2-1-24,-6-3-27,-10-2-94</inkml:trace>
  <inkml:trace contextRef="#ctx0" brushRef="#br0" timeOffset="222692.5165">12469 5734 243,'0'0'113,"0"0"-49,0 0-8,0 0-23,0 0 11,0 0 7,0 0-19,0-14-10,0 14-15,0 0-7,0 9-6,0 17-10,-4 9 16,-8 4 2,4 3-1,-2 0 2,1 0-1,2-2-2,1 0 0,1-6-5,3 0-34,-1 0-41,-1-1-58,-5-1-78</inkml:trace>
  <inkml:trace contextRef="#ctx0" brushRef="#br0" timeOffset="223428.4705">12423 5735 244,'0'0'56,"0"0"-1,0 0-34,0 0 9,0 0-8,52-86-5,-36 76-2,1 2-9,1 4 6,0 1-8,1 3-1,0 0-3,0 9-4,-3 11-1,-4 7 3,-5-1-3,-5 5 4,-2-4-1,0-1-3,-12-2 4,-7-5 0,-1-1 1,-2-4 2,1-2-1,1-3 2,3-3 0,4-2-2,5-3 0,6-1 2,2 0-6,0 0 1,0-7-42,7 0 34,4 4 4,0 1 1,2 2 3,0 0-4,5 6 6,0 7-1,0 3 1,1-1 0,-7 0 0,-4 2 0,-5-4-2,-3-1 0,0-2-10,0 1 12,-14-2 23,-3-1-1,0-4 2,1-1-11,1-3 1,-2 0-5,2 0-1,1 0-8,-2 0-2,3-3-15,0 2-68,1 1-107</inkml:trace>
  <inkml:trace contextRef="#ctx0" brushRef="#br0" timeOffset="223812.4449">12854 5964 400,'0'0'73,"0"0"-22,0 0-7,0 0 6,0 0-20,0 0-30,0-4 0,0 23-14,0 8 11,0 3 6,0-1-1,0-2 3,0-1-3,0-2 3,0-3-5,0 1-42,0-2-45,0-4 22,0-3-114</inkml:trace>
  <inkml:trace contextRef="#ctx0" brushRef="#br0" timeOffset="224476.4037">12517 6528 382,'0'0'64,"0"0"-3,0 0-28,0 0-33,0 0-4,0 0-14,0 21 18,-4 8 0,-4 4 2,0 3 12,1 2-9,-3 4 4,1 4-4,0 0-3,-2-1-1,2-3 4,2-4-3,2-7-4,4-5 0,-2-5-28,3-8-54,0-4-62,0-9-72</inkml:trace>
  <inkml:trace contextRef="#ctx0" brushRef="#br0" timeOffset="225076.3666">12487 6542 200,'0'0'76,"0"0"7,0 0 5,0 0-42,29-87-10,-22 78 2,0-1 6,4 2-20,5 0-20,4 1 0,7 2-5,-2 5 1,-1 0-6,-6 12 6,-5 9-5,-5 6-3,-5 2 8,-3 0-3,0-3-8,-6-1-5,-8-4 8,-2-3-8,-5-3 9,1-3-3,0-3 3,4-4 7,3-4-3,7-1 3,3 0 0,3 0-1,0-1-9,0-6-3,6 3-9,10 2 14,1 2 7,2 0-4,1 0 4,-1 11-2,-1 1 3,-6 2 0,-4-2 0,-2-1-2,-6 0 0,0-1 1,0-2-7,-9 0 8,-11-3 10,-1 0 14,-3 0 3,-1-4-12,-2 2-9,-1-1-2,8-1-2,-2 1-4,4 1-20,3-2-55,2 1-98</inkml:trace>
  <inkml:trace contextRef="#ctx0" brushRef="#br0" timeOffset="225668.3329">12861 6760 145,'0'0'156,"0"0"-91,0 0 17,0 0-25,0 0-1,0 0-8,42-64-4,-36 62-9,2 2-28,-1 0-2,2 0-5,2 8 0,2 8 0,-2 5 0,-5 2 0,-5 5-7,-1 2-5,0 2 8,-12 1-2,-7-1-7,-2 0 13,-5-6-7,4-5 1,3-3 2,7-7 2,6-5-6,4-2 8,2-4-1,0 0-4,9 0-5,15 0 10,13-2 20,4-10-12,3 3-8,0 0 3,-7 2-6,-1 4-12,-8-1-52,-8 0-72</inkml:trace>
  <inkml:trace contextRef="#ctx0" brushRef="#br0" timeOffset="227165.8366">12662 7372 486,'0'0'106,"0"0"-66,0 0-30,0 0-10,0 0-6,0 0 1,1 16-6,2-8 7,2 0-3,0 2-48,0 0-26,-4 1-92</inkml:trace>
  <inkml:trace contextRef="#ctx0" brushRef="#br0" timeOffset="227381.8229">12692 7683 415,'0'0'44,"0"0"-34,0 0-1,0 0-9,0 0 4,0 0-4,0 17 0,0-13 0,1 0 0,1-1-76,-2 2-79</inkml:trace>
  <inkml:trace contextRef="#ctx0" brushRef="#br0" timeOffset="227605.8081">12684 7928 384,'0'0'66,"0"0"-64,0 0-2,0 0 2,0 0-2,0 0 0,0 32-7,0-31-34,0 2-5,0 1-7,0-3-6</inkml:trace>
  <inkml:trace contextRef="#ctx0" brushRef="#br0" timeOffset="227845.7913">12648 8172 283,'0'0'31,"0"0"-26,0 0-5,0 0 0,0 0-5,0 0 5,0 0 6,-18 56-3,15-50-3,2-1-2,-2-2-121</inkml:trace>
  <inkml:trace contextRef="#ctx0" brushRef="#br0" timeOffset="228805.7368">12450 8410 344,'0'0'92,"0"0"-43,0 0 1,0 0-29,0 0-12,0 0 12,1-2-21,-1 14 0,2 11 0,1 7 2,1 10 7,-1 3-4,-1 4 2,-2 1 5,0 2-2,0-5-3,0-2-3,-5-2-1,-5-5 0,2-3 0,2-3 1,0-1-3,-2-4-1,0-2-34,-3-7-14,3-5-48,2-8-46,3-3-13</inkml:trace>
  <inkml:trace contextRef="#ctx0" brushRef="#br0" timeOffset="229438.1835">12445 8472 194,'0'0'68,"0"0"7,0 0-20,6-78-17,2 61 18,2 2-14,5 1-11,5 1-11,0 2-19,0 4 2,4 5-5,-2 2 3,5 0-1,-3 15 0,0 6-3,-2 4 3,-10 0 0,-5 2-2,-7-1 1,0-2-1,-8-2 0,-12-1 0,-5-1 4,-5-2 0,0-2 0,8-5 1,7-5-5,6-4 4,9-2-2,0 0 0,0 0-5,0 0-7,13 0 10,1 0-6,2 0 8,1 0-5,0 7 5,3 5 0,-4 3 0,0-1 0,0 2 0,-3-1 2,-6 2-3,-2-2 1,-5-2-6,0 1 6,-5 0 0,-14-4 0,-5 1 7,-1-4-4,-1-2 0,1-3 4,0-2-6,1 0 4,4 0-5,0 0 0,3 0-48,4 0-70,4-2-205</inkml:trace>
  <inkml:trace contextRef="#ctx0" brushRef="#br0" timeOffset="230470.1195">12869 8702 207,'0'0'91,"0"0"-21,0 0-1,0 0-36,0 0-4,0 0-9,0-14-17,5 13-3,-1 1 0,2 0-2,3 3 0,0 12 2,0 2-2,1 1-1,-1 0 3,-1 0 0,-1-2 7,-4 1-3,-3-2-8,0-1 4,0-3 0,0 2 1,0-6-1,0-1-1,-3-3 1,2-1 5,1-2 2,0 0-4,0 0 11,0-8-2,3-12-6,8-7 1,3 2-5,2 1 1,-2 7-3,-2 5 22,-3 6 8,1 0-17,3 3-13,3 3 1,1 0-3,-2 0 0,0 4 0,-6 7 1,-1 3-3,-4 2 1,-2 1 3,-2 1 4,0 0-4,-2-2 2,-4-3-2,-1-6 0,5-4 6,1-3-13,1 0 3,0 0 2,4-17-20,10-7 0,4 0 22,-6 3 0,-1 5 1,-2 7 2,-3 1 9,2 5-11,2 3-1,2 0-1,1 2-1,0 11 1,-3 4-3,0 2 4,-2 1 4,-1 0-3,-2-4 1,4-1-2,0-3-7,3-5-43,2-5-106</inkml:trace>
  <inkml:trace contextRef="#ctx0" brushRef="#br0" timeOffset="232485.1584">13529 5731 264,'0'0'113,"0"0"-86,0 0 6,0 0-14,0 0 8,0 0 26,-3-7-14,3 7-18,0-1-14,0 1 1,0-3-8,6-1 0,8-1 2,7-3 5,3 1-6,0 1 0,3 0-1,3 2 1,3 1-2,2-2 1,1 2 0,-1 0 0,-4 3-1,-6 0 1,-7 0 0,-4 0-4,-7 0 0,-4 0-2,0 8-1,0 2 6,0 2 1,1 3 2,2 2 4,3 4-6,-1 2 2,2 0-2,-1 4 0,3 4 2,-6 3-2,-1 6-2,-2 3 1,-3 5 2,0 3 1,0-1-2,0 3 0,0-1 3,0 1-3,0 2 1,0-1 2,1-1-3,4 2 0,-1-4 0,2-1 0,-2-3 2,-1-3-1,0-3-1,-1 0 2,-2-1-2,0 1 0,0 4-1,0 0 1,0 1 0,-5 0 0,-2-1 1,1 1 0,2-3 2,4 1-5,0 3 2,0-4 0,0 2 2,0-1-1,0 0 1,2-1-2,3 1 1,-2-4 0,0 1 1,0-2-1,-2 2 3,1 0-2,-1-2-1,1 0 1,-2-4-2,0-3 2,0 0-2,0 0 5,1 1 4,1 1 1,-2 3-5,1 0 0,1 1-4,-2-5 4,3-3-4,-3-3 0,3-1-1,-2-2 2,-1-2 0,0 1-2,2-2 0,-1 2 0,1-2 0,1 0 0,0-2 0,1 2 1,-1-1-2,0 1 1,-1 1 0,-2 0 1,3-1-1,-3 2 0,1 1 0,2-1 0,0 3 0,0-1 1,0-3 2,-3-1-6,3-3 4,0-3-1,-1-3 0,-1 0-1,2-1 1,0-2 0,0-2 0,0 1 0,-2-2 0,1-2 0,-2 1 0,1-2 0,-1-1 0,0 0 0,2-2 0,-2 0 2,0 0-2,0 0 0,0 0 3,0 2-3,0-1 4,-6 2 2,-12-1-3,-7-1 3,-8 1-5,-6-2-1,2 0 5,-3 1-4,-1 1-2,1 0 0,1 1-6,3-2-35,4 0-17,3-1-65,7 0-159</inkml:trace>
  <inkml:trace contextRef="#ctx0" brushRef="#br0" timeOffset="233853.0709">14476 8570 69,'0'0'294,"0"0"-260,0 0 23,0 0-36,0 0-7,0 0 19,0 0-4,-3-11-13,3 6-7,0 1 4,1 1-1,8 0-4,2 3-8,2 0-8,5 0 8,0 1-2,3 11 0,-4 4-5,0 0 0,-5 1-2,-2-2-4,-7 0 1,-3-2-3,0 1 7,0-2 3,0-3 5,-6-2-5,1-1 5,0-1 0,4-2 3,-1-3-2,2 0-1,0 0 7,0 0-5,0 0 0,0-3 8,0-8-5,0-1 5,8-2-6,5-3 4,2-1-6,6-2 0,1 2 3,-1 3-5,3 0 0,-2 6 2,1 1-2,-4 8-5,1 0-8,-4 0 12,0 12-1,-3 5 2,-3 1 2,-6 2 0,-1-1-2,-3-1 0,0-1 0,0-4 4,0-2-3,0-4 5,-1-2-6,1-5 2,0 0 2,0 0 4,0 0-3,0-1 34,0-14-20,0-6-19,3-6 0,9 1 0,-1 3 0,3 5 0,-2 7-2,-2 4 2,1 4 1,4 3-1,0 0-17,4 0 17,-1 9 0,0 2-1,0 0 2,-6 0-2,-2 1 0,0 0-1,0 0-3,-3 0-15,2 0-20,-5 1-12,2-2-36,-1-3-105</inkml:trace>
  <inkml:trace contextRef="#ctx0" brushRef="#br0" timeOffset="234237.047">15458 8467 192,'0'0'183,"0"0"-99,0 0-24,0 0-51,0 0-6,0 0 1,-36 78 0,16-48 1,2 2 7,-3-1 7,-1 0-7,2-3-3,0-3-2,-1-3-7,3-2 0,2-5-1,2-3-11,4-5-26,4-5-44,1-2-106</inkml:trace>
  <inkml:trace contextRef="#ctx0" brushRef="#br0" timeOffset="234565.0239">15280 8499 187,'0'0'94,"0"0"-60,0 0-12,0 0-22,0 0 2,0 0 12,22 34 4,-14-14 15,1 1 4,3 1-18,1-1 7,3-1-6,1-3-17,2-1 2,-2-2-3,4-4 1,-5 1-3,-2-2-14,-4 0-16,-1-2-9,0-2-34,-3-2-27</inkml:trace>
  <inkml:trace contextRef="#ctx0" brushRef="#br0" timeOffset="234893.0055">15686 8457 306,'0'0'95,"0"0"-44,0 0-45,0 0-6,0 0-4,0 0 4,13 75 18,-13-44-4,0 0-1,0-3 9,0-2-9,0-4-12,0-1 10,0-3-10,0-4-2,0-2-34,0-4-20,5-4-35,-2-4-123</inkml:trace>
  <inkml:trace contextRef="#ctx0" brushRef="#br0" timeOffset="236024.9464">16811 6537 458,'0'0'63,"0"0"-4,0 0-15,0 0-1,0 0-2,0 0-23,-30-35 9,14 31-17,-3 4-10,-3 0 1,-3 0 0,-5 2 2,-4 10-3,-2 3 3,-3 6-3,-1 1 0,1 6 7,2 2-7,4 3 0,5 2 0,4-1 0,9 4-5,5-2 3,5-2-4,5 0 2,0-3 0,5-3 1,12-2-5,5-3 7,7-4 1,5-2 7,5-5-7,6-5 1,6-3-2,2-4-6,2 0-46,-1-2-53,-5-10-48,-7-6-93</inkml:trace>
  <inkml:trace contextRef="#ctx0" brushRef="#br0" timeOffset="236320.9309">16423 6700 331,'0'0'144,"0"0"-90,0 0-54,0 0 0,0 0 7,86-1-4,-41 1 6,1 0-1,2 0 4,-5 0-1,1 0-11,-4 0 0,-3 0-33,-2 0-83,-10 0-115</inkml:trace>
  <inkml:trace contextRef="#ctx0" brushRef="#br0" timeOffset="237386.3139">17163 6375 328,'0'0'86,"0"0"-28,0 0-14,0 0-25,0 0 15,0 0 7,0-18-10,0 18-31,0 19-12,0 13 4,0 9 8,3 5 24,1 3-10,-1-3-7,2-2-3,-1-5-3,-1 0 0,0 0 5,-1 0-6,-2-3 0,0-1 1,0-3 0,0-7 0,0-2 0,0-7-1,0-3 0,0-6-45,3-4-46,3-3-85</inkml:trace>
  <inkml:trace contextRef="#ctx0" brushRef="#br0" timeOffset="237882.2822">17172 6675 369,'0'0'68,"0"0"-2,0 0-58,0 0-7,0 0-1,0 0 3,49-14 6,-14 11 13,4 2-13,3-3 8,-1 1-9,-1-1-5,-4 0 0,-7-1-3,-3 0 0,-10 1 6,-5-2-6,-2-2 8,-5-2 1,-1-4-4,0-4 3,-1-2-8,-1-2 5,1-1-5,-2 1 0,0 3 3,0 2 13,0 3 8,0 4-4,0 2-3,0 5 3,0 2 1,0 1-14,0 0-7,-2 9-9,1 19-12,-1 11 17,1 8 7,-1 0-3,2-4 5,0-1-3,0-3-2,0-1 0,0-2 0,0-1 1,0-3-1,3-4-21,2-4-61,1-6-48,2-7-134</inkml:trace>
  <inkml:trace contextRef="#ctx0" brushRef="#br0" timeOffset="238354.2516">17679 6812 455,'0'0'73,"0"0"-45,0 0 13,0 0-37,0 0 5,0 0-9,75-71 0,-63 71 7,0 0-6,1 4-2,-3 17-5,-4 8 6,-2 4 0,-4 1 3,0 1-2,-5 0 4,-12-2-5,-5 1 0,-2-2 0,1-5-6,1-2 3,6-6-5,4-4-3,3-5 4,6-4 3,3-4 0,0 0 3,0-2-8,6 0 9,12 0 0,12 0 8,6 0 4,4-4-11,-1 0 1,-5 1-2,-1 0 0,-5 0-22,-3-2-38,-3-1-101</inkml:trace>
  <inkml:trace contextRef="#ctx0" brushRef="#br0" timeOffset="240544.9647">20011 6122 279,'0'0'179,"0"0"-112,0 0 5,0 0-54,0 0-18,0 0-9,0 0 6,-3 95 1,3-49 2,0-2 2,0-1 6,0-4-3,0-3 1,0-4 1,0 0-7,0-2 0,-3-1 5,0-5-5,3-1 1,0-4-1,0-5-24,0-3-56,0-8-60,0-3-101</inkml:trace>
  <inkml:trace contextRef="#ctx0" brushRef="#br0" timeOffset="240984.9387">20069 6447 391,'0'0'108,"0"0"-78,0 0-27,0 0-3,0 0 3,0 0-3,99-21 5,-70 17-5,1 0 0,-3 0 2,-4 0 0,-3-2-2,-2-2-3,-4-2-2,-1-5-10,-1-4 7,-4 1-4,-4-1 12,-1-1 0,-3 4 18,0-1 8,0 3-1,0 4 7,0 4 12,0 5-8,0 1 3,0 0-22,0 0-17,0 21-22,-3 8 17,0 9 5,0-2 0,0 1 1,3-4 1,0-3-1,0 0 1,0-3-2,11 0-2,5-3-23,2-3-50,1-9-53,-1-7-135</inkml:trace>
  <inkml:trace contextRef="#ctx0" brushRef="#br0" timeOffset="241392.9089">20508 6537 529,'0'0'5,"0"0"-1,0 0-4,0 0 1,68-81 32,-45 72 3,-1 3-20,-2 4-5,-3 2-11,0 5-4,-2 15 2,-6 8 1,-5 3 2,-4 1 4,0 0-3,-12-3-4,-5-3-8,1-3 10,-1-3-6,2-3-3,-2-2 9,4-7 0,7 0 2,2-6-4,4-2 4,0 0-4,0 0 2,10 0-19,15 0 19,11-3 9,7-6-5,5 0-4,-2-2 0,-3 1-41,-4-4-108</inkml:trace>
  <inkml:trace contextRef="#ctx0" brushRef="#br0" timeOffset="242221.0416">21421 6415 283,'0'0'4,"0"0"-3,0 0-2,0 0 2,0 0 5,0 0 17,12 7 0,-5-7 6,2 0 3,5 0-17,1 0-1,1 0-14,-1 0 3,0-4 9,-5-3-9,-2 1-3,-4-2 5,-2 3 0,-2 0 3,0 2 15,0 0-3,0 3-10,0 0 2,0 0-4,0 0-8,0 0-4,0 3-10,0 9 13,1 5 1,5-2 0,0 3 0,2 0-2,0-2 2,1-1 0,2-1-2,2-2 2,-2-3-3,1-3 3,1-3 0,1-1 0,3-2-4,2 0 4,3-5 0,2-10-4,-2-3-5,-2-1 9,-4-3 0,-6 1 6,-1 0 10,-3 3-2,-3 6 9,-1 3-3,1 7 7,-3 2-4,4 0-23,1 0-3,5 13-8,0 5 11,3 0 2,0-2-2,0-1 3,-1-1-1,-3-3-2,-1-3 0,-4-2 0,1 1 0,-4-5 0,-1 1-36,0-1-103,-9-2-132</inkml:trace>
  <inkml:trace contextRef="#ctx0" brushRef="#br0" timeOffset="242541.0172">21536 6202 610,'0'0'36,"0"0"-9,0 0-23,0 0-4,0 0-61,0 0-9,-5 7-36,5-5-136</inkml:trace>
  <inkml:trace contextRef="#ctx0" brushRef="#br0" timeOffset="244188.913">22734 6491 358,'0'0'36,"0"0"-36,0 0-6,0 0 5,0 0 1,0 0 0,22 12 2,-11-10 11,2-2 44,1 0-15,3 0-32,1 0 0,3-3-7,1-7 2,-2 2-2,1-5 10,-2-1-7,-1-4-2,-2-1-3,-3-8 10,0-2-11,-6-2 1,-4-1-1,-1 1 0,-2 2 0,0 1 42,-3 2-22,-5 5-1,1 4-15,3 7 1,1 5 12,1 4-12,2 1-1,-2 0-4,-2 16-13,-2 14-1,-1 12 14,1 3 0,3 0 5,3-5-5,0-4 0,0-5-3,13-3 3,5-3-1,7-5-2,4-2 5,0-6-10,4-5 14,-1-5-12,-1-2-9,-1-3-1,0-18 16,-2-5-7,-1-5 14,-2-5-5,-2-2 2,-1-1-8,-4 4 0,-6 2 4,-5 7 2,-5 7-2,-2 1 10,0 4 17,0 5-17,0 4-5,0 1 3,0 4-8,0 0 0,0 9-28,0 18 10,0 6 16,0 5 1,0-2 2,0-2 0,0-3-1,0-5 4,0-4-1,0-2-2,0-3 1,0-4-1,0-1 1,0-5-2,0 0 0,0-5 4,0 1-4,0-3 0,0 0-3,0 0 3,1 0 3,6-10-3,3-6-2,3-6-1,5-2-5,3-1-25,-3 2-16,-2 5 15,-5 7 34,-7 7 0,-1 4 21,5 0-2,3 0-19,8 0-13,4 12 11,1 3 3,1 0-2,-1 1 2,0-2 0,-1-2-1,0-1 2,0-4-1,-7-2 5,2-3 0,-4-2 0,-1 0 4,0 0 9,4-14-7,-2-4-6,1-2-6,-5-2-18,-5-1-5,-5 2 18,-1 3-2,0 4 6,-1 5 1,-7 6 0,2 3 17,-1 0-17,1 12-9,1 8 9,5 4-2,0 0 2,0-3-8,12-4 1,9-4 7,6-4-3,6-7-11,4-2-67,2 0-130</inkml:trace>
  <inkml:trace contextRef="#ctx0" brushRef="#br0" timeOffset="244684.8845">22813 6260 132,'0'0'62,"0"0"-21,0 0-9,0 0 10,88 0 9,-55 0-4,8 0-6,10-2-8,7-1-13,8 0-13,1-2-3,0 0-4,-6 2-23,-8-1-101</inkml:trace>
  <inkml:trace contextRef="#ctx0" brushRef="#br0" timeOffset="245956.8021">25199 6009 441,'0'0'90,"0"0"-22,0 0-38,0 0 1,0 0-6,0 0-10,0-10-4,0 10-11,0 0-4,0 23 1,0 9-13,0 11 16,-2 2 5,-1-3-2,2-3-2,-1-3 8,2-3-8,0-4-1,0 1 3,5-2-3,-1 0 0,-2-3 0,-2-4-1,0 0-46,0-6-30,0-6-52,0-4-77</inkml:trace>
  <inkml:trace contextRef="#ctx0" brushRef="#br0" timeOffset="246452.767">25196 6265 273,'0'0'71,"0"0"-52,0 0-18,0 0 7,0 0 3,0 0 9,78-13 13,-46 11-16,2-1-8,2 0-3,-3 0-2,0 0-4,-3-1 0,-4-3 1,0 0-1,-8-4 0,-5-1 5,-7 0-5,-4-1 2,-2-4 38,0-1-14,0 0-17,0-1-8,0 2 5,0 2-3,-4 3-3,3 4 14,-1 4 11,1 2 2,1 2-13,0 0 11,-2 0-25,-1 9-8,-4 19-17,1 9 25,-1 5 0,2 0 5,5-3-3,0-2-2,0-4 0,0-3 0,3-3 2,2 0 2,1-3-8,-2-3-49,3-6-101,4-7-73</inkml:trace>
  <inkml:trace contextRef="#ctx0" brushRef="#br0" timeOffset="246868.7462">25819 6289 103,'0'0'351,"0"0"-310,0 0-41,0 0-3,0 0 3,0 0 15,0 0 37,0-1-9,7-4-31,2-1 2,2-1-13,1-1 2,-2-1-3,-1 3-1,2 0 1,-5 3 5,-5 2-5,-1 1-4,0 0-7,0 0-2,0 13 0,0 7 13,0 4 4,0-2-1,0-1 1,3-1-4,3-4-2,3-2 1,4-4-2,0-3-17,1-4 3,1-3-43,0 0-81</inkml:trace>
  <inkml:trace contextRef="#ctx0" brushRef="#br0" timeOffset="247084.7305">25955 6071 243,'0'0'320,"0"0"-314,0 0 2,0 0-8,0 0 0,0 0 0,-6-17 0,6 17-16,0 0-95,6 2 17,3 5-124</inkml:trace>
  <inkml:trace contextRef="#ctx0" brushRef="#br0" timeOffset="247842.5146">26077 6368 219,'0'0'6,"0"0"-3,0 0 7,0 0 22,0 0 25,0 0-10,18 7-6,1-7 3,4 0-14,-1 0-5,5-6-17,2-5 2,0-1-6,3-2 0,-2-5-2,-5-2 2,-3-5 4,-5-3-8,-3-5 2,-1-2-7,-4-2 10,-2-1-5,-1 2 2,-5-1 5,1 2-6,-2 5 2,0 5 11,0 5 5,-3 6 4,-5 6-5,1 3-3,4 4-1,-1 2 0,-6 0-14,-4 12-9,-4 15 2,-2 8 6,4 7 1,0 3-4,6 2 4,3-2-2,7-3-2,0-4 1,0-6-4,12-4-4,5-4 8,5-3 3,2-3 0,5-6-1,6-4 1,5-5 0,5-3-26,-2 0-28,2 0-27,-8-12-16,-4-5 36,-5-4-24,-4-3 22</inkml:trace>
  <inkml:trace contextRef="#ctx0" brushRef="#br0" timeOffset="249715.2851">26801 5865 366,'0'0'25,"0"0"-2,0 0-2,0 0-11,0 0-10,0 0-11,0 0 11,-25 106 15,16-54 34,-1 0-27,1-3 3,2-5-8,3-4-7,-1-7-3,2-3-5,2-4 2,-1-4 6,2-2-9,0-4 3,0-5-1,0-5-3,0-3 4,0-2-2,0-1-1,0 0 16,0 0-14,0-5 11,6-14 0,8-3-7,2-6-6,2 2 5,0-2-6,0 6 7,-2 5-7,2 5-5,0 6 2,1 6-10,1 0 13,-1 0-8,1 12-6,-4 6 12,0 2 3,-5-1-1,-2 1 0,-8-2-3,-1-1 3,0-2 0,-7-2 2,-10-1 12,-3-3-11,-4 0 2,1-4-5,2-2 1,6-3 2,4 0-3,1 0-3,3 0-1,0-8-17,4 3 2,1 0 9,2 3 2,0-1-18,0 2-36,0-1 1,2 1 52,9 1 9,6 0 2,7 0 0,3 0-4,4 0 4,2 0-4,-3 0 5,1 0-3,-3 0 6,-4 0-4,-3 0 20,-1 0-11,-4 0 2,0-4 18,-2-1-11,-1 0-1,1-1 23,0-3-14,2-1 11,3-4-28,3-3-10,-1 1 0,3-2 1,-6-1-2,-5 1-13,-2 1-2,-7-2-37,-4 2 42,0 0 10,0 2-3,-10 2 3,-1 1-4,1 4-37,-2 2 16,3 4 6,1 2 7,-3 0 5,2 13-16,-3 11 23,0 4 2,4 2-2,5 1 0,3-5 4,0-2-1,8-3 18,8-3-12,1-4 5,2-5 12,-2-4-8,3-3-11,1-2 12,3 0 15,3 0 10,1-10-25,4-5-3,1-3 3,-2-3-14,-4-2 2,-8 1 4,-7-1-11,-6 0 0,-2 0-2,-4 3 4,0 4-4,0 3-8,-4 6-1,-5 2 8,2 1-7,2 2-9,2 2 8,3 0 4,0 0 5,0 0-18,0 0-35,11 0 31,6 0 20,3 0 4,2 5 3,2 0 5,-4 2 15,2 4-12,0 2-8,-2 4-1,-1 1-2,-3 1-1,-4 2 0,-1 0 1,-4-1 0,-4-1 0,-1-1 0,-2-1 8,0-3-8,0-2 6,0-2-6,1 1 0,2-4 2,2 1-2,4-2 5,4-1-3,4-1 5,5-4 7,3 0 0,2 0-6,1-15 0,2-6 3,0-7-2,-1-3 4,-1-4-12,-3-2 2,-7-3 1,-4 1-4,-4-1 0,-7 1-3,-3-2 6,0 2 4,0 1-4,0 5 4,-3 6 4,-3 8 5,3 3 13,2 9-4,1 6-2,0 1-16,-2 0-7,-1 16-20,-1 17 8,-3 13 9,3 4 1,-2 3 4,6-5-2,0-1 4,0-6-1,0-4-3,10-5-3,6-2 1,1-6-3,6-1 5,-1-7-28,7-4-31,2-6-42,5-6-60</inkml:trace>
  <inkml:trace contextRef="#ctx0" brushRef="#br0" timeOffset="250043.2645">27878 6051 582,'0'0'36,"0"0"-36,0 0-10,0 0 8,80 0 2,-36 0 12,8 0-9,2 0 0,-2 0-2,-3 0-1,-7 0 5,0 0-11,-3 0 3,-2 0-80,-4-1-78</inkml:trace>
  <inkml:trace contextRef="#ctx0" brushRef="#br0" timeOffset="250960.4593">29052 6270 389,'0'0'124,"0"0"-108,0 0 11,0 0-14,0 0-13,0 0-6,0 4 5,0-4 2,13 0 6,3 0 10,3 0 16,-1 0-19,4-1-2,-1-10-9,0-4 10,-2-3-6,-2-5-3,-4-2-4,-1-4-3,-1-1-3,-4 1-15,-1 4 8,-1 5 8,-3 8 3,-2 6 0,0 3 1,0 3 1,2 0 0,1 0-9,1 14-27,7 7 33,2 3 3,-1 1 0,-1 3-4,0-3 4,-3-1 1,1-3-1,-3 1 1,1-5-2,-4-2 1,0-2 0,-1-3-1,-2-2-5,0-2 6,-3-2 0,-15-2-1,-7-1 1,-4-1-14,-5 0 2,3 0-90,5 0-196</inkml:trace>
  <inkml:trace contextRef="#ctx0" brushRef="#br0" timeOffset="251400.4294">29620 5945 415,'0'0'126,"0"0"-59,0 0-36,0 0-31,0 0-1,0 0-6,0 34-10,0 5 17,0 5 1,0 2 4,0-2-5,0-1 10,-4-4-9,-3-2 3,2-1 5,1-3-7,-1 0 0,2-1-2,0-3 0,0-2 9,-1-3-7,0-3-2,-1-4 0,0-6-1,4-3-20,1-6-54,0-2-102</inkml:trace>
  <inkml:trace contextRef="#ctx0" brushRef="#br0" timeOffset="251801.7696">29639 6134 478,'0'0'66,"0"0"-21,0 0-38,0 0-14,0 0-3,83-63 10,-62 60 6,-3 3-6,3 0-2,-4 9-11,-3 9 13,-5 2-1,-2 2 4,-7 1-3,0-2 1,0-3-1,-1-4 0,-11-3 0,1-1 0,-3-3-7,-1 0 6,-3 1-16,1-2 1,-3 0 3,0 0-30,4-1-14,0-4-130</inkml:trace>
  <inkml:trace contextRef="#ctx0" brushRef="#br0" timeOffset="252984.7439">30125 6125 397,'0'0'83,"0"0"-67,0 0-16,0 0 0,0 0-2,0 0 0,-48-10 2,32 16 0,1 4 1,1 2-1,4 0-1,-2 1-4,5 1 5,1 1 0,3 1-1,3-2-7,0 1 8,0-2-3,0-2 3,3 0-1,4-4-3,3-2-1,1-2 5,1-1 0,6-2 1,1 0-1,2 0 0,1-13-25,-2-2-10,-5-3 4,-3-1 15,-4 1 16,-4 2 12,-3-1 57,-1 5-46,0 4-14,0 4-5,0 4-4,0 0-1,0 0 1,0 0-9,0 9 6,0 6 3,0 3 2,0-1-2,0-1-3,6-1 1,6-3 2,3-2-1,0-3 1,1-4 1,-1-2 0,3-1 10,1 0-7,3 0 11,1 0-12,3-11-3,-3 1 4,0-2-4,-2 0 3,-1 0-3,-1 1 0,0-1 5,2 3-5,-3-1 1,1 2-2,-1-1 1,0 3-1,0 0 1,-5 2 1,-4 1-1,-2 1 5,-2 1-4,-5 1-1,0 0 0,0 0-7,0 0-9,0 0-11,-10 0-2,-1 0 11,-2 10 13,-2 8 1,1 2 4,1 1 2,3 0-1,2-2 0,5-1 6,3-3 12,0-1-6,0-3 5,1-4-18,7-1 0,1-3 5,7-1-5,1-2 19,5 0 6,5 0-13,9-6 6,3-6-13,5-3 14,1-3-7,-9-3-12,-3-2-1,-6 0 0,-9 4-2,-8 4-9,-8 3-2,-2 4 14,0 3 26,-9 5-3,-6 0-12,-2 10-11,5 14-1,-1 4-1,5 2-4,7-3 5,1-1 0,0-6-3,3-2 0,9-3 1,9-3 6,9-5-7,8-2 4,10-5-49,3 0-185</inkml:trace>
  <inkml:trace contextRef="#ctx0" brushRef="#br0" timeOffset="276464.8929">20327 7439 293,'0'0'53,"0"0"15,0 0-1,0 0-9,0 0 0,0 0 0,0 0-14,-13-18-18,13 18-2,0 0-10,-2 0-6,2 0-2,0 0-6,0 0 0,0 0 0,-2 5-17,-1 16 6,-4 11 9,0 11 2,-2 4-1,-3 2 1,0-1-23,-1-1 1,2-5-14,-1-3 0,1-4-6,0-3-17,2-5-45,-1-5-59</inkml:trace>
  <inkml:trace contextRef="#ctx0" brushRef="#br0" timeOffset="277292.4986">20290 7461 211,'0'0'59,"0"0"4,0 0-17,0 0-30,0 0 28,33-78-5,-26 65-15,1 2-10,4 1 5,0-1-7,5 1-12,3 1 5,2 3-5,2-1 0,0 4 3,-3 3-6,1 0 3,-3 5-1,0 11-4,-3 7-5,-6 3 3,-3 1 14,-7 0-7,0-3 0,-7 0-4,-13-3-3,-1-1 7,-5-4 1,-1-2 2,4-4 2,3-2-5,2-3 1,9-4 2,3-1 0,2 0-2,4 0 3,0 0-4,0-4 8,0-3-8,0 3 0,0 2 0,9 2 0,3 0-1,4 0-7,7 13 8,4 3 2,5-1 3,1 1-5,-3 1-25,-3-3-3,-8-1-5,-7-2 9,-7 0 22,-5-4-15,0 0 7,-17 1 6,-10-1 4,-6 1 7,-2 0 20,-1 0-20,3 0 6,3-2-11,5 2-1,4-2-1,6-2-37,2-1-71</inkml:trace>
  <inkml:trace contextRef="#ctx0" brushRef="#br0" timeOffset="278284.432">20241 7814 193,'0'0'71,"0"0"-37,0 0 5,0 0-13,0 0 2,0 0 1,0-3-17,0 3-3,0 0-2,0 0-7,0 10-3,0 9 3,0 2 7,-5 1-5,1 2 0,-4-1 1,0 0-3,2-2 1,-2-3-1,2 0 0,0-5 0,-1-1-1,1 2 2,1-4-1,1 2 0,-3-3 0,0-1-4,3-2-23,-1-5-18,4-1-8,1 0-49</inkml:trace>
  <inkml:trace contextRef="#ctx0" brushRef="#br0" timeOffset="279796.3412">20911 7905 283,'0'0'96,"0"0"-84,0 0-1,0 0-10,0 0 4,0 0 6,-2 0 5,2 0-2,0 0-1,6 0 17,3-3-2,4-4-8,0-2-8,3-4-8,-1-2 5,1-3 0,-1 2-8,-2 3 1,-5 2 0,-4 9-1,-4 0 4,0 2-4,0 0 26,0 0-27,0 13-18,-9 8 18,-1 5 4,3 0-1,2-3-1,4 0 2,1-1-4,0-3 0,0-4-4,1-2-4,8-3-28,4-7-52,3-3-58</inkml:trace>
  <inkml:trace contextRef="#ctx0" brushRef="#br0" timeOffset="280020.3231">21024 7644 124,'0'0'0,"0"0"-45,0 0-21</inkml:trace>
  <inkml:trace contextRef="#ctx0" brushRef="#br0" timeOffset="283208.3616">19217 3441 302,'0'0'44,"0"0"-22,0 0-22,0 0-12,0 0 12,0 0 0,-49 111 1,30-54 31,-2 7 0,0 1-12,1 0 0,3-8-9,5-5-7,4-2-4,8 0 0,0 1 0,14 0 0,11-1-7,8-6 6,4-5 2,8-1 4,1-4-4,5 0 3,1 0-4,2-6-47,1-2-51,-3-8-41</inkml:trace>
  <inkml:trace contextRef="#ctx0" brushRef="#br0" timeOffset="283876.4947">20393 3635 410,'0'0'64,"0"0"-6,0 0-8,0 0-14,0 0 17,0 0-25,-8-10-26,8 12-2,0 17-11,0 11 5,6 12 6,5 9 0,5 7 2,2 2-2,-1 3 0,0 2 4,-5-1-2,-2-2 0,-3-3-2,-6-8-1,-1-1 0,0-2-2,-14-1 6,-10-5-6,-8-3-21,-7-8-52,-4-6-61,-3-9-245</inkml:trace>
  <inkml:trace contextRef="#ctx0" brushRef="#br0" timeOffset="289611.0808">22391 7418 132,'0'0'205,"0"0"-152,0 0 0,0 0-17,0 0 4,-91-45-11,62 42-5,0 1-3,-4 2 6,-2 0 8,-5 12-26,-6 11-6,-1 9 0,-2 4-3,1 6 1,1 6 0,5 3-1,6-1-3,15-4 1,10-4-3,11-7-1,0-3-4,14-5 1,16-5 8,11-4 1,11-4 5,7-8 2,5-6-7,2 0-2,-5-2-7,-4-12-58,-12-3-101</inkml:trace>
  <inkml:trace contextRef="#ctx0" brushRef="#br0" timeOffset="289907.0609">21862 7661 452,'0'0'24,"0"0"-21,0 0-3,114-5 0,-63 3 3,7-1-3,6 2-1,3-1-7,1 1-148,-5-1-48</inkml:trace>
  <inkml:trace contextRef="#ctx0" brushRef="#br0" timeOffset="291106.9877">23744 7298 325,'0'0'70,"0"0"-12,0 0-10,0 0-10,0 0 15,0 0-21,-79-73-3,48 72-18,-8 1-2,-13 0-9,-5 15 0,-9 10 4,1 7-4,0 4 0,3 8 0,-1 6 0,3 3 0,11 3 0,7-1-2,16-6 2,13-2-3,9-4-4,4-6-1,9-5 1,18-6 7,12-6 5,13-3-5,9-8 3,11-8-3,8-1-3,2-1-32,-1-16-63,-5 1-98</inkml:trace>
  <inkml:trace contextRef="#ctx0" brushRef="#br0" timeOffset="291842.9398">23162 7382 339,'0'0'52,"0"0"-24,0 0-12,0 0 2,0 0 3,0 0-13,11 3-8,-6 20-6,0 11 6,-1 8 17,-4 5 10,0-2-6,0-4-10,0-4 0,0-4-7,0-1-4,0-2 0,0-4-2,0-2 2,0-4-40,0-9-52,0-1-48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55:11.3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3910 9535 208,'0'0'88,"0"0"-46,0 0-3,0 0 4,0 0-4,0 0-12,0 0-8,0 0-12,0 0 2,0 0-1,0 0-8,0 0-3,0 10-1,0 12 4,0 14-2,3 10 2,-3 10 6,3 5-6,-3 1 0,0-1 2,0-2-2,0 0 0,0-5 0,-3-6 0,0-2 10,0-9-9,3-2-1,-3-5 3,1-3 0,-1-3-4,-4-4 1,-2 1-26,-3-6-34,-1-6-105</inkml:trace>
  <inkml:trace contextRef="#ctx0" brushRef="#br0" timeOffset="10928.6431">4507 9729 187,'0'0'113,"0"0"-74,0 0-3,0 0 25,0 0-14,0 0-8,0 0-8,0-7-21,0 6 3,0 1-2,0-2-8,-3 2 9,-3-1-12,-5 1 0,-2 0-2,-2 0 2,0 3 0,-3 6 0,2 1 0,-4 5 0,-2 2-4,4 3 4,-3 1 1,3 1-1,1 3-2,-3 2 1,7 3 2,1 2-2,1 2-1,4 1 2,7-2-3,0-3 2,7-5 1,13 0-7,8-6 3,8-2-6,7-8 6,5-5 2,1-4 4,-1 0 0,1-6 0,-7-11-2,-2-1 7,-6-3-2,-7-1-3,-4-2 4,-7-2 14,-1-1-10,-6-3 16,-5-1-23,-4-1 9,0 0-3,0 2-7,-13-2 2,-7 2-2,-8 0 0,-3 5 1,-4 0-2,-2 8 0,0 2-1,3 5-8,1 6-28,0 4-53,3 0-66,3 0-239</inkml:trace>
  <inkml:trace contextRef="#ctx0" brushRef="#br0" timeOffset="11536.6046">4483 9551 356,'0'0'65,"0"0"-17,0 0-4,0 0 1,0 0-1,0 0-25,0-2-19,1 10-20,2 17 13,2 10 6,2 8 2,1 6 5,-1 2-5,4-1 4,-2 0-5,2-1 2,-3 0-2,4-3 0,-3-3 0,0-2 3,-2-5-1,-2 0 1,-2-2-1,0-3-2,-3-1 2,4-4-2,-4-3 0,0-2 1,0-3-1,0-7-6,0 0-24,3-6-20,0-5-42,2 0-81</inkml:trace>
  <inkml:trace contextRef="#ctx0" brushRef="#br0" timeOffset="12208.5605">4938 9695 398,'0'0'74,"0"0"-31,0 0-12,0 0-17,0 0-14,0 0 0,2 3-24,12 12 22,7 4 2,5-3 0,4-1-3,1-2 3,9-2 0,-1 0 5,0-2-1,-5-2-2,-4 3 0,-6-2 0,-5 2-2,-7-2 2,-3 3-4,-3-2 2,-3 3-2,-3 3 0,0 3 2,0 2 3,-15 4 29,-6 3-22,-3 3 10,-4 1-11,-4 1-7,1 0 5,1-2-5,-1-1 1,6-1-3,-2-1-44,0-1-8,10-5-19,3-4 0,6-7-45</inkml:trace>
  <inkml:trace contextRef="#ctx0" brushRef="#br0" timeOffset="13173.3258">6230 9783 142,'0'0'183,"0"0"-92,0 0-19,0 0 2,0 0-21,0 0-20,2 0-14,-2 0-19,0 0-9,-2 16-6,-13 9 15,-7 4 10,-4 6 1,-2 0-9,4-4 4,0-1-6,2-4 1,4-2-3,0-1-45,3 1-10,-4-2-45,-4-1-16,1-3-134</inkml:trace>
  <inkml:trace contextRef="#ctx0" brushRef="#br0" timeOffset="13541.2989">5979 9882 327,'0'0'92,"0"0"-15,0 0-21,0 0-7,0 0-16,0 0-26,0-1-7,0 19-16,5 6 13,10 4-2,3 0 5,4-3-4,2-3-1,1-2-1,-1-2 5,2 0 1,-1-3 0,-1-1 7,-1 1-6,-3-3-1,1 0-43,-6-3-44,-2-5-37,-5-4-86</inkml:trace>
  <inkml:trace contextRef="#ctx0" brushRef="#br0" timeOffset="14333.2477">6167 9766 243,'0'0'69,"0"0"-37,0 0 13,0 0 3,0 0-13,0 0 9,-55-75-19,43 67-3,0 4 5,-1 1 11,-2 3-22,-3 0-1,0 0-15,-7 11-3,-4 7 3,-2 4 0,-2 2 1,2 3 0,1 2 0,5 1 0,4-1-1,6 1 0,3 0-1,3 0-1,6 0 2,3 2-6,0-3 6,0 0 0,0-1-5,11 0 2,3-3-1,3 1 2,4-2 2,4-3-1,3-1-3,5-2 1,3-6-13,3-1 0,4-7 4,-1-1 1,1-3 5,3 0 5,-2-3-1,3-11 0,-2-4 4,1-5-2,-4-2 0,-4-4 0,-7 0 1,-7-3 0,-8 2-1,-7-2 36,-1 0-4,-7 3 0,-1-3-12,0 2 22,-3 0-21,-12 0-14,-6 1-1,-4 2-1,0 1-2,-4 1 2,-1 1-3,-1 1-2,-2 5 0,2 3 0,2 4-9,-3 7-7,3 4-11,-1 0-12,5 9-24,0 9-27,1-2-102</inkml:trace>
  <inkml:trace contextRef="#ctx0" brushRef="#br0" timeOffset="15767.2363">6983 9548 123,'0'0'87,"0"0"-35,0 0 16,0 0 3,0 0-10,0 0 2,0-20-9,0 20 5,0 0-18,0 0-18,0 0-14,0 0-9,0 0-3,0 5-5,3 18-8,5 10 13,1 10 3,1 7 0,1 4 1,-2 0 1,1 1 1,-4-3 0,0-2-3,-3-4 2,-1-3-1,-1-4-1,-1-3 4,2-5-2,-2 0-1,0-6-2,0-4-18,0-4-16,-2-6-20,1-9-41,-1-2-17,2-4-92</inkml:trace>
  <inkml:trace contextRef="#ctx0" brushRef="#br0" timeOffset="17311.1324">7343 9792 179,'0'0'58,"0"0"-37,0 0 25,0 0 16,0 0-11,0 0-20,0-53-10,0 43-7,4 0-2,5 0-5,2 2-2,2 1-4,4 1-1,2 1-1,5 2-3,0 3 4,3 0-2,-2 0 2,3 7-1,-2 12-6,-3 9 7,-6 6 0,4 3 0,-3 4 3,1-2 2,-1 0-4,-3-4 4,3-7-5,-3-2 4,-2-5-3,2-3 1,0-1 8,-3-4-8,2-2 4,-1-1-6,-4 0 6,0-5-4,-2-2-4,1-1-25,-2-2-51,0 0-60</inkml:trace>
  <inkml:trace contextRef="#ctx0" brushRef="#br0" timeOffset="17855.0982">7731 9653 338,'0'0'135,"0"0"-99,0 0-31,0 0-5,0 0 4,0 0 16,-12 47-16,-6-13 0,-4 12-3,-5 2 3,0 2 5,-5 2-9,-6-2 3,5-4-3,2-3 2,4-10-1,7-4-1,6-8-3,3-5 0,8-4 2,1-4-33,2-7-37,0-1-75,2 0-90</inkml:trace>
  <inkml:trace contextRef="#ctx0" brushRef="#br0" timeOffset="18854.8089">7974 9647 211,'0'0'110,"0"0"-107,0 0-3,0 0 25,0 0 9,0 0 2,-5 12-6,5-11-17,0 1-13,0 3 0,0 1 5,8 3-2,13 1 1,3 1 15,4 1-3,5-1-12,1-1 4,2 1-5,1-3-2,-2 2 5,-4-3-6,2-1 1,-3 2 2,-2-2 0,-3 1-6,-4-2 6,-3 2-3,-5-1 0,-5-1 0,1 1-2,-6 3 2,-3 3-8,0 6 8,-14 3 7,-11 4 17,-6 4-4,-2-2-16,2 2-1,-1-2-3,1-1 0,6-2 0,1-3-21,6-2-26,0-3-28,9-5-41,-1-3-152</inkml:trace>
  <inkml:trace contextRef="#ctx0" brushRef="#br0" timeOffset="25690.3553">9472 9909 276,'0'0'107,"0"0"-63,0 0 4,0 0-14,0 0 3,0 0-3,0 0-24,-4 0-10,4 0-7,4 0-1,11 0 8,9 0 4,4 0 5,6 0-4,1 0-2,-1 0 1,0-1-4,-4-2-30,-6 1-52,-2 2-42,-10-1-112</inkml:trace>
  <inkml:trace contextRef="#ctx0" brushRef="#br0" timeOffset="25954.3357">9499 10040 235,'0'0'8,"0"0"0,0 0 47,83 0-5,-45-1-4,0-7-8,1-1-16,-6 3-11,-6 0-4,-9 3-7,-6 3 0,-8 0-2,-4 0-112,0 0-161</inkml:trace>
  <inkml:trace contextRef="#ctx0" brushRef="#br0" timeOffset="26498.305">10066 9611 301,'0'0'36,"0"0"-27,0 0 20,0 0 11,0 0-13,0 0-21,10 21-1,-1 11 24,1 9-5,0 5-10,-4 4 14,1-1-21,-3-2-2,1-5-5,-1-1 3,1-3 0,1-5 3,1-2-6,1 0 2,-2-2 1,-2 0-3,-2-1 0,-2 0-33,0-6-71,-2-3-75</inkml:trace>
  <inkml:trace contextRef="#ctx0" brushRef="#br0" timeOffset="31013.1656">10919 9733 294,'0'0'107,"0"0"-52,0 0-10,0 0-10,0 0-4,0 0-10,0 0 18,-39-43-23,32 41 0,-1 2 2,-3 0-13,-3 0-5,-4 0-3,0 4 3,-6 9 0,2 0 0,1 3 0,0 0 0,5 2 5,4 0-9,1 3 4,3 1-8,3 5 8,4 1 2,1 1-2,0-1-5,0-1 0,10-5 3,5-1 2,4-4-7,2-3 7,3-4 0,4-2 0,2-5 0,3-3 0,0 0 0,0-3 1,0-10 0,-2 0-1,-1-2 0,-5 0 3,-4 0-3,-6-2 4,-3-2 3,-3-3-1,-3 0 16,-3-2 0,-3 0-7,0-3-6,0 0-2,-2-2-6,-7-2 2,2 2-3,-4 2-4,-1 3-8,-1 6-27,-5 6-14,-6 9-19,-6 3-91,-4 0-69</inkml:trace>
  <inkml:trace contextRef="#ctx0" brushRef="#br0" timeOffset="31549.1326">10849 9503 288,'0'0'80,"0"0"-40,0 0-15,0 0-13,0 0 15,0 0 2,0-3-16,0 3 5,0 0-14,0 0-4,0 3 0,2 18-18,2 11 14,2 12 4,0 8 5,-2 1 5,1 2-8,-2-4 8,-2-2 2,-1-3-10,0-1-2,0-4 1,0-4 6,0-5-1,0-3-2,0-4-4,0-4 7,0-2-7,0-4 0,-1-7 0,1-3-38,0-5-49,0 0-85</inkml:trace>
  <inkml:trace contextRef="#ctx0" brushRef="#br0" timeOffset="32081.0509">11352 10021 315,'0'0'69,"0"0"-18,0 0 13,0 0-32,0 0-32,0 0-3,1 30 3,-1-12 14,0 0 2,-10 1-8,1 2-7,-9 2-1,-2 0-9,-2-2-50,0-2-20,7-8-117</inkml:trace>
  <inkml:trace contextRef="#ctx0" brushRef="#br0" timeOffset="32793.0038">11562 9656 276,'0'0'62,"0"0"-54,0 0-4,0 0 12,0 0 6,0 0 17,55-69-16,-37 59 5,0 0 3,0 3-21,6 3-2,3 1 0,4 3-4,5 0-3,1 4-2,-2 16 2,-6 6-6,-3 8 6,-4 3-1,-4 4 3,0-1-1,-3 1-3,3-3 1,0-5 0,3-4 5,-1-4 6,0-5-1,5-3-6,-4-6 1,0-1-5,-6-5 4,1-2-2,-4 0-2,0-3-4,1 0-80,-3-1-124</inkml:trace>
  <inkml:trace contextRef="#ctx0" brushRef="#br0" timeOffset="33592.9537">12156 9546 356,'0'0'84,"0"0"-57,0 0-1,0 0-3,0 0 12,0 0-18,0-1-17,0 16-15,-12 12 15,-5 11 6,-2 4-6,-6 6 1,2 0 6,-4 0-6,1-3-1,-3-2 0,6-4 0,-1-6 7,7-4-6,1-4-1,4-4-1,-3-3 1,3-3 1,1-6 0,1-3-1,6-4-30,1-2-48,3 0-6,0-8-194</inkml:trace>
  <inkml:trace contextRef="#ctx0" brushRef="#br0" timeOffset="34418.9783">12465 9593 307,'0'0'38,"0"0"-38,0 0 0,0 0 18,0 0 38,0 0-12,0 0-27,0 0-6,0 2-10,0 1-1,3-1-3,6 3 3,4 1 4,4 3-4,2 2 1,2 0 0,6 3-1,-2 0 5,3-1-5,-1-1 0,-3 1 6,-3-5-1,0 2 10,-2-3-13,-1 0 1,0 0 4,-3-1-5,-2-2-2,-4 1 0,-1 1 1,-5-2-1,3-1 3,-5 0 6,1-1 0,-1 1-9,-1 0 0,0 3 0,0 1 3,0 2 2,0 2 1,0 1-2,-10 3 6,-1 2-3,-4-1 6,-7 4-6,0-1 8,-4 4-2,-3 1-13,-1 1 8,0 1-8,2-2 0,5-4-10,5-2-26,6-3 6,2-5-12,7-2-71,1-6-57</inkml:trace>
  <inkml:trace contextRef="#ctx0" brushRef="#br0" timeOffset="36263.2115">10843 10671 304,'0'0'56,"0"0"-24,0 0-3,0 0-1,0 0-4,0 0-9,-21-3-5,17 3-8,-4 12 0,1 9-4,-1 4 2,1 5 0,4 1 0,3-3 0,0-4-7,3-3 1,13-3-15,4-4 16,2-3 5,3-5 1,-1-5 3,1-1-1,0 0 2,0-6-5,0-9 2,-1-5-4,1-2-9,-7-4 11,-3-1 0,-7-1 0,-5-1 5,-3 2 1,0 0-5,-9 1-1,-9 4 0,-4 1-1,0 4 2,-1 3 2,2 4 6,6 4 4,3 1-12,8 2 17,2 2-6,2 1-12,0 0-18,12 0-7,6 6 23,6 1 2,1 0 0,6-3 3,-2-3-1,-3-1 3,0 0-5,-1 0 2,-1-7 2,-2-4 1,-3-2-3,-5-2 2,-5-3 1,-3 0-3,-6-2 4,0 2-4,0 3 1,-10 1-2,-6 4 8,-1 1 2,-1 4-1,0 2 9,-3 2 2,2 1-15,4 0 0,9 0 5,1 0-8,5 0-3,0 0 0,0 0-25,14 0-5,8-2 30,8 1 14,3 0-9,-3 1-4,-5 0-2,-5 4 1,-1 11-5,-4 5 1,1 1 4,-2 1 4,1 3-4,-5 3 0,-2-3 2,-3 1 2,0-2-3,-2 0 6,0-3-6,5-1-1,-1-2 0,3-1-2,2-3-4,3-3 2,3-2 4,6-4 9,3-5-8,4 0-2,2 0-28,1-10-83,-5 2-110</inkml:trace>
  <inkml:trace contextRef="#ctx0" brushRef="#br0" timeOffset="39465.2122">10264 11192 357,'0'0'78,"0"0"-17,0 0-3,0 0 1,0 0-19,0 0-31,0 0-6,-10-11-3,10 33-19,0 13 19,0 12 18,3 4 10,0 5-11,0-2-14,-2 0 3,-1 2-6,0 1 1,0 0 3,0-1-2,0-5-1,0-6 3,0-6-3,-3-4 1,0-8-2,0-7-18,2-7-33,1-7-48,0-6-81</inkml:trace>
  <inkml:trace contextRef="#ctx0" brushRef="#br0" timeOffset="40387.1108">10845 11345 185,'0'0'184,"0"0"-106,0 0-23,0 0-17,0 0 1,0 0-7,-19-11-27,5 28-5,-3 13 0,-2 8-1,-2 4 6,3 5-4,2-2 0,7 0-2,4-3 1,5-3-3,0-5-1,8-9-6,14-3 10,8-5 0,4-6 0,5-7 6,6-4 12,6 0-4,-1-18-8,0-6 6,-3-5-8,-6-4 1,-7-1 1,-7-2-1,-10 1 1,-7 3 1,-9 1-4,-1-1 2,-6-1-5,-12 2 2,-6-1-5,-4 2 3,-2 5-6,-3 6-32,2 9-39,-1 3-47,3 7-119</inkml:trace>
  <inkml:trace contextRef="#ctx0" brushRef="#br0" timeOffset="40843.0809">10976 11145 345,'0'0'72,"0"0"-33,0 0-34,0 0-5,0 0 0,0 0-8,-3 32 8,3 7 0,0 7 22,9 7 10,-2 3-10,2 0-10,-1 1-7,-3 1-4,-2 1 5,-3 0 33,0-5-27,0-3 6,0-6-17,0-7 0,0-5 4,0-4-5,0-8-1,0-6-7,0-5-54,0-9-46,0-1-176</inkml:trace>
  <inkml:trace contextRef="#ctx0" brushRef="#br0" timeOffset="41619.0341">11437 11340 249,'0'0'102,"0"0"-51,0 0 8,0 0-25,0 0-10,0 0-24,0 0-3,9 0 0,0 2 2,6 9 2,7-4 6,5 1-6,4-1 0,4-1 2,2-1 0,1 1-5,-3-2 3,-2 2-1,-7 0 11,-1-1-11,-5-1 2,-3 1-4,-5 0 2,-6 0 0,-3 1-2,-3 4-8,0 1 4,0 7 6,-12 4 6,-12 3 20,-4 4-16,-5 1 3,-2 2-11,1 2-2,3-2-1,1 1-3,6-6-3,3-3 5,2-1-49,1-5-34,9-5-66</inkml:trace>
  <inkml:trace contextRef="#ctx0" brushRef="#br0" timeOffset="42472.8295">12278 11133 356,'0'0'47,"0"0"-16,0 0-10,0 0-2,0 0-7,0 0 7,8-8 1,-8 8-7,0 0-5,0 0 6,0 0-14,0 0-4,3 11 2,3 9-4,1 9 6,2 7 7,-3 7 1,-1 5-3,-1 3-3,-2 5 3,-2-1 1,0 1 14,0-2 7,0-1 2,-2-5-22,-2-4-5,2-8 2,-1-6 0,3-5 0,-3-6-4,3-6-8,0-7-49,0-6-21,0 0-76</inkml:trace>
  <inkml:trace contextRef="#ctx0" brushRef="#br0" timeOffset="43352.772">12557 11348 318,'0'0'71,"0"0"-13,0 0-2,0 0-21,0 0-24,0 0-2,9-69 7,3 54-10,3 0 3,2 3-9,-1 1-6,-1 2 6,0 3 0,1 0-2,2 4 0,1 2 0,1 0 0,7 3 1,-5 17-1,3 5 0,-5 6 1,2 6 0,-3 4 2,-3 0 2,1 0-1,-2-6-2,5-3 16,0-3-13,0-5-1,2-3 0,2-3 3,0-1-5,2-6 6,-1 0-6,-1-4 1,-5-2-2,-2-2-4,0-3-36,-3 0-43,-2 0-95</inkml:trace>
  <inkml:trace contextRef="#ctx0" brushRef="#br0" timeOffset="44012.892">13078 11216 230,'0'0'27,"0"0"-8,0 0 37,0 0 3,0 0-2,0 0-12,3-3-7,-3 3-15,-9 10-14,-9 13 0,-3 7-4,-4 5-2,-1 4-3,-1 3 5,-2 1-3,-1 1-1,0-3 0,3-2 6,6-3 1,3-5-6,4 0 1,0-4-2,2-6-1,6-6 0,2-8-14,4-4-34,0-3-44,0 0-19,6-16-47</inkml:trace>
  <inkml:trace contextRef="#ctx0" brushRef="#br0" timeOffset="44892.8399">13357 11277 222,'0'0'70,"0"0"-63,0 0-7,0 0 25,0 0 1,0 0 9,46 0-7,-27 0 4,5 0-2,5 0-9,2 0-4,3 0-11,2 0-4,-3 0 4,3 5-4,-2 1 3,-4 1-4,-5-1 0,-4 1 1,-4-2 1,-4 0-3,-4 1 3,-1-1-3,-4-1-2,-1-1 0,-1-2 2,-1 2-4,2-1 0,-3 1 4,0 2-1,0-1 5,0 5 5,-6 3 15,-4 5-5,-8 5-3,-8 6-1,-5 4 2,-9 3-14,-1 0 5,2-2-4,4-2-4,5-2-2,4-1-29,4-3-7,6-4-29,1-6-45,6-6-88</inkml:trace>
  <inkml:trace contextRef="#ctx0" brushRef="#br0" timeOffset="46617.1706">11371 12471 277,'0'0'78,"0"0"-4,0 0-8,0 0-22,0 0-17,0 0-1,0 0-4,-46-1-1,37 1 2,2 10-15,-6 8-8,0 6-2,3 3 1,-1 0 2,1-1-2,8-2 1,2-4-5,0-2-3,2-5-3,17-2-10,3-4 3,5-3 18,3-4 3,1 0-2,-1 0-1,-1-9 0,-4-2 0,-4-3 0,-7 0-7,-4 3 7,-7-3 6,-3-1-5,0 0 3,-3 0-4,-12-2 0,0 1 6,-1 1-3,4-1 1,0 6-3,4 1 2,2 3-3,0 3 0,3 3-3,2 0-6,-1 0 0,2 0 2,0 10 3,0 3 1,3-3-6,9-1-5,5-3 3,2-1 10,5-4 1,0-1 0,0 0 4,-3 0 4,-5-4-5,1-4 0,-4-4-3,-3-1 3,-2-4 2,-1-4-5,-2-1-1,-5 2-13,0-1 8,0 4 2,-17 2-11,-2 1 12,-5 4 1,-1 1 2,1 3 0,3 2 3,3 0 4,2 3-6,8 1 12,2 0 0,5 0-7,1 0-6,0 0-3,0 0-13,7 0-19,11 0 35,6 0 1,7 1 5,6-1 0,7 0-2,6 0-2,0 0 8,4 0-9,-10 0 2,-7 0-3,-11 12-10,-8 5 9,-6 3-8,-9 5 9,-3 4 16,0 1-10,-9 3 0,0-3-3,4-3-2,5-1 4,0-7-5,5-1-8,11-5 1,2-5 1,3-3 1,7-5 2,4 0-19,-1-3-52,3-13-137</inkml:trace>
  <inkml:trace contextRef="#ctx0" brushRef="#br0" timeOffset="49129.2845">10325 13225 336,'0'0'152,"0"0"-70,0 0-27,0 0-24,0 0-2,0 0-10,0-4-11,0 4-5,0 0-3,0 0-1,0 0-1,2 18-8,1 11 7,6 14 0,-3 5 6,-2 3-2,2 0 2,-3-1 3,0 1-5,-3 0-1,0-1 0,0-1 5,0-5 2,-4-4-3,-5-1 2,1-7-5,-2 2 2,1-7-3,0-6-11,1-3-22,3-6-28,2-11-42,3-1-88</inkml:trace>
  <inkml:trace contextRef="#ctx0" brushRef="#br0" timeOffset="50289.2086">11088 13334 346,'0'0'81,"0"0"-40,0 0-13,0 0-18,0 0 13,0 0 23,-51-22-6,42 22-33,-2 0-5,-2 0 3,0 15-5,-5 6-7,6 7 7,-4 6 0,-1 7 0,4 2-4,4 1 4,4-2-1,5-6 1,0-4-1,3-5 1,15-6-16,3-5 16,4-2-24,5-5 13,5-2 11,2-7 7,6 0 4,-1-2-8,-3-15 4,-2-1 1,-9-1-5,-5-1-1,-7 2 8,-1-1-6,-5-1 6,-4 0-5,-4 1 4,-2 1-7,0-3 10,0 1-3,-11-2 1,-3-4-3,0 0-5,-2-1 6,2 0-8,1 3-1,-1 3-18,3 6-34,-3 6-30,-2 4-38,1 4-98</inkml:trace>
  <inkml:trace contextRef="#ctx0" brushRef="#br0" timeOffset="51003.7368">11107 13085 282,'0'0'55,"0"0"-8,0 0-15,0 0-2,0 0 11,0 0 0,1-24-14,-1 24-21,0 0-6,0 5-10,0 14 3,0 9 4,0 7 6,0 7 6,0 5 5,0 3-14,0 2 10,0 3-10,0-3 0,0 2 5,0-2-2,0-1-3,0 0 0,-4-1 8,-5-1 12,3-3 2,3-6-13,0-3-7,3-6 2,0-2-3,-1-6 5,-1-3-6,-1-6 0,2-6-12,-1-6-34,-2-2 19,1 0 9,3-13-83</inkml:trace>
  <inkml:trace contextRef="#ctx0" brushRef="#br0" timeOffset="52216.7603">11668 13352 122,'0'0'89,"0"0"-37,0 0 5,0 0-22,0 0-1,0 0-8,22-86-5,-13 75 3,-3 2-1,2 3 3,1 2-15,4-1-7,6 5-4,3 0 2,4 0 1,1 1-3,-3 17-2,4 7-4,-4 3 5,-4 8-3,-3 2 4,-3 1 0,-1 0 6,-1-2-6,-1-3 3,5-1 24,-2-4-13,2-2-13,1-1 4,0-4 10,3-2-9,-2-1 2,1-2-6,-2-4 2,-1-1 0,-4-4-4,0-4 5,-3-2-5,-2-2-9,3 0-36,-2-8-41,-5-8-129</inkml:trace>
  <inkml:trace contextRef="#ctx0" brushRef="#br0" timeOffset="52888.7208">12120 13276 325,'0'0'58,"0"0"-58,0 0 2,0 0 8,0 0 21,0 0-7,0-1-24,0 8 3,-3 13-3,-9 8 23,-7 5-6,1 4-8,-7 0-6,-4 0 4,-2 0 2,-2-2-9,2-1 1,-1-2 3,3 1-3,-1-2 1,-2 0-2,4-3 0,4-2 0,8-5 2,1-3-2,6-1 0,1-7-19,5-4-27,3-4-14,0-2-139</inkml:trace>
  <inkml:trace contextRef="#ctx0" brushRef="#br0" timeOffset="53608.6752">12451 13276 26,'0'0'244,"0"0"-234,0 0-4,0 0-6,0 0 1,0 0 16,59 27 3,-42-21 1,0 2 17,8-1-2,-1 3-32,4 0 6,-1-1-4,0 3 4,-3-1-3,0-1-3,-2-1-2,0-2 1,-3 0-2,-2 0 6,-3-1-7,-1-1 0,-4 0-5,-3-3 11,-1 1-7,-4 0 1,-1 2-1,0 1-5,0 3 3,0 3 3,-6 3 2,-7 3 42,-5 3-31,-1 0 0,-4 3-13,-5 0 11,-4 0-11,-4 4 0,-2-2 2,-2 2-2,-1 2-2,1-3-19,4 0-25,6-5-29,8-2-4,1-6-46</inkml:trace>
  <inkml:trace contextRef="#ctx0" brushRef="#br0" timeOffset="55350.9296">11247 14604 92,'0'0'196,"0"0"-125,0 0-4,0 0-34,0 0-3,0 0-6,-37-2 2,31 2-11,1 0-9,-3 0 2,-1 8-7,-2 9-1,-2 4 1,4 5 1,1 2-2,4 2 3,2-3-6,2-1 0,0-3 2,6-3-2,9-5-4,6-1-20,3-8 21,0-3 2,1-3 4,1 0 15,-6 0-9,-1-12-4,-5-3 7,-3-2-8,-5 2 4,1-2-3,-7 1-2,0-2 18,0-2-18,-1 0 2,-10 2-2,-1 2 5,-1 3-5,1 2 17,3 4 0,-1 1-10,4 1-4,3 3-2,3 2 2,0 0-3,0 0-14,0 0-26,10 0 9,8 0 31,0 0 3,3 0 4,1 0-7,2-4 0,1-3-1,1-3-11,1-2-29,-3-1 2,-5-1 15,-7 1 6,-6-1 17,-6 2 2,0-3 5,0 2 4,-9-2 12,-6-1-2,-3 1-6,-4 0 9,-2 2 6,6 0-21,-1 5 4,5 0 2,1 2 1,4 2-11,3 1 5,3 3-5,0-2 27,3 0-19,0 2-12,0-1-9,0 1-16,12 0 20,10 0 3,12 0 4,5 0 3,7 0 3,-2 0-8,-4 8-2,-3 3 1,-4 7 1,-5 2-7,-5 6 7,-4 4-5,-8 6 6,-11 4-1,0 3 13,-3-3-12,-6-2 7,0-5-4,7-7-4,2-5-4,0-5 2,5-4 2,10-2-9,7-7 1,12-3-3,10-3 8,11-22-21,3-9-93,3-7-193</inkml:trace>
  <inkml:trace contextRef="#ctx0" brushRef="#br0" timeOffset="60868.4583">10390 15079 273,'0'0'85,"0"0"-22,0 0-16,0 0-10,0 0 6,0 0-2,0 0 1,0-12-24,0 12-17,0 0 7,0 0-8,0 2-13,5 14 2,3 10 11,2 12 0,1 8 4,-1 10-4,-1 7 6,-4 4-4,-2-3-2,-2-5 3,-1-5 1,0-6-2,0-5-1,0-1-1,0-5 6,-1-4-6,-4-3 0,2-7-4,0-4-40,0-5-2,0-3-13,0-10-75</inkml:trace>
  <inkml:trace contextRef="#ctx0" brushRef="#br0" timeOffset="61836.3998">11083 15237 277,'0'0'50,"0"0"-27,0 0-4,0 0-11,0 0 34,0 0-5,-46-19-25,34 19 16,-2 0-16,-3 6-9,-4 7-2,3 8 1,-1 10-3,2 8 1,1 9-1,5 4 0,1 0 1,10-4 0,0-7-3,3-8 2,18-4 1,1-7-24,6-4 17,1 0 7,-1-6 7,-2-1-7,0-7 0,3-4 2,1 0-2,-2-17 3,-1-2 1,-4-1 4,-3-1-6,-4-1 5,-4-1-2,-1-1 1,-8-2 0,-3 0 0,0-5-6,-3-2 37,-12-4-34,1-6 5,1 0-8,1 4-5,4 4-3,1 11-28,-2 7-32,-1 10-46,-7 6-90</inkml:trace>
  <inkml:trace contextRef="#ctx0" brushRef="#br0" timeOffset="62507.0887">11082 15022 18,'0'0'73,"0"0"-27,0 0 14,0 0 7,0 0 9,0 0-19,9-19-8,-9 19-17,0 0-16,0 0-9,0 0-7,0 0-2,0 9-8,3 12 10,1 6 0,2 8 9,0 5-9,0 5 4,-1 9 2,-1 5 6,-2 1 6,-2-1-8,0-2-4,0-4-2,0-5 1,0 0 25,0-4-8,0-2-16,0-1-4,0-2-1,0-3 5,0-3-2,-2-3-3,-1-3 1,-3-3-1,3-3-1,-3-3 0,-1-7 0,4-5-44,1-6-4,2 0-6,0-18-64</inkml:trace>
  <inkml:trace contextRef="#ctx0" brushRef="#br0" timeOffset="63475.0223">12025 15236 186,'0'0'103,"0"0"-78,0 0-7,0 0 25,0 0-3,0 0-31,-11 6-1,4 9-7,-8 3 8,0 9 2,-6 6-10,-4 3 3,-5 0-1,6 1-3,-5-4 6,3-5-6,0 0 0,3-3 0,3-4 0,4-3-24,4-2-30,0-6-26,7-2 8,1-5-29</inkml:trace>
  <inkml:trace contextRef="#ctx0" brushRef="#br0" timeOffset="63818.9989">11729 15418 154,'0'0'34,"0"0"26,0 0 5,0 0 6,0 0-7,0 0-16,2-37-26,1 37-19,3 0-6,5 10-6,8 11 5,3 5 4,0 1 1,-1 0 6,-3-1-7,-1-4-1,-1-1 0,-1 0-11,0-1-13,0-2 6,1-2 10,-2-5 9,-1-2 0,-4-2-17,0-4-41,0-3-55,-3 0-104</inkml:trace>
  <inkml:trace contextRef="#ctx0" brushRef="#br0" timeOffset="64503.7928">12038 15183 188,'0'0'55,"0"0"49,0 0-37,0 0-39,-102-27 38,79 27-38,-3 0-4,1 2-24,-2 10 3,-1 5-1,4 4-2,-3 2 1,2 8-1,2 3 0,4 5 0,-2 4 0,6-3 0,3 0 1,5-3 0,2-3-2,4 1-3,1-2 3,0 2 1,0 1-2,7-2 0,4 1 0,2-6 1,-1-4 0,9-5-4,0-3 5,9-7 3,6-5 5,4-5 12,3 0-17,3-13-3,-2-8-6,-4-4 1,1-7 2,-3-1 3,-2-2-1,-5 3 1,-4 0 0,-8 5 4,-7 1-4,-7 0 1,-4 0 3,-1-2-1,0 0 7,-9-3 10,-7-1 5,4-4-22,-6 0 0,0-2-3,2 4 0,1 6-16,-2 5-14,2 10 5,-2 4-10,-2 4-76,0 4-162</inkml:trace>
  <inkml:trace contextRef="#ctx0" brushRef="#br0" timeOffset="65335.7392">12517 15250 149,'0'0'90,"0"0"-28,0 0-20,0 0 0,0 0-14,0 0 7,21-85-9,-12 76-1,9 0 5,-5 4-11,7 2-12,-1 3-4,2 0-1,4 10-2,2 10 0,1 6 0,-4 6 1,-3 7-3,-3 5 2,-6 1 0,0 0 4,-2-4-1,-2-5 7,1-5-7,0-5-1,-3-3 3,1-5-5,2-5-3,-3-1 3,5-3 6,0-1-5,0-2-1,1-3-2,6-2 2,1-1 0,-1 0 5,4 0-5,1-7-27,-4-4-73,-3 1-123</inkml:trace>
  <inkml:trace contextRef="#ctx0" brushRef="#br0" timeOffset="66015.6931">12936 15170 350,'0'0'70,"0"0"-51,0 0 18,0 0 13,0 0-3,0 0-16,0 0-15,0 0-5,-9 13-10,-6 14 6,-4 14-1,-7 7-5,1 5 4,-2 1-5,1-1 2,-3-7-2,5-5 3,0-6-2,7-8-2,3-3-24,1-4-17,4-2-5,0-4-39,0-3 9,4-8-35</inkml:trace>
  <inkml:trace contextRef="#ctx0" brushRef="#br0" timeOffset="66815.6449">13275 15187 148,'0'0'114,"0"0"-84,0 0-26,0 0-4,0 0 4,0 0 17,22 7 2,-5-1 2,5 0 8,2 0-28,1 1 5,1 0-5,1 0-5,-2-1 4,-1 3-2,1-2 0,0 3 0,1-3-1,1 2 2,-3-3 10,-5 1-12,-4 0 3,0-3-4,-6 1 1,0-2-1,-3 0 0,-2 0 5,-3-2-4,-1 1 1,0-2 2,0 2-1,0-2 5,0 2 20,0 4-12,-1 2-2,-8 4-8,-1 4-4,-8 4-1,1 5 0,-6 4-1,-4 1 1,0 0-1,4-1 0,-2-2 0,1-3-1,-1 0-27,0-3-14,0-1-38,5-7-79</inkml:trace>
  <inkml:trace contextRef="#ctx0" brushRef="#br0" timeOffset="69130.2708">15401 9729 387,'0'0'99,"0"0"-20,0 0-26,0 0-33,0 0-9,0 0-11,21-2 1,13-1 0,9-2 1,8 2 8,-3 0-10,-3 2-4,-13 1-27,-8 0-75,-13 0-41,-11 4-171</inkml:trace>
  <inkml:trace contextRef="#ctx0" brushRef="#br0" timeOffset="69346.2564">15432 9894 99,'0'0'251,"0"0"-251,0 0 12,0 0-12,0 0 27,0 0 20,107 3-21,-63-4-25,-2-3 2,-5 1-3,-7 1-85,-9-1-76</inkml:trace>
  <inkml:trace contextRef="#ctx0" brushRef="#br0" timeOffset="74844.3428">17342 9066 268,'0'0'76,"0"0"-48,0 0-11,0 0 7,0 0-5,0 0 31,0 0-12,4-10-6,-7 7-5,-6 1-19,-4-1-7,-2 2 0,-6 1-1,-4-2 0,-2 2 0,-3-2-1,0 2 1,3 0 0,2 0 0,3 0 0,5 0 0,2 0-2,8 0 2,2 0 0,2 0 3,3 0-3,-1 0-1,1 0-5,0 0 6,0 0-3,0 0-2,-2 7-3,1 6 7,-2 4-5,3 4 6,0 1-1,0 4 1,0-1 0,7 3 1,-2-3 0,-1 1 1,-1 1-1,0-3-1,-1 3 0,-1 2 3,1 4-4,-2 1 2,0 7-1,0 3 0,0 4 0,0 2 2,0-1 0,0 0 0,0-3-2,0-4 3,0-1-3,0-4 2,0-2-2,0-2 0,-5-3 4,-2 2-2,-1-3 1,1-1-3,0 1 0,2-1 1,-1 1 1,3 1-2,0 0 3,0 1-1,-3 1 1,2 2 9,-1-2-11,1 5 0,-1 0 4,2 2-4,-1 0-1,0 2 3,-3-2-6,1-1 3,-1-1 0,-1 0 4,0-1-4,-1 0 0,-1-1-1,0-1 2,1 1-1,3-2 0,0-1 1,-2 0 1,3 0 3,-1 0 0,1 1-3,1 2 1,-2-1-1,0 1 1,2-1-3,-4 1 1,0 0-1,1 1 0,1 0 8,2 2-8,1-2 0,0 0 0,1-2 4,1 1-4,-2 3 1,0-2-1,0 3 2,-1-1-2,2 1 0,1-3 4,-1-1-4,-1-4 8,1 1-8,-1-2 2,0 0 6,-1-3-4,1-1-2,0-1-1,-3-1 2,3 0 0,0-1-3,0 0 2,3-2 2,-1-2-2,-1 1 1,1-1-1,-1 1 0,1-2 3,1 0-5,-2-1 0,0 1 8,1 0-8,-2 0 1,0 1 2,-1 3-3,-1-1 2,2 0-2,2 4 0,-1 1 1,2 1-1,-1-2 2,1 3-2,-2-4 2,1 0 0,-2 0-2,1-2 0,1 0 1,-1-4 2,2-2-3,0-3 1,0 1 2,0 0-6,-1-2 6,-1-1-3,1-2 4,-2 0-2,3-1 2,-1 3-1,-1-2-2,2 2 3,-2-1-4,1 1 0,-1 0 1,-1 4 0,2-1-1,-1 3 1,1-1 1,1 1-4,-2-1 2,1 4 0,-1-2 0,2-2 2,-1 3 0,1-1-2,0-2-1,-2 1 0,2-1 1,-1-1 0,1 0 0,-2-1 1,1 0 0,-3 0-1,1 0 2,1 3-2,-1 0 0,0-3 0,0 3 1,0-2-1,1 1 0,1 3 0,1 0 0,0 1-1,0-1 1,-2 2-2,1-1 2,-1-1 0,1 1 2,-2-2 0,2 0-2,-1 2 0,2-2-1,-1 0 5,1 0-9,0-1 5,-2-1 0,2 0 1,0 1-1,0-2-1,0 2 1,0-2 0,0 0 0,0 0-2,0 0 2,0 0 0,0 0 0,0 0 3,0 0-3,0 2 1,0-1-1,0 3-2,0-1 2,0 0 4,0 0-4,-1 1 0,1 1 0,-2-1 1,2-1-5,0 0 8,0 2-5,0-1 2,-1 1-2,1 1 1,0 0-2,0 0 2,0 0 0,0 3 3,0 0-3,0 1 0,0 0 0,0-1-1,0-1 1,0 1 0,0-1 0,0-1 1,3 0-5,-2 1 4,1 0 0,-1 0 4,-1-1-4,0 1 0,0 2 0,0-1-1,0 2 1,0 1 0,0-1 0,0-1 2,0 0-2,0 1 0,0-2 0,0 2 0,0-2 2,0 0-4,0 0 2,2 1 0,-2 1 0,0 1 0,0 0-1,0 1 1,0-3-1,0 1 2,0 0 0,0 0-1,0 0 0,0 1 0,0-1 0,0-1-1,0 0 1,0 0 1,0-3 0,0 1-1,0 2 0,0-3 0,0 0-1,4 2 0,-1 2 1,0-2-1,0 5 3,-1-2-2,-1 3 0,1-1 0,-2-1-1,1 1 2,1-1-1,-1-2 0,2 0 0,0-1 0,-1-1 0,2 1 0,-1-2-1,-2 3 1,1 0-1,-2-1 1,0 4 0,0-2 2,1-2-1,1 3-1,-1-3 0,2 2-1,0 1 1,-1-2-1,-1-2 2,1 2 0,1-3-1,0-1-1,1 1 1,-1-1 0,0-1 0,-1 2-1,-1 0 2,1 1-1,-2 1 0,0 1 0,0 1-1,0 0 1,0 0 0,1 0 1,1 1 0,-1 0-1,1 1 0,-1-3-1,2 6 1,-1 1-1,-1 3 1,-1 2 1,0-2-1,0 0 0,0 1 1,0-4 0,0-1-1,0-1 0,0-3 0,0 1-2,0-2 3,0 2-1,0-1 0,0 3 1,0-2-2,0 0 1,0-1 0,3 0-1,1-1 0,-4-2 1,3 1 1,-1-2-1,-1 0 0,1-3-1,-2 0 1,0 0 1,0 1 0,0-1-1,0-2 0,0 1 0,0-2 1,0-2 0,0 1 0,0-2-1,0-1 0,0 1 0,0-2 0,0 2 2,0-1-2,0-2 0,0 1 3,0 1-3,0-1 0,-2 1 0,1 1-3,-4 0 3,4 0 0,-3 2 0,2 0 0,1 1 0,-1 4 1,-1-1 2,2 0-6,-1 2 3,-1 2 0,3-4 0,0 3 0,0-1 0,0 0 0,0-4-3,0-1 1,0 0 2,0 2 0,0-5 0,0 1 1,0-1 4,0 2-10,0 0 11,0 1-12,2-2 13,1 1-9,-2-1 2,1 2-1,-1-4 1,-1-2-1,2 0-2,-2-3 3,0 1 0,0 0 0,0 0 0,1 1 0,-1-1 1,0 2-1,0-1 0,0-2 0,0 0 0,0-2 0,0 2 0,0-4 2,0 2-4,0 2 1,0-4 1,0 4 3,0-2-3,0-2-3,0 1 3,0 0 0,0 0-2,0-1 2,0-1 0,0-1-2,0 0-7,0 0 7,0 2-2,2-1 4,-2-1 2,1 0-2,3 2-2,-2-2-3,-1-2 2,1 2-1,3 0-3,-1-2-10,2 1 10,0 1 7,1-3 3,1 2 0,2-2-4,5 0 2,2 0 7,5 0-6,3 0 2,4-5-4,0-2 0,3 1 1,-1-4 2,4 2-3,0 0 3,3 1-3,3-3 2,-3 3-2,-1 1-3,-6 1 3,-7 1 0,-10 4-12,-8 0-25,-6 0-69,-12 0-93</inkml:trace>
  <inkml:trace contextRef="#ctx0" brushRef="#br0" timeOffset="77151.9671">18460 8938 178,'0'0'76,"0"0"-30,0 0-8,0 0-14,0 0-17,0 0-7,0 0 0,4 8 2,-4 4 18,0 2 3,0 2 6,0 2-12,-9 3 14,0 2-11,-2 2-18,-2 4 1,1 0 1,-4 1 0,-1 0-1,-2-2-2,0-1 3,-2-4 2,-5-2-4,-2-2 2,0-2-3,-1-3 1,3-4 5,3-4-7,4-3-7,1-3 7,4 0 0,2 0 5,2-13-4,2-1 0,4-1 0,1-4-1,3-3 13,0-3-12,0-5 5,7-2-1,7 0-5,1 4 2,-2 6-1,-1 6 1,-6 7 2,-3 5 14,-3 4-8,0 0-5,3 0-5,6 0-15,7 12 7,5 5 8,3 4 1,3 2 1,0 1-1,-3 2-2,-2 0 2,-2-1-1,-4-1 0,-3-2-26,-1-4-25,-4-4-29,-2-1-20,-3-3-64</inkml:trace>
  <inkml:trace contextRef="#ctx0" brushRef="#br0" timeOffset="77496.3119">18659 9268 257,'0'0'144,"0"0"-66,0 0-28,0 0-47,0 0-3,0 0-10,2 35 10,-1-13 0,2-1 2,-1 0 3,1-1-2,0-2 0,0-1-3,1-2-81,-3-4-61</inkml:trace>
  <inkml:trace contextRef="#ctx0" brushRef="#br0" timeOffset="78357.8189">18356 9233 191,'0'0'64,"0"0"4,0 0-17,0 0-8,0 0 0,0 0-7,-1-8-16,1 8-4,0 0-13,0 0-3,0 0-8,0 14-3,3 7 11,5 4 6,0 1-4,4-1-1,-1-3 3,4 0 1,-3-4-5,-2-2 0,-1-4-2,-3-3-24,-3-1-48,-3-4-20,0-1-36</inkml:trace>
  <inkml:trace contextRef="#ctx0" brushRef="#br0" timeOffset="80007.9941">19296 8862 266,'0'0'46,"0"0"-3,0 0-8,0 0 2,0 0 10,0 0-19,0 0-22,-31-2-5,12 2-1,-1 0 2,2 3-2,0 1 1,5 1-2,0 0 1,4-2 0,1 0 1,3-2 3,1 0-5,3-1 1,1 2 0,0-2 1,0 0-1,0 0 2,0 0-7,0 0 4,0 1 0,0 6-3,-2 0 2,1 7 2,-1 2 1,-1 2 0,2 4-1,1 0 5,0 2-6,0 0 1,0 2-2,3 1 2,3 1 3,1 4 4,-1 1-5,-1 4 1,-1-2-3,-1 0 1,-3 1 0,0 0 26,0-1 8,0 0-12,0 1 16,0 0-26,0 1 3,0 2-3,0 1-10,0-3 2,0-1-4,0 0-1,0-2 2,5-1-1,-4-3-1,3 0 0,-4-2 0,0 1 2,0 0 1,0-2-3,0 1 0,0-1 0,0-1 0,2 1 0,-2-3 0,3 4 0,0-2 0,-3 2 1,1-1-1,-1-2 0,0 1 0,0-1 0,0 2 1,0 1 0,0-1-1,0 2 0,0 0-1,0 5 5,0 0-5,0-1 1,0-1-2,0-2 1,0-3 1,0 2 0,0-1 1,0 3-1,0-3 0,2 2 0,-2-3 0,0-1 0,0-4 0,0 0-1,1-4 0,1-4-2,1 0 2,0 0 1,0-1 0,0-1-2,0 2 2,1-2 0,-2 0 0,1 2 2,-2-3-2,2 1 2,0 1 1,0-2 1,2 2 2,1-3-6,2 1 3,3-2 12,0 1 0,0 1-14,1-1-1,2 1 3,-2-2 2,0-2-5,3 0 0,-2-3 2,8-3 0,4-1-2,5 0-5,7-15-9,7-7-55,-3-5-138</inkml:trace>
  <inkml:trace contextRef="#ctx0" brushRef="#br0" timeOffset="80919.9347">19778 8812 208,'0'0'162,"0"0"-116,0 0 0,0 0-30,0 0-14,0 0 0,-25 50 10,19-24 0,3 3-4,1 0-4,-1 1-2,0 0 6,-3-1-5,-1 1-2,-2 0 3,2 0-2,-1 1 0,1 1-2,1 1-34,1-3-51,4-6 79,1-6-66,0-7-245</inkml:trace>
  <inkml:trace contextRef="#ctx0" brushRef="#br0" timeOffset="81575.8964">19723 8874 267,'0'0'96,"0"0"-29,0 0-37,-12-77-17,12 57-6,0 1 21,0 1-2,6 1-20,6 3-2,0 4 0,2-1 2,5 4-6,0 1 5,2 3-8,3 3 3,0 0-3,-1 6-2,-3 12-4,-2 6 6,-7 3 3,-5 2 2,-6-2 6,0-3-7,0-2 1,-17-2 1,-5-2-2,-4-4-2,2-2 0,2-5 1,6-4 5,5-1-3,5-2 1,5 0-1,1 0 1,0 0-6,0-6-25,1 0 24,11 2 2,7 1-8,1 3 10,7 0-3,-2 0 0,-1 13 3,-3 4-7,-5-1 6,-1 0-2,-6 2 2,-4-4 1,-5 0 0,0-3 1,-6 0 3,-12-4 4,-5 0-6,-2-1 10,-2-2-9,-1-3 1,2 1-4,3-2-1,3 0-4,2 0-16,5-3-48,3-4-75</inkml:trace>
  <inkml:trace contextRef="#ctx0" brushRef="#br0" timeOffset="81975.8697">20169 9027 390,'0'0'126,"0"0"-98,0 0-10,0 0-18,0 0-7,0 0 4,2 18 3,-1-2 1,-1 3 0,0-3-1,0 1 0,0 0 0,0-1 2,-4-3-2,1 1-22,3-3-77,0-5-95</inkml:trace>
  <inkml:trace contextRef="#ctx0" brushRef="#br0" timeOffset="82736.7647">19983 9293 301,'0'0'112,"0"0"-112,0 0-7,0 0 7,-7 88 22,-1-55-8,-3 0 2,4 0 4,-5 1-7,3 0-2,0-1-10,1-1 1,0-3 1,2 2-3,1-1-1,-1-4-41,3-2 38,0-8-1,3-4-16,0-4-68,0-5-72</inkml:trace>
  <inkml:trace contextRef="#ctx0" brushRef="#br0" timeOffset="83384.7224">19990 9390 243,'0'0'64,"0"0"-33,0 0-18,0 0 20,28-79 17,-21 69-11,4 1-6,1 3-26,3 0-6,3 6 4,0 0-4,-2 2 0,1 16-1,-5 3-1,-3 1 0,-4 4-2,-5-2 2,0 0 0,-10-1 1,-8-4 0,-1-4-3,-3-3 3,0-3 0,3-3 0,6-3 0,1-2 0,7-1 2,4 0-2,1 0 0,0 0 0,0 0-19,6-4 0,9 0 5,1 4 8,0 0 5,1 0-1,-1 8-1,-4 8 0,2 0 3,-8 3-3,-3-1 7,-3 0-11,0-2 7,0-3 0,-11 1 1,-4-5 0,-1-3 6,-6-1 3,-2-2-7,0-2 5,0-1-8,6 0 0,2 0-14,5-4-18,4-7-83,2 1-168</inkml:trace>
  <inkml:trace contextRef="#ctx0" brushRef="#br0" timeOffset="83877.8688">20293 9571 313,'0'0'104,"0"0"-14,0 0-11,0 0-33,0 0-30,0 0-8,19-49-8,-1 48-1,3 1-1,-1 0-5,-4 4 3,-4 13 3,-3 4-4,-9 5 4,0 3-3,-7 2 0,-13-3-13,-4 1 3,0-6 5,1-4 3,6-4 5,5-5-3,5-2 4,7-5-1,0 0-5,0-1-7,10-2-16,13 0 29,6 0 8,10-2-5,0-5 0,0-2-3,-3 3-15,-4 3-48,-5 3-82</inkml:trace>
  <inkml:trace contextRef="#ctx0" brushRef="#br0" timeOffset="84501.8033">19954 9960 445,'0'0'123,"0"0"-95,0 0-28,0 0-10,0 0-2,0 0 4,0 0 8,2 27 0,-2-14-4,0 0-26,0 0-61,0-3-102</inkml:trace>
  <inkml:trace contextRef="#ctx0" brushRef="#br0" timeOffset="84710.0067">19954 10297 478,'0'0'153,"0"0"-149,0 0-2,0 0 7,0 0-9,0 0 11,0 0-4,0 0-1,0 0-6,0 0-8,0 0-65,0 2-103,0 1-189</inkml:trace>
  <inkml:trace contextRef="#ctx0" brushRef="#br0" timeOffset="84888.01">19954 10428 390,'0'0'117,"0"0"-115,0 0-2,0 0 0,0 0-2,0 0-40,-9 42-25,9-40-88</inkml:trace>
  <inkml:trace contextRef="#ctx0" brushRef="#br0" timeOffset="85662.8249">19923 10558 381,'0'0'86,"0"0"-58,0 0-4,0 0-24,0 0-24,0 0 24,-9 64 34,-1-27-22,1 0-2,-1 4-8,0-1 3,3 4-1,-1 0 1,-1-2-4,-2-1-1,-2-4 1,0-3 3,1-3-4,0-2 2,-1-5-1,5-2-1,2-5-44,5-5-2,1-5-43,0-5-61</inkml:trace>
  <inkml:trace contextRef="#ctx0" brushRef="#br0" timeOffset="86318.7821">19926 10660 258,'0'0'140,"0"0"-96,0 0-6,0 0-23,24-78-9,-11 66-4,7 1 7,-1 5 1,5 2-3,0 4-1,0 0-1,-5 10-1,2 10-7,-8 4 3,-5 2-3,-7 2 1,-1 1 1,-6-2-5,-15-2 2,-2-4 4,-4-3-1,0-4 1,3-5 0,0-4 1,5-2 2,7-3-2,6 0 8,3 0-7,3 0-1,0-8-1,0 2-1,6 2-1,6 2-4,6 2 5,-2 0 1,3 5-5,-3 10 1,-3 1 3,-3 4 1,-4 0 0,-3-1 0,-3-1-1,0-2-17,-9 1 4,-7-5 8,-7-1 5,0-2 1,-4-2 2,2-4 0,2 1 2,2-4-4,3 0-4,5 0-20,5-7-53,4-3-96</inkml:trace>
  <inkml:trace contextRef="#ctx0" brushRef="#br0" timeOffset="87617.7513">20300 10945 94,'0'0'103,"0"0"-67,0 0-22,0 0 1,0 0-1,0 0 15,33 19-20,-27-3-2,1 3-2,-2 1 8,-2-1-3,0-1 5,-1-1-2,-2-4-8,0-1-3,0-2 1,0 0 6,0-1 31,-5-1-22,2-3-7,0-2-4,1 0-7,1-3 0,1 0 6,0 0-5,0 0 5,0 0 21,0-13 10,11-5-35,1-5 3,4-1-3,2-3-2,1 5 1,1 2 5,-5 6-4,-1 9-2,-3 3 0,0 2-4,0 0 2,0 10-1,-1 8 1,-1 2 2,-4-2-2,-2 2 6,-2-4-2,-1-1-1,0-4 0,0-4-1,0-2 4,0-4-4,0-1 0,0 0 2,0 0 11,0 0-2,0-2 45,0-14-9,6-6-46,7-4-1,1 2 1,2 1 4,-2 5-5,-4 8-2,1 4 1,-2 4 1,0 2-9,1 0 8,2 0-9,0 13 9,3 1 0,-3 0-1,3 1 2,0 0 0,2-3 3,0 1-1,1-2-2,-1-2-24,3-4-40,1-4-72,1-1-98</inkml:trace>
  <inkml:trace contextRef="#ctx0" brushRef="#br0" timeOffset="89478.4374">21005 8869 333,'0'0'48,"0"0"17,0 0-23,0 0-22,0 0 7,0 0 1,0 0-19,20-45-9,0 37-3,4 4 3,1-1-1,2 2 2,0 1-1,-5 2 4,-1 0-3,-5 0-2,-5 0-2,-2 1 1,0 3 0,-5 1-1,1 1 3,-1 0 0,-1 0 3,-1 0-3,1 0 0,-2 0 0,2 5-3,0 0 2,1 3 1,0 3 0,-1 1 0,-2 4-1,1 2 1,-1 5 0,1 2 5,-2 3-4,1 0-1,-1 6 0,0 0 0,0 5 2,0-1-2,-7-2 0,-1-1 0,1-4 0,2 0 0,4-5 4,1 0-3,0 0 0,0 1-1,0 1 1,0 4-1,0 0 0,0 1 4,0-3 1,0 0-3,0-1 12,0-2-14,0 1 6,0 0-3,-2-4-3,1 1 4,1 0 4,0-2-8,0 2 0,0-5 1,6 4-1,-2-2 0,-1-1-1,-3-1 3,0-2-2,0-2 1,0-1-1,-1 4 3,-4-1-3,2-1 0,0 3 2,2-3-7,1 1 5,0 0 0,0 5 6,-2-1-6,1 3 1,-2 0-9,0 2 15,0 0-7,1 3 3,2-3-3,0 0 0,0-1 0,0 1-2,0-1 1,0 0 1,0-4 0,0-1 1,0-1 1,0-5-4,-1-2 2,1-2 0,0-4 3,0-1-3,0-2 0,0-3-1,0-3 3,0 1-3,0-2 1,-3 0-3,2 0 3,-2 3 3,1 0 11,-1 2-6,0-1-7,0-1 1,-2 2 0,1-2-1,-3-2 3,-1 1-4,-1-1 2,-4-1 10,-7-2-8,-8-1 4,-8 0-8,-5 0-33,-4-11-40,3-9-178</inkml:trace>
  <inkml:trace contextRef="#ctx0" brushRef="#br0" timeOffset="91791.5624">18413 11605 320,'0'0'106,"0"0"-37,0 0-23,0 0-26,0 0-20,0 0 2,-5 32-2,-5-5 10,-2 6-8,-1 5 17,-7 4-5,-3 1-5,-6 1-1,-4-1-1,1-4-5,-6-1-1,2-4 6,-4-5-3,8-4 3,2-6-7,7-5 2,7-5-1,2-3 0,4-4 6,2-2-4,1 0 2,2-13-5,2-8-8,2-5 8,1-8 3,0 0-3,0-1 2,1 1-1,7 3 0,1 5 0,3 4 0,-2 9 4,4 7-5,4 6-5,5 0-1,6 21-1,2 7 7,2 3 3,0 0-3,-4 2-28,-3-1-56,-10-2-27,-2-3-77</inkml:trace>
  <inkml:trace contextRef="#ctx0" brushRef="#br0" timeOffset="92306.0661">18595 12080 350,'0'0'92,"0"0"-45,0 0-5,0 0-17,0 0 1,0 0-11,63-56-10,-48 56-4,0 0-2,-3 15 0,-6 9-1,-6 6-5,0 3 7,-5 1-3,-13-2-23,-6-3-13,2-7 31,1-2 0,6-6 2,6-5 6,2-1 1,4-6-1,3-2-1,0 0-5,0 0 6,13 0 11,8 0 7,9-6-2,0-3-13,1 2-2,1-3 1,-1 2-2,0-5-58,3 2-165</inkml:trace>
  <inkml:trace contextRef="#ctx0" brushRef="#br0" timeOffset="93581.9559">19538 11716 267,'0'0'8,"0"0"-6,0 0 6,0 0-6,0 0 25,0 0-15,-16-23 15,5 20 3,-1-2 2,-1 1-5,-4-1-22,1 2-2,-5 2-3,2-1 2,4-1 0,-1 1 4,2 1-7,-2 1 3,1 0-2,-2 0 0,7 0 0,4 0 0,3 1-6,3 2 7,-2 5-2,2 4 0,0 5 1,0 7 9,0 2 11,9 3-14,2 5 11,2 0-7,2 3-5,-2-1-1,1 3-2,-3 0 2,-3 3-4,-5 1 0,-1 4 4,-2 1 0,0-1-3,0 0-1,0-4 1,0-1 3,0 1 17,0-1-8,0 0-2,-2 3-9,-8-1 3,-1-2 2,1-1-1,-2-2-2,2-1-4,2 2 1,-1 2-1,-3 3 2,5 1-2,-1-4 0,0 0 0,3 0 3,-1-2-3,3 0 0,0-3 0,1-1 0,2-2 3,0-3 2,0 2 9,0 0 4,0 1-6,0-3-6,0-2-3,0-2 2,0-3-3,0-1 4,0-1-4,0-1 4,0 2-4,0-2 2,0-2 3,-1-1-4,-4-2 2,1-4-4,1-2 1,2-3 3,1 0-3,0-4-2,0-1 0,0 0 0,0-1 0,0 2-2,1 1 4,14-3 2,9-1-4,5 0 5,10 0 1,5-12-6,2 0-7,-3-1-7,0-2-20,-2-2-34,-5-3-31,-7-5-157</inkml:trace>
  <inkml:trace contextRef="#ctx0" brushRef="#br0" timeOffset="94714.3481">20145 11589 285,'0'0'20,"0"0"-13,0 0 21,-1 87 17,-5-46-17,0 0 0,1 0 1,1-1-19,3-1 3,-2-3-6,-2 0-5,-1-1 4,-2-1 4,-2-2-9,1-3 0,2-4-1,-1-4 0,2-4-29,3-3-27,2-4-13,1-4-52</inkml:trace>
  <inkml:trace contextRef="#ctx0" brushRef="#br0" timeOffset="95410.3107">20074 11771 144,'0'0'74,"0"0"6,0 0 0,0 0-30,-2-90-20,2 70-1,0 2-3,0 3 6,0 3-17,2 1 6,5-1-3,4 2-16,2-1-2,4 1 0,3 2 1,6-1-2,-1 3 1,-1 6 0,-3 0 0,-3 0-6,-3 12 5,-5 9-4,-3 5 3,-4 2 2,-3 1 1,0 1-1,-7-2-1,-12-3-10,-5-4 11,0-3-2,3-4 2,2-6 2,3 0-2,8-5 1,2-1 1,4-2-2,2 0 3,0 0-3,0 0 0,0 0-6,15 0-1,3 0-3,1 0 6,4 0 4,-5 6 5,1 9-5,-4 2-2,-2 1-2,-5-2 2,-4 0 2,-2-2-1,-2 0-4,0-4 5,-12 1-1,-4-4 4,-1-2 2,1-4 4,4 1-3,-3-2 0,3 0-6,-3 0-25,3 0-23,0-10-59,2 0-157</inkml:trace>
  <inkml:trace contextRef="#ctx0" brushRef="#br0" timeOffset="95738.285">20497 11911 339,'0'0'29,"0"0"29,0 0-2,0 0-56,0 0-4,0 0 4,-8 45 7,5-21-3,-1 1-4,0-2 0,2 1 0,-1-1-3,2 0-82,-1-4-81</inkml:trace>
  <inkml:trace contextRef="#ctx0" brushRef="#br0" timeOffset="96474.2387">20229 12388 109,'0'0'149,"0"0"-42,0 0-11,0 0-46,0 0-49,0 0 6,0 35-7,-6-8 2,-1 3 30,-1 3-12,2 0-12,1 2 0,-2-2-4,-2-3-2,0-3 3,2 2-5,0-2 1,0 0 2,6-1-3,-2-5-1,1-5-1,1-2-13,1-4-35,0-5-28,0-5-59,0 0-83</inkml:trace>
  <inkml:trace contextRef="#ctx0" brushRef="#br0" timeOffset="97099.5733">20288 12418 104,'0'0'80,"0"0"23,0 0-16,0 0-22,47-87-13,-37 78-19,-1 0-9,2 1-9,3 4-10,0 1-4,1 3 3,0 0-4,-1 7-5,-1 11 4,-3 3-8,-3 4 9,-7-1 4,0 0-4,0-3 4,-11-2-4,-8-1 0,0-2 1,-1-1-1,1-5-4,0-1 2,7-3-21,2-3-1,7-3 13,3 0 8,0 0 1,0 0-10,0-7-2,7 1 0,4 2-1,-1 3 12,5 1 2,-3 0-2,3 0 3,-3 12-2,-2 0 2,0 3 0,-2 0 0,-6 0-2,-2 1 2,0 0-5,0-1 5,-10 0 1,-6-1 7,-3-4 1,1 1-7,-3-5 3,3-4 1,-3-2-4,1 0 4,1 0-6,0 0 0,4-8-16,0-3-25,6 1-44,5 0-65</inkml:trace>
  <inkml:trace contextRef="#ctx0" brushRef="#br0" timeOffset="97771.5309">20664 12633 436,'0'0'59,"0"0"5,0 0-17,0 0-21,0 0-3,0 0 1,2-28-17,13 25-5,1 0 2,7 1-4,-4 2 0,0 0 0,-2 0-6,-5 0 7,-5 9-2,-2 7-7,-4-1 1,-1 4-1,-1 4-6,-14-1-11,-6 2-11,-3-3 9,0-1 22,2-2-5,4-3 9,6-1 0,4-3-3,5-1-2,2-4 6,1-3-10,0-3-15,10 0 9,14 0 16,7 0 9,4-8-9,-1-1 7,-2-1 0,-3 2-7,-3 2-44,-8 0-73,-3 2-228</inkml:trace>
  <inkml:trace contextRef="#ctx0" brushRef="#br0" timeOffset="98339.4961">20405 13061 366,'0'0'150,"0"0"-92,0 0-35,0 0-23,0 0-2,0 0-18,0 2-29,0 9 32,0 5-39,3-3-55,-3 2-67</inkml:trace>
  <inkml:trace contextRef="#ctx0" brushRef="#br0" timeOffset="98539.4843">20371 13380 404,'0'0'50,"0"0"-48,0 0-2,0 0 0,0 0 12,0 0-11,0 17 0,0-14-1,0-1-12,2 0-39,1-1-67</inkml:trace>
  <inkml:trace contextRef="#ctx0" brushRef="#br0" timeOffset="99355.4301">20145 13479 448,'0'0'64,"0"0"-54,0 0-10,0 0-7,0 0 5,6 85 2,-6-46-1,0 3 2,0-3 2,-7-2-1,-1-5 2,1 0 3,0 0-5,0-3-2,1-1 1,0-4 1,2-6-1,-2-5-1,5-2-11,-1-5-15,2-5-29,0-1-14,0 0-18,0-8-88</inkml:trace>
  <inkml:trace contextRef="#ctx0" brushRef="#br0" timeOffset="99947.3967">20168 13539 156,'0'0'81,"0"0"-7,0 0-17,0-82-19,0 68 24,3 4-9,4-1-25,3 1-5,4-1-21,5 2-2,-1 4 0,5 2-1,-1 3-2,-4 0 2,0 13 0,-6 6 1,-5 5-3,-1 5 1,-6-2 2,0 0 0,0-3-1,-2-3-1,-9-2 1,-1-6 1,-4-1-4,-1-3 0,-1-3 2,5-3-2,1-3 3,4 0 2,5 0 0,2 0 1,1 0-2,0-3 10,0 2-7,6 1-3,12 0-2,1 0 2,2 1 0,-2 13 0,-2 2 7,-4 0-7,-4 0 0,-4-1-3,-5-2-1,0-1 4,0-1-4,-6-2 1,-14 0 3,1-3 2,-4 0 3,0-5-1,3-1-5,2 0 2,1 0-2,1-3-14,5-7-16,3-2-45,4 1-46,4 2-142</inkml:trace>
  <inkml:trace contextRef="#ctx0" brushRef="#br0" timeOffset="100779.3401">20603 13630 203,'0'0'131,"0"0"-101,0 0-17,0 0-13,0 0-7,0 0-3,19 27 10,-15-6 0,-3 2 5,-1-2-4,0 0 1,0-3 12,0-3-1,0-3-12,0-3 6,0-3-4,0-3-2,0-3 2,0 0 2,0 0-4,0 0 7,0-7 1,8-11-5,8-3-2,2-2 9,0 0 7,-2 3 3,4 2 3,-5 5-8,1 4-11,1 4 0,-4 5-5,0 0-4,-1 0 1,-4 13 3,-1 0-3,-1 1 3,-4-1 0,-2 1-2,0-1 3,0 0-1,0-5 8,-3 0-6,0-3 1,1-3 3,2-2-4,0 0 4,0 0-5,0-2 9,0-14 12,3-6-20,10-4-3,1 0 4,1 5-2,-3 8 5,1 4 17,-1 5-18,3 2-5,1 2-9,0 0 9,0 3-4,-4 11 4,-1-1 0,-3 2 0,0 0 1,-1 0-1,3-2 1,-1 0-7,1-4-17,1-3-26,1-4-33,3-2-60,0 0-77</inkml:trace>
  <inkml:trace contextRef="#ctx0" brushRef="#br0" timeOffset="102259.2601">21372 11675 318,'0'0'86,"0"0"-1,0 0-34,0 0-16,0 0 3,0 0-10,0 0-7,-2-10-21,2 10-4,5 0-6,12 0 6,13 0 4,6-1 5,1 0-4,-1 1 4,-4-2-3,-6 2-2,-6 0 1,-5 0-1,-5 0-1,-4 0-7,-3 0 2,-1 3 0,-1 1 0,-1 4 5,0 2 1,0 3 0,0 1 0,0 2 7,0 3-6,0 4 0,0 3 3,0 4-3,0 1-1,0 4 0,-3 4 0,-6 3 0,0 3 0,-3 2 0,-1-1 2,-2 2 0,2-4-2,1 2-2,3-2 2,4-1 0,3-1 0,2 2 0,0-2 2,0 2 1,0-2-3,0-2 4,2 1-3,-2-1 0,0 0 2,0-1-3,0 3 0,0 0 3,0 2-3,0-1 0,0 0 3,-4-4-4,-1 0 2,2-1 2,0-1-2,0 2 1,2-1-2,1 3 9,0-1-6,0 1 0,0-2-2,0-1-1,0-2 2,0-2 0,3-1-2,0 1 0,0-1-2,-2-2 2,1-2 0,-1-2 2,-1-3-2,0-3 2,0-1-2,0-1 0,0-1 0,0-3-1,0 1 2,0-4-1,0-4 0,0 2 2,0-4-2,-1-1 0,1 0 1,0-2 2,-2 0-3,2 0 0,-1-1 1,1-1-1,-3 2 1,0-3-1,-3 1 7,-5 1-6,-2-2 1,-2 0 2,-4 0-4,-4 0-2,-2 0-23,-6-3-56,-10-1-58,-11-2-139</inkml:trace>
  <inkml:trace contextRef="#ctx0" brushRef="#br0" timeOffset="103692.5216">18689 14207 232,'0'0'82,"0"0"-39,0 0-3,0 0-7,0 0-9,0 0 3,0 0-22,0 4-3,0 3-4,0 3-29,0 0-78,0-1-187</inkml:trace>
  <inkml:trace contextRef="#ctx0" brushRef="#br0" timeOffset="103908.5131">18650 14623 105,'0'0'126,"0"0"-112,0 0-11,0 0-1,0 0-2,0 0 0,3 11 0,-3-10-27,0 1-111</inkml:trace>
  <inkml:trace contextRef="#ctx0" brushRef="#br0" timeOffset="104180.4914">18637 14887 406,'0'0'31,"0"0"-31,0 0 0,0 0-18,0 0-3,0 0 18,-2 11-15,2-7-12,0-3-55,0 1-103</inkml:trace>
  <inkml:trace contextRef="#ctx0" brushRef="#br0" timeOffset="104372.4809">18631 15001 384,'0'0'0,"0"0"-16,0 0-40,0 0-67</inkml:trace>
  <inkml:trace contextRef="#ctx0" brushRef="#br0" timeOffset="105789.6768">18450 15360 241,'0'0'104,"0"0"-53,0 0-2,0 0-12,0 0-16,0 0-4,0-11-16,0 17-1,0 15 0,2 10 10,-2 7 27,0 4-6,-2 2-7,-11 0-18,-3-2 1,-3-2 0,-3-2-1,-3-3-6,-3-4 0,-5-3 9,-2-6-7,3-5-2,2-5-17,4-6 17,6-6-1,5 0-7,1 0 8,4-14-6,4-6 0,4-6-14,2-5-2,0-4 5,0 1 13,8 2 0,1 4 3,4 5 1,1 5 1,2 5 12,2 5-4,3 4-6,3 4-3,2 0-10,0 12 9,-2 10 0,-2 5 1,-3 5 0,-2-2 6,-2 0-5,-2-1 0,-2-3-2,2 0-53,-4 2-76,-3-3-18,-3-2 144,0-7-69</inkml:trace>
  <inkml:trace contextRef="#ctx0" brushRef="#br0" timeOffset="107242.4951">18665 15833 86,'0'0'218,"0"0"-158,0 0-21,0 0-18,0 0-3,0 0-4,0 0 4,35-51 3,-29 50-7,4 1-7,-1 0-4,3 0-2,1 6-1,-1 4 0,0 2 0,-4 4 5,-1 0-5,-4 1 0,-1-1-1,-2 1 1,0-1-5,0 0-6,-8-3 6,-1-1 2,0-3 6,3-3-1,3-2-1,2-2 1,1-2-1,0 0 3,0 0-1,0 0 33,0-14-11,4-2-22,8-7 4,2-1-2,5-1-2,1 1-3,0 4 0,1 6-1,-4 7 0,-4 5 1,-3 2-1,0 0-10,0 8 9,-1 6 0,-2 2 4,-1 0-4,1 1 2,0 0 0,-3 1 4,4-1-4,-1-2-1,3-2-9,-1-1-6,2-5-62,4-2-39,1-3-85</inkml:trace>
  <inkml:trace contextRef="#ctx0" brushRef="#br0" timeOffset="108962.3875">19708 15479 232,'0'0'126,"0"0"-60,0 0-29,0 0-31,0 0 0,0 0-5,-52-2-1,35 2 2,1 0 4,1 0-6,-1 0 4,2-2-2,0-1-1,0 0 5,1 0 10,4 2-8,3 1-7,3 0 3,3 0-4,0 0 1,0 0-2,0 0-1,-2 0 0,2 0-7,-2 6 5,-1 6 4,-1 4 0,1 3 1,-1 3 0,1 2-1,0 2 4,1 2-9,2 1 5,0-1 0,0-1-1,0-1 3,0 0-2,0 1 0,0 0 3,0 0-1,0 3 2,0-2 12,-1 3-9,-1-3-4,1 3 0,-1-3-1,2 2 1,0-1 3,0-2-5,0 1 3,0 1-1,0-2-3,0 4 6,0-3-4,0 2 1,0-2-6,0 3 5,2-3-2,1 3 1,0 0 2,-2 2-4,2 3 1,-1-1 0,-2 0 0,1-1 2,-1 0-2,2 0 7,1-1 5,1 2-3,0-4-3,1 4-5,0-2 1,-1 2-2,-1-1 3,0 1 1,-1-2 1,-2-2 0,0-3-5,1-3 0,3-4 7,-2-1-7,1-2 0,-2-2 0,-1 3 1,0 0-1,0 1 0,0 1 3,0-3-1,0 1-2,0-1 1,0 1 3,0-1 1,0-3-5,0 1 4,0-1 5,-3-1-5,0 0-1,1-1-3,0-1 2,1 2-2,-1-3 6,1 0-6,-1-1-4,-1 1 4,-1 3 4,-2-3-2,-1 6-1,-1 0 0,2-1-1,1 3 4,1-1-3,1 0 0,-2 0 4,0 0-4,2 1 7,1 3-6,-1-1 1,0 0-2,0 0 0,-2-3-1,4-2 0,-2-4 0,3-4 1,-2-1-1,2-1 1,0-1-1,0 2 2,-1 1-4,-2 1 2,2-2 0,-1 3 3,1 0-2,1-2-1,-2-1 0,2-1 1,0 2-2,0-3 1,0 5 0,0 0 0,0-2 0,0-1 0,0-1 0,0 2 0,0-4 0,0 1-1,0-1 0,0-2-1,0 1-2,0-3 0,9 2 4,1-1 7,1 2-3,-1-3-4,-1 0 0,0 0 2,6 0-1,2 0 5,6 0-1,6-9-3,4-3-2,4-2-7,0 2 0,3-1-14,-7 2 2,-8 2-9,-6 3-36,-9 1-59,-6 1-121</inkml:trace>
  <inkml:trace contextRef="#ctx0" brushRef="#br0" timeOffset="111570.2209">21281 15378 357,'0'0'90,"0"0"-90,0 0-15,0 0 15,0 0 2,0 0-1,62 3 4,-38-3-5,1-2 0,-2-1 1,2-2-1,2-1 0,3 1 2,0 0-2,0 0 2,-5 4-2,-7 1-2,-3 0 2,-8 0 0,-2 0-3,-4 3-1,1 3 5,-1 0-4,-1 3 2,0 2 1,0 1 4,0 1-4,0 2-3,-3 2 3,0 2 1,-1 4 3,-1 1-2,1 0-1,-5 2 13,0 0-7,0 5 11,0 2 9,0 1-16,5 2-5,1 2 1,-2 0-4,2-2-3,-1 2 1,-2-2-1,0-1 4,1-1-3,2-2-1,-1-2 0,1 0 0,0-3 14,1 0-7,1 0-3,1 0-1,0 0-2,0 0 3,0-1-2,0-1-2,0 3 4,-6-1-3,0 3 0,-2 3 13,1-1-9,1 4 7,-1 0-1,5 0-4,-1 2-3,2-4-3,1 2 0,-2-2 8,1-5-9,1 0 3,-2-4-3,2 0-1,0 1 1,0-4 5,0 3-5,0 0 2,0-3-6,0 1 9,0-2-6,0 1 2,0 1-1,0 0 3,0 2 0,0 1-2,0 1 1,0-1-2,0 0 1,0 2-1,0-6-1,5 2 0,-1 2 1,-1-2 2,0 0-1,1 1 1,-2 1-2,-2 0-3,3-2 3,-2-2 4,2-1-4,2 1 0,-2-4 1,0 1-1,0-1 1,2 2-1,0-1 0,0 3 0,-1 0 0,1-1 0,-2 2 0,1-1 1,1 4-1,1-2 0,-2 0-1,-1 0 1,2-3 0,1 2-1,-3-5 3,2 0-1,-2-3-1,-1-4-1,-1-3 0,1-2 1,-2-1 0,0 0 2,0-1 2,0 2-4,0-1 2,-2-1-1,-2-1 0,-5 0 6,0-3-6,-5 0 2,-3 0-3,-4 0-20,-7-10-59,-7-4-59,-8 2-81</inkml:trace>
  <inkml:trace contextRef="#ctx0" brushRef="#br0" timeOffset="112914.4974">20307 15195 56,'0'0'212,"0"0"-153,0 0-23,0 0-3,0 0-33,0 0 4,1 32 54,-7-2-20,0 3-10,-2 3 4,1 2-18,0-2-5,-1 2-5,1 1-1,0 0-2,-1 2-1,0 1 1,2-3 4,0-2-5,-1-5 0,4-5 1,2-4 1,-1-4-2,1-4 0,1-6-1,0-2 0,0-5-42,0-2-68,0 0-27,0-2-27</inkml:trace>
  <inkml:trace contextRef="#ctx0" brushRef="#br0" timeOffset="113602.4543">20254 15289 218,'0'0'19,"0"0"-9,0 0-6,0 0 25,0 0-5,36-89 14,-26 76 4,2 0 6,2 4-13,-1 2-20,5 1-4,4 3-4,1 3 4,4 0-10,0 0 7,-5 6-8,-3 10-1,-7 5-5,-7 5 5,-5 3 0,0 0 1,-12 2 0,-11-6 8,-3-2-7,-1-7 3,3-1-3,4-5 3,4-3-4,4-3 0,3-2-7,6-1 3,3-1-5,0 0-17,0 0-33,9 0 45,2 5 11,5 3 2,-1 4-4,0 2 5,0 5 1,-2 0-1,-4-2 0,-4-1 4,-4 0-4,-1-3-4,0 0 4,-1-3-4,-8-3 4,-5 1 4,1-5 2,-5 1-1,-2-2-2,-2-1 1,1 1-4,0-1-3,0-1-32,2 2-139</inkml:trace>
  <inkml:trace contextRef="#ctx0" brushRef="#br0" timeOffset="113898.4333">20682 15529 302,'0'0'127,"0"0"-124,0 0 0,0 0-4,0 0 2,0 0 0,-24 64 2,18-44-3,1 2 1,-3 3 0,-2-1-1,-4 2-65,2 0 35,2-5-75</inkml:trace>
  <inkml:trace contextRef="#ctx0" brushRef="#br0" timeOffset="114538.3987">20427 15938 403,'0'0'93,"0"0"-62,0 0-22,0 0-9,0 0 3,-21 87-2,14-59 8,1 1 1,0 1 6,1-2-2,-1 3-3,1-1-8,-1 0 1,1-3-1,1-1-2,1-2 2,0-3-3,1-2 0,0-2 1,2-4-1,0-5 0,0-4-18,0-2-33,0-2-36,2 0-23,6-6 28</inkml:trace>
  <inkml:trace contextRef="#ctx0" brushRef="#br0" timeOffset="115156.9892">20409 16043 210,'0'0'103,"0"0"-28,0 0-22,0 0-26,21-89-22,-12 74 0,0 3 4,0 3 7,0 3 16,1 1-4,3 1-21,3 3-2,2 1-1,3 0-4,-2 0 0,-1 0 0,-3 8 0,-5 5-2,-4 0-5,-6 3 4,0 4 1,0 3-8,-16-1 7,-7-1 2,0-1 1,-4-3 0,1-6 1,1 0-1,4-4 1,6-2-1,6-3 0,6-2-1,3 0-4,0 0-10,2 0-10,11 0 17,5 0 4,3 0 2,4 0 2,-1 1 1,-3 9 1,-2 4-2,-5 1-4,-4-2 4,-5 1 0,-2-1-4,-3-3-2,0 1 2,-3-1 4,-13 1 4,-6-3-3,-1 0 10,-3-1-10,-1-1-1,2-2-1,1-4-17,6 0-4,2 0-22,5 0-64,4 0-77</inkml:trace>
  <inkml:trace contextRef="#ctx0" brushRef="#br0" timeOffset="115772.9544">20658 16293 430,'0'0'25,"0"0"-15,0 0-12,0 0 4,0 0-1,0 0 14,13-26 22,-3 21-21,3 1 4,6 1-12,3 2-5,-2 1 0,0 0-3,-5 0-2,-1 2 2,-4 11-3,-4 0 3,-6 2 0,0 4-10,-8 4-8,-14 2 12,-5-1-5,-1 1 9,2 1-1,5-1 3,4 2 1,4-3-1,2-1-1,3-6 0,8-6 1,0-1-4,6-6-11,18-1 15,7-3 12,8 0-2,6-9 1,-2-4-2,-1-3-9,-5 6-16,-7 1-49,-8 6-82,-8 3-159</inkml:trace>
  <inkml:trace contextRef="#ctx0" brushRef="#br0" timeOffset="116308.9143">20575 16779 325,'0'0'196,"0"0"-116,0 0-45,0 0-16,0 0-19,0 0 1,-3 7-1,-2 5 0,2 2-26,0 3-77,0-1-71</inkml:trace>
  <inkml:trace contextRef="#ctx0" brushRef="#br0" timeOffset="116564.8969">20487 17119 141,'0'0'115,"0"0"-50,0 0-22,0 0-35,0 0-6,0 0-1,12 9 1,-9-6 2,-3 0-4,1 2-9,-1-2-71,0-2-192</inkml:trace>
  <inkml:trace contextRef="#ctx0" brushRef="#br0" timeOffset="116772.8866">20517 17252 292,'0'0'106,"0"0"-97,0 0-8,0 0-1,0 0-8,0 0-43,0 8-3,0-6-77</inkml:trace>
  <inkml:trace contextRef="#ctx0" brushRef="#br0" timeOffset="117510.4958">20444 17474 420,'0'0'89,"0"0"-49,0 0-22,0 0-18,0 0-5,0 0-4,0 29 9,0 1-1,0 4 4,0 7 7,0 4-9,-3 1 7,-2-2-2,-1-3-5,2-5 4,2-1-2,-1-3 0,2-4-3,-2-2 1,0-5-2,0-3 1,0-2 0,0-3-2,0-6-12,2-2-24,1-5-38,0 0-36,0 0-70</inkml:trace>
  <inkml:trace contextRef="#ctx0" brushRef="#br0" timeOffset="118233.9299">20460 17500 201,'0'0'111,"0"0"-36,0 0-36,0 0-13,0 0 2,21-82-12,-10 69-7,3 2 7,1 3-6,3 0-10,-1 2 0,-1 2 0,-1 4 0,-2 0 0,2 0-9,3 11 6,-3 6 3,1 1 0,-5 3 1,-4 1-1,-7 0 0,0-4-5,0 0-3,-18 0 6,-5-3 0,-3 0 2,2-3 0,2-1-1,6-2 2,4-3 5,4-2-6,2-1-3,6-2 0,0-1-1,0 0 1,0 0-6,0 0-2,1 0 11,10 0 2,1 0-2,3 0-2,-1 0-1,0 10-4,1 3 7,0 7 0,-3 3-1,-3 1-1,-6 2-1,-3-1 1,0-1 2,0-2 1,-13-2 0,0-3 1,-4-6 1,2 0-1,-2-2 3,2-4-4,-1-4 4,2-1-4,-2 0-1,1-3-11,2-6-3,2 0-24,0 1 14,3 4 7,2 1-45,2 2-72</inkml:trace>
  <inkml:trace contextRef="#ctx0" brushRef="#br0" timeOffset="119507.3364">20827 17796 19,'0'0'290,"0"0"-203,0 0-44,0 0-21,0 0-13,0 0 0,12-19-9,-11 19 6,2-2-6,-1 2 1,2 0-1,4 0 3,2 0-5,1 0 2,1 3-8,0 9 8,-3 0-4,-2 3 3,3 1 1,-2-1 2,-4 1 0,1-1-1,-5-1 3,0 1 1,0-4-5,0 3 6,0-1-5,0-5 2,0-2-3,-2-4-7,2-2-1,0 0-1,0 0 3,0-2 6,0-11 2,11-5 0,4-3-2,-2-7 1,4 4 1,-4 1-2,2 6 3,-3 2 7,-4 6-4,0 3 2,-3 4-8,-4 2 0,4 0-3,-2 0-8,1 0 6,2 15 5,0 2 2,-3 1-1,-1 0 0,-2-1-1,0-3 0,0 0-1,0-3 0,0-1 1,0-5 0,0 1-2,-2-2 1,1-1 1,1-3 1,0 0 2,0 0-1,0 0 10,0-7 19,0-7-23,3 2-3,3 0-1,-2 1 21,4 4 3,-1 0-7,0 0-21,3 4 1,-1 2-1,1 0 0,-1 1-2,1 0-6,2 0-17,-1 1 9,-1 6 6,0 3 2,-1 0 8,-2 1-2,-3 1-4,2 1 5,-5 1-2,2 0-13,-1-3 12,1 0-2,0-2 4,1 0-1,2-3-1,5-3 4,-2-2-85,0-1-125</inkml:trace>
  <inkml:trace contextRef="#ctx0" brushRef="#br0" timeOffset="125148.7084">22113 8728 200,'0'0'100,"0"0"-49,0 0-10,0 0 17,0 0-25,0 0 2,-6-16-25,6 16 2,0-1-12,0 1-4,14-2 4,5 2 5,6-1-5,0 1 1,3 0-1,-1-1 0,-5 1 0,-5 0 0,-4 0 0,-4 0 0,1 0 3,-1 0-4,2 0 1,0 0-2,1 0 2,-4 0 0,0 0 3,-4 0-3,-1 0-1,-3 0-1,0 0 1,0 4-5,0 2 6,0 3 0,3 0 0,-2 2 5,2 2-5,0 4 0,-1 4-5,-1 2 5,2 2 4,-3 4-2,0 1 1,2 0-3,-2 1 0,0 1 0,0 3 0,0 2-3,0 6 3,0 0 1,-2 7-1,-4-2 2,2-1-1,1-2 1,-2-5-2,4 1-1,-1-6 1,0-2 0,2 0 5,-2-3-10,-1 2 7,-2 0-2,-2 2 0,-4-1-3,-5 0 2,1-1 2,0 1 2,5-2-3,-1 2-1,7-1 0,-1-1 2,2 3-1,2-1 4,-1 2-2,1-1-2,-1 4 0,-1-1-4,2 1 6,-2-1-2,3 1 2,0 0 0,0 2-2,0 4 0,0 0-1,-3 1-4,-4 0 5,0-1 3,1-1-2,0-1 1,2-1-2,0 1 10,1 2-5,-2 0-2,4 1 0,-2-1-3,0 1 1,1-2 2,-1-2-3,2-1 8,-1 1-6,-1 0 4,-1 0-3,-1-1-1,1 2 1,-2 2 1,0 0 2,0 1-2,-1 0 2,-1-2-6,2 3 3,0 2-3,-1 2 3,1 1-3,1-3 0,2-5 2,0 1 1,0-3-1,0 0 3,0-1-3,-3 2 5,2 2-3,-1 0 3,-2-1-2,-1-1-3,0 2 0,-2 0 0,3-2-2,-1-1 2,3-2 2,0-2-3,1 1 0,1 0-1,1-1 0,-1-1 6,2 0-6,-1-1 0,-1 0 5,0-1-4,-4 1 6,2 1 1,1-2-7,-4 3-1,2-1 0,1-1 1,-1-1 0,-1-3 2,3 1-3,-2 0 0,3-2 3,-3-1-2,3-1-1,-1-1 1,1 1 1,-2 0 0,-2 1 1,2-1 3,-2-1-6,1 0 5,1 0-5,-1 1 1,0-3 1,-1-1-1,3-1 0,0 0-1,3-4-1,-1-1 1,2 0-1,0-1 3,0-3-2,0 4 0,0-1 3,0 1-1,0 2-2,0-2 1,0 0-1,0-1 1,0-1 3,0 1-4,0 1 0,0 0 3,0 0-2,3 0-2,1 0 0,0 0 1,-1 1-1,3-2 4,-2 0-3,1-2 0,-2 1 1,-2 1-1,1-1 3,-2 4-3,1-1 0,-1 1 1,3 1 0,-3 0 0,2 2-1,-1 0 4,1-1-4,-1-2-3,3-2 2,-2 1 2,0 1 3,2-1-4,-2 1 0,-1 0-1,1-1 1,-2-1 0,0 0 0,0 0 0,0-1 0,0 3 4,0-2-1,0 1-6,0 2 3,0 0-4,0 0 8,0 0-4,0-1 1,0-1-1,0 0 0,0-1 0,0 0 2,0 0-2,0-2 0,0 1-2,0-1 4,0 1-2,0-1 1,0 1-1,0 0 0,-3-1 0,0-1-1,0 1 1,-1 0 0,0-2 1,3 2-1,-2-1 0,1 0-1,-1 2 2,2-2-2,-2 0 1,1-1 0,1 3-2,-2-2 4,1 2 0,1 0-2,-1-1 0,1 0 0,-1-1 0,1 2 0,1-2-1,0 2 3,-3-2-2,2 1 0,-1-1 1,-1 2-2,0 0 1,1 1 0,-1-2 1,0 1-1,2-1 0,1-1 0,-3 0 0,3 1-1,0 0 1,0 0 0,0-1 1,0 1-1,0-1 0,0-2-3,0-1 3,0 2 0,0-4 0,0 1 0,0-1 1,-2 1 1,2-2-2,0 0 0,-1 0-1,1-3 1,0 0 0,0-3-1,0-2 1,0 2-4,0-1-1,0 0 5,0-1-1,0-1 1,0 0 0,0 0 1,0 0-2,0 2 2,0-2-1,0 0 0,0 1-1,0-1-2,0 3 6,0-3-5,0 2 2,0-1 0,0 1 0,0-1 0,0 0 0,0 1 0,0 0 0,0 1-1,0 0 0,1-2 2,1 2 0,-2 2-1,0-2 2,0 1-2,0 1 0,1-2 1,1 1-1,-2 1 1,0 0-1,0-1 0,0 0 2,0-1-2,0 4 0,0-4 0,0 2 2,0 1-2,0 1 0,0-2 0,0 1 0,0 1-2,0-1 6,0 1-4,0-1 0,0 0 0,0 0 1,0 0-4,0 2 3,0-3 0,0 2 2,0 0-1,0-1-1,0-1 0,0 1 1,0-2-1,0 1 0,0 0 0,0 0 0,0 0 0,0 1 0,0-1 1,0-1-1,0 0 0,0 1 0,0 1 0,0-1 0,0-1-1,0 2 1,0 0 0,0 0 3,0-2-3,0 1-2,0 0 2,0 1 0,0-2 1,0 2-1,0-1-1,0-1 1,0 1 1,0-1 0,0 1-1,0 1-1,0-3 1,0 3 0,0 0 0,0 0 0,0 0 0,0 0 0,0 1 0,0 1 0,0 2 1,0 1-1,0 4-2,0 0 2,0 3-1,0 0 3,0 2-2,3-1 0,1 1-1,1 1 1,0 0 0,-4 2 1,3 0-1,-2-1 0,-1 0-2,-1 2 2,3-1 0,-3-2 1,2 2 0,4-3-1,-3 1 0,3 0 2,1-1-6,-4 1 4,2-1 0,-2 0-1,1-1 4,1 1-3,-1 1 0,3 0 0,-4-2-2,0 1 2,-1 0-1,1-1 1,0 1 0,-2-1 4,1 1-4,0-2 0,-1-2 0,2 1 0,0-3 0,0-1 0,1 1 1,-1-2-1,-1 2-2,-1-3 2,-1 2 0,0-3 1,2 2-3,-2 0 4,0-2-3,0 3 2,0-3-1,0 1 3,0-1-3,0 2-2,0-1 2,0 1 5,0-3-5,0 0-2,0-1 2,0 1 0,0 1 0,0 1 0,0-2-1,0 1-1,0 2 4,0-2-2,0 1 0,0 1 0,0-1 0,0-1 0,0 2 0,0 1 0,0-2 0,0 2 0,0-3 2,0 3-2,0 1 0,0 1 0,0 0-1,0 0 1,0 3 0,-2-1 0,2 2 0,0 0 0,0-1 0,0 3 0,0-2 0,0 1 1,0-1-1,0 1 4,0-1-4,0 1 0,0 1-1,0-2 2,0 1-4,0 1 3,0-1 0,0-1 0,0 1 1,0-2 1,0 0-2,0-1 0,0 1-2,0-2 1,0 3 1,0-1 0,0 1 5,0 1-5,0 1-3,0 0 1,0 0 4,0 1-5,0 1 10,0 0-13,2-2 6,1 0 0,0 0-2,0-2 3,1 4-2,-1-4 2,4 1 0,-2-5-1,-2 2 0,2-4-2,-2 1 2,1-2-1,-1 0 1,0 0 0,1-1 2,-1 2-3,-1-1 1,1 2 0,-2-4 4,4 2-4,-2 0-1,2 0 0,-2 1 1,1-2 1,-1 0-1,0-1 0,-2 1 0,1-2 0,-1 0 0,1-2 0,-2 1 0,0-2 0,0-3 1,0-2 0,1-1 1,-1 2-2,0-2 0,0 0 2,0 0-1,-4 0 3,-11 3-2,-2-1-2,-2 1 1,-2-2-1,0 2 0,-3-1 0,2-1-10,-1-1 7,1 3-16,-2-3-1,1 0-14,1 0-71,2 0-42,1 0-175</inkml:trace>
  <inkml:trace contextRef="#ctx0" brushRef="#br0" timeOffset="126952.6227">23195 11508 207,'0'0'138,"0"0"-63,0 0-3,0 0-13,0 0 1,0 0-20,0 0 2,0-11-16,0 9-15,0 2-11,6 0-3,6 0-2,9-1 5,10 1 0,8-2 0,2-1-4,1 3-6,1-1-28,-5 1-17,-7 0-25,-6 0-16,-8 0-55</inkml:trace>
  <inkml:trace contextRef="#ctx0" brushRef="#br0" timeOffset="127276.5283">23232 11697 292,'0'0'45,"0"0"-13,0 0 28,0 0-19,101 0-16,-66 0-5,-2 0-11,-4-2-7,-5-2-2,-4 3-1,-5-3-79,-3 2-111</inkml:trace>
  <inkml:trace contextRef="#ctx0" brushRef="#br0" timeOffset="132642.0503">25410 8622 170,'0'0'41,"0"0"-8,0 0-16,0 0-14,0 0 9,0 0 18,-12 14-9,4-13-2,-1 0 4,-1-1-1,-1 0-9,-1 0-9,0 0 1,-2 2-3,-2 0-1,0-1 4,0 1-4,-1-2-1,0 2 1,2-2 2,3 0-3,2 0 0,3 0 1,0 0 0,1 0-1,-1 0 0,3 0 0,-2 0 0,0 0 0,3 0 0,1 0 1,1 0 5,1 0 0,-2 0 1,2 1-6,0 2-1,0 3-8,0 3 8,0 3 2,0 1 1,0 4 0,0 3-3,0-1 6,0 1-5,0-1 4,0-1-4,0 1-1,0 0 5,0-2-4,0-1 1,0 1 2,0-3-2,-1 5-2,-2 0 0,-3 2 0,3 2 0,0 0 0,-2 1 2,4 0-1,-2 3 0,1 3 5,-1-1-4,0 0-2,-2 5 1,0-4 4,-1 0-4,1-2 2,1 0-2,-1-3-1,2-3 0,-2 3 0,0-2 3,1-1-3,-1 0-4,1-1 4,-1 0 7,-1 2-7,3 0 1,0 0-6,0 1 5,0-2 0,0 4 4,0-2-2,0-2-2,2 1 0,-2-2 2,0-2 0,0 1 2,2-2 7,-1 2-6,1 1-4,1 1 1,-2 1 0,2 0-2,0-1 3,0 2 11,0 0-13,0 1 3,0 0-3,0 2 3,0 0-2,-3 3 10,0 0-3,2-1-3,1 3 1,0-2-5,0 3 5,0 1-6,0 1 1,0 3 0,3 2 2,0 2 1,1-1-5,-2 0 2,-2-2 6,0-2-5,0 1 6,0-3 2,0-1-11,0 1 3,0 0-3,0 1 0,4-2-3,-1 2 7,0 1 1,-2-2-3,-1 0 2,0 3-3,0-2 7,0 1-8,0 1 0,0 0 0,0 2 9,0-2-5,0 3-4,0-2 1,0 0 2,0 0-2,0 2 2,0 0-2,2 4-1,-1 3 0,-1 3 0,0 0 0,0 0 0,0-2 1,2-1-1,-2 0 0,0 2 2,0-1-2,0 4-3,0-2 3,0 2 0,0-3 5,0-1-3,0-2-1,0-2-2,0-2 4,0 0-2,1-1 2,2 0-3,2-1 1,-2-1 2,0-2-1,-2-3 0,-1 1-1,0-2 0,0 1-2,0-1 0,0 1 1,0-1 3,0-2 1,0-1-3,0-5 1,0 1 1,0-2-5,0-3 2,0-2 0,0 1 2,0-3-2,0 0 0,0 0 0,0-1 4,0 1-4,0 0 0,0 2 0,0-2 0,0 0 1,0 0-1,0 1 1,0 1 1,0 0-1,0-1-1,0 1 0,0-2 0,0 3 1,0 0-1,0 0 0,0 1 2,0 2-4,0-1 3,0 1-1,0 0 2,0 0-2,0 2 1,0 0-1,0 2 0,0 1 0,-1 1 0,-2 0 2,0 2-2,0 0 1,0 0 0,1 2-1,2-2 1,0 3-1,0 2 0,0 3 1,0 0 1,-1 3-2,-1-1 2,1-1-1,-1-4 0,1 1-1,-1-2-1,2-2 1,-1 1 1,1 1 0,-2-1-1,1 1 0,1 2-5,-3-4 5,3-1 0,0 0 5,-1-4-3,1 0 0,0-5-1,0-1 0,0-1 2,0-1-4,0-3 1,0-2 0,0 1 0,0 0 2,0-2-2,0-2 0,0 1 0,0-1 2,0-2-2,0 1 0,0 0 0,0-3 0,0 2 2,0-3-2,0 2 0,0 0-1,0 1 1,0-1 0,0 2-1,0 0 3,1 0-2,-1 2 0,3-1 0,-2 1 0,1-1 0,-2 1 0,1 1 0,1 0 0,-1 2 1,-1-1-1,2 0 1,-1 0-2,-1-1 1,2 1-3,-2 2 0,0-1 3,0 1 4,0 2-3,0-2 0,1 0-1,1-1 0,-1-4 0,1 0 0,1-2 1,-2 2-1,-1 0 0,2-1 0,-2 1 0,0-1 0,0-1-2,0-2 2,0 0 0,0 1 0,0-1 4,0 2-4,0-2 0,0 1-1,0-1 1,0 2 1,1 0 1,1-1-2,-1 2 0,-1 0 0,3-1-3,-3 1 3,0 0 0,0 0 0,0 3 0,0-3 1,2 2-1,-1-3 3,1 1-4,-1 1 1,1 0 0,1 1-2,0-1 2,0 1 0,-2-1-1,2 2 2,-1 1-3,-1-3 2,-1 2 0,2-1 2,-2-1 0,0-1-2,0 0 0,1 0 0,3 2 0,-2-2-2,-1 2 2,1-1 0,-2-1 0,0 2 0,0-1 0,0-1 2,0 2-2,0-1 0,0-1 0,0 0-3,0 0 6,0 1-3,0-2 1,0 1-1,0 2 0,0-2 0,0 0 1,0 0-1,0 1 2,0 0-2,0 1 0,0-3 1,0 1-1,0 0 0,0 0 0,1-1-1,-1 1 2,0-1-1,0 1 0,0-1 3,0 2-5,0-1 2,0 3 0,0-2-1,0 3 2,0 0 2,0 0-1,0 1-1,0 1 1,0 0-2,0 0 0,0 0 1,0 2-1,0-3 0,0 2 0,0-1 0,-1-1 0,-1-1 0,2 0 0,-1 0 2,1 0-1,0 0-1,0-1 0,-2-1 0,1 1 0,-3 1 0,2 0 0,-1 1-1,0-4 2,0 2 0,0-1 0,0-1-1,0 1 0,2 1-1,-2 0 1,1-1 1,-1 0-1,2-1 0,-2 0 0,1 0 0,-1 1 0,2 0-1,-1 1 0,-1-2 1,-1 4 0,-1 0 1,1-1 0,0-1-1,1 0 1,0 2-2,0-2 2,0 2-1,-1-1 1,0 2-1,1-2 0,0 1 1,-3 1-3,3-3 1,-1 2 1,1 0 0,0-1 1,0 2-1,0 0 1,0 2-1,-3 1-2,0 3 2,1-3 0,1 0 0,-1 0 1,2 0 0,0-2-1,0 1 0,1-2-2,0 0 2,1 0 0,-2 2 0,1-1 0,-1 1 2,2 1-2,-3 0 0,1 0-1,0 4 0,2-3 1,-2-2 1,1-1-1,1-2 0,-3-2 0,2 1 0,1-4 0,-2 4 0,3-2 0,-2 1 0,1 0 1,-1 1-1,-1-1 0,0-1 1,0 3-1,0 0 3,2-2-6,-1 2 6,-1-1-1,2-1-2,-1 1-3,1 1 3,1 0 4,-2-1-4,2 1-3,0-1 3,0 2 2,-1-4-2,1 2-3,0-2 3,0-1 0,0 1 0,0 0-2,0 1 2,0-2 5,0 2-5,0 2-5,0-5 5,0 3 2,0-2-2,0 1 0,0-2 4,0 0-3,0-1-1,0-1 0,0 4 0,0-4 0,0-2 0,1 1 0,1-1-1,-2-1 2,0-4-1,1 4 0,-1-3 1,0-1-1,0 1 0,0 0 0,0 3 0,0-1 0,0 1 0,0 2 2,0 3-2,0 0 0,-1 2-2,-4-4 2,2 1 0,0-5-5,3-2 5,-1-1-4,1-1 4,0 0 0,0-2-1,0 0-3,0 0 0,0 1 3,0 2 1,0-3 0,0 1 0,0-1 2,0 2-2,0-2-1,0 0 1,0 0-2,0 0 2,0 0 0,0 0 0,0 0-1,0 0 1,0 0 0,3 3 1,4-2 0,2 2-1,-1-3 1,2 0 0,2 0 2,5 2-3,2-2 0,5 0 0,4 0 2,4 0-2,0 0 0,4 0-6,-3 0 6,-2 0-4,-1 2-11,-7-2-7,-3 1 11,-5-1 1,-6 0 0,-3 0 1,-3 0-6,-3 0-16,0 0 8,0 0-10,0-1-93,-13-9-158</inkml:trace>
  <inkml:trace contextRef="#ctx0" brushRef="#br0" timeOffset="135457.8683">26370 8513 118,'0'0'99,"0"0"-49,0 0 1,0 0-17,0 0-17,0 0-16,0 0-2,0 0 2,11 18 0,-8-7 32,-1 4-21,-2 2 13,0 3 2,0 2-13,-5 2-2,-5 1-7,-3-3-2,-4 0 7,1-2-9,-5-2 2,-3-1 2,2-4-4,-2-1 2,0-3-1,0-3-2,3-1 4,2-4-4,0-1 1,5 0 1,1 0-1,2 0 4,2-8-4,2-5 0,-2-2 2,3 0-3,1 0-3,4-3 3,1 0 5,0-2 4,0 0-3,4-1-2,11-1-5,3 4 4,6 2-6,1 3 0,1 6 3,-4 6-3,1 1 0,-1 0 2,-3 13-2,2 8-2,0 3 4,-3 2 1,0-1 0,-2 1 1,-1-2 0,-6 0-1,-1-3 0,-3-3-47,-2-1-41,-3-5-58</inkml:trace>
  <inkml:trace contextRef="#ctx0" brushRef="#br0" timeOffset="135793.8479">26656 8735 228,'0'0'128,"0"0"-77,0 0-29,0 0-22,0 0-8,0 0 8,0 46 16,0-29-1,0 3-14,0-2 7,0 0-8,0 0-1,0-2-25,0-2-78,0-3-226</inkml:trace>
  <inkml:trace contextRef="#ctx0" brushRef="#br0" timeOffset="136236.9438">27199 8408 358,'0'0'89,"0"0"-62,0 0-27,0 0-9,0 0 7,0 0 1,-23 103 0,16-67 1,3 0 1,-4-4 3,1-2-4,-3-3 0,1-2 6,-1 1-6,0 0 1,1 1-4,0-1-19,3-3 16,0-2-17,5-5-116,1-6 69</inkml:trace>
  <inkml:trace contextRef="#ctx0" brushRef="#br0" timeOffset="136892.9011">27190 8428 178,'0'0'79,"0"0"11,0 0-56,31-77 1,-18 61-4,3-1-2,2 4 2,6 2-17,3 2-8,2 3-5,1 3 3,-3 3-5,-5 0 1,-7 0-7,-4 12 1,-5 5-5,-6 4 5,0 3-1,-2 2 4,-13-4-2,0-2 5,-4-2 0,0-3-1,-4-4 2,1 0-1,-2-2 1,5-3 5,8-4-6,5 0 0,5-2-4,1 0 0,0 0-25,3 0-13,12 0 36,3 0 6,1 2 0,-3 7 0,4 5-2,-5 2 4,1 3-2,-4 0 1,-3-2-2,-5-2 2,-2-2-1,-2-2 0,0-2-6,0 0 3,-12-3 3,-5 1 20,0-2 2,-3-2-9,1 0-9,-2-3 2,3 0-5,-3 0-1,0 0-31,5 0-76,3 0-141</inkml:trace>
  <inkml:trace contextRef="#ctx0" brushRef="#br0" timeOffset="137228.3333">27620 8652 306,'0'0'97,"0"0"-92,0 0-5,0 0-12,0 0 12,0 0 2,0 71-2,0-53 2,0 0 4,0 0-6,0 0 1,-6 2-1,-1-1-9,2 3 8,-1-3-46,3-1-68</inkml:trace>
  <inkml:trace contextRef="#ctx0" brushRef="#br0" timeOffset="138332.7198">26447 9128 298,'0'0'118,"0"0"-51,0 0-6,0 0-35,0 0-6,0 0-20,0 5-4,0 15-5,-6 9 9,-6 4 17,-1 2-5,-3-2-5,-1-2-2,-1-3 2,-1-3-4,-1-2 1,-3-2-1,-4-2-1,0-2-2,-3-1-8,-1-2-13,1-2 17,6-4-13,3-5-3,8-3-12,4 0 26,3 0 4,3-14 4,0-6 0,3-3 1,0-6 9,0-5-10,15-3-2,5 0 0,6 3-6,-1 8 6,-1 5 0,0 7 2,-2 6-2,-1 7 16,-3 1-16,1 0-4,0 12 4,1 7 6,0 7-6,-2 3-4,-1 1 4,-3 1 1,-1 0-1,-5-2 1,-1-1 2,1-3-1,2 0-2,-1-3 0,-1-1 0,0-3-2,-2-2-49,-1-3-44,-2-5-71</inkml:trace>
  <inkml:trace contextRef="#ctx0" brushRef="#br0" timeOffset="138764.6905">26768 9430 410,'0'0'138,"0"0"-111,0 0-27,0 0-14,0 0 6,0 0 7,3 67 1,-3-48 2,0 1-2,0-2 0,0 0 0,0 0 4,0 0-4,-1 0-10,-4-3-3,2-1-34,3-4-24,0-4-83</inkml:trace>
  <inkml:trace contextRef="#ctx0" brushRef="#br0" timeOffset="139452.6515">27447 9246 402,'0'0'105,"0"0"-65,0 0-36,0 0-4,0 0-4,0 0 4,-5 78 5,1-42-1,-2 2 12,1-1-5,-2-1-5,1-2-3,-2 3 6,-1-2-3,-2-1 7,-1-1-12,-3 2 0,0-1 1,-1-2-1,2-2 6,3-4-7,3-5 0,2-3-1,1-5-3,2-3-24,3-6-36,0-4-52,0 0-83</inkml:trace>
  <inkml:trace contextRef="#ctx0" brushRef="#br0" timeOffset="140084.607">27438 9226 362,'0'0'58,"0"0"-17,0 0-24,36-77-15,-19 59 1,5 0-3,3 4 0,-1 4 6,-2 5 3,-4 5-5,0 0-4,-5 0 0,2 15 0,-4 6-1,-1 5 1,-3 4-2,-7 2 2,0-1-7,0-2 4,-14-4-6,-6-7 3,-1-2 5,-1-7 1,4-3 3,0-3-3,5-2 11,1 1-3,6-2-7,4 0 3,2 0-4,0 0 5,0 0-5,0 0-3,0 4-11,11 4 14,5 5-3,1 5 0,2 5 3,0-2 0,-1 2 0,-3-2-2,-4-3 2,-5-1 3,-6-1-3,0-3-2,0 1 2,-14-2 4,-4-2 3,-1-2-5,-4 0 6,-2-4-1,1 0-1,3 0-6,0-3-1,5 1-33,1-2-26,2 0-108</inkml:trace>
  <inkml:trace contextRef="#ctx0" brushRef="#br0" timeOffset="140660.5709">27736 9563 225,'0'0'29,"0"0"35,0 0 8,0 0-14,0 0-7,0 0-31,76-66 0,-61 63-8,-1 3 5,-2 0 0,1 0-16,-4 6-1,-1 8-3,-1 2 2,-3 5-1,-2 2 2,-2 1 6,0 1-6,-2-2-10,-12 0 10,-2-1-1,-3-2 1,3-4 0,-1-1 4,5 0-7,2 0 3,3-3-4,4 0 4,1-3-3,2-3-4,0 0 3,6-3 4,15-3 1,4 0 0,6 0 2,4 0 1,-2-7-4,-4-1-2,0 2-36,-9-1-31,-4 2-71,-9 2-148</inkml:trace>
  <inkml:trace contextRef="#ctx0" brushRef="#br0" timeOffset="143156.799">26822 9949 124,'0'0'361,"0"0"-286,0 0-19,0 0-27,0 0-25,0 0-4,0-1-4,0 1-7,0 10-50,1 4 42,1 3-139</inkml:trace>
  <inkml:trace contextRef="#ctx0" brushRef="#br0" timeOffset="143364.7863">26789 10279 475,'0'0'32,"0"0"-28,0 0 25,0 0-9,0 0-8,0 0-10,0 0-2,0 2-85,0-1-97,0 1-119</inkml:trace>
  <inkml:trace contextRef="#ctx0" brushRef="#br0" timeOffset="143540.7754">26822 10428 400,'0'0'52,"0"0"-52,0 0-5,0 0 3,0 0-10,0 0-31,-21 31-118</inkml:trace>
  <inkml:trace contextRef="#ctx0" brushRef="#br0" timeOffset="144436.7228">26441 10412 400,'0'0'120,"0"0"-118,0 0-2,0 0-3,0 0-8,0 0 10,2 86 1,-8-50 9,-6 3 17,-6-1-7,-3-4-5,-3 1-1,-1-3-6,-2-3-7,3-1 9,-1-1-9,-2-6-32,0-6 4,2-8 24,2-5-23,7-2-20,0-5 1,2-14-9,3-5 10,1-3 45,4-2 4,3 2 22,2 3 16,1 4 7,0 5 5,1 3-20,14 3-23,8 1-10,5 6-1,5 2-3,3 0 0,-2 9 3,0 10-1,-7 2-2,-5 3 3,-5 0 0,-5 2-4,-3 1-10,-5-1-60,2-4-60,-5-2-108</inkml:trace>
  <inkml:trace contextRef="#ctx0" brushRef="#br0" timeOffset="144740.6981">26674 10839 244,'0'0'148,"0"0"-136,0 0-12,0 0 0,0 0 30,0 0 11,0 80-13,0-60-17,0-2-9,0 1 2,0-2-4,0 1-26,0-2-51,0-3-12,0-5-28</inkml:trace>
  <inkml:trace contextRef="#ctx0" brushRef="#br0" timeOffset="145300.8112">27403 10522 378,'0'0'85,"0"0"-63,0 0-22,0 0-13,0 0 13,-7 84 6,0-48 1,-1 3 3,2 2-9,-1 1 3,-5-1 3,-2-4-5,-3-2 1,0-2 3,1-3-5,1-1 4,1-2-2,7-3-3,1-4-24,3-5-26,1-5-26,2-7-53</inkml:trace>
  <inkml:trace contextRef="#ctx0" brushRef="#br0" timeOffset="145884.7772">27342 10666 311,'0'0'21,"0"0"21,0 0-20,0 0-14,17-98 21,1 74 4,1 2-1,2 1-1,1 1-7,4 4 5,0 3-21,3 2 1,-3 3-9,-1 6-2,0 2-1,-4 3-10,-2 17 8,-2 7 4,-8 1 1,-5 4 0,-4-3 0,0 0 0,-13-4 5,-13-3-5,-2-4 3,0-5 2,7-4-4,1-4 9,6-3-10,6 0 0,4-2-4,2 0 1,2 0-1,0 0-5,0-2-29,0 2 37,9 0-10,3 0-2,0 9 5,0 6-4,1 3 12,-4 2 2,-1-2 1,-3-1-3,-5-2 1,0 0-1,0-3 3,-11-2-1,-6-1 0,-4-4 3,-2-4 6,0-1-1,-1 0-3,5 0-2,1-1-5,0-4-11,3 2-39,3 1-57,3-2-113</inkml:trace>
  <inkml:trace contextRef="#ctx0" brushRef="#br0" timeOffset="147490.7539">27763 10853 220,'0'0'60,"0"0"-19,0 0 9,0 0-30,0 0-8,0 0-6,34-20 0,-28 20-2,0 0-2,3 3-3,3 11 1,-1 1 0,-1 5 0,0-2 0,0 0 3,-3 0 0,-1 0-3,1-2 0,-4-1 4,0-1-2,-1-2-4,-2-3 0,0-2 1,0-2 0,0-2 1,0-1 0,0-2 4,0 0-2,0 0 15,0 0-7,0-2 57,4-10-45,4-3-21,4-3 3,1 1 1,3 3-5,-3 1 0,0 4 4,0 4 1,1 1-5,-1 4-1,1 0 1,-1 0-1,-2 12-5,-2 0 6,-5 0-1,0-1 1,-4-1-6,0-2 5,0-2-8,0-2 7,-2-2 4,-1-1 1,3-1 4,0 0 1,0 0 5,0 0 0,0-6 5,0-10-12,14-5-2,3 0-4,4 4 0,-2 5 0,-2 5 1,-3 5-1,1 2-9,0 0 3,-1 7-1,0 7 6,-3 0-1,-2-1 2,0-1 2,-3 2-2,0-2-3,0-2-11,5 1-34,2-2-3,2-3-63,4-5-134</inkml:trace>
  <inkml:trace contextRef="#ctx0" brushRef="#br0" timeOffset="150150.9483">26604 11345 31,'0'0'278,"0"0"-185,0 0-19,0 0-10,0 0-22,0 0-17,0 0-18,1-8-7,-1 16-5,0 15-11,0 5 16,-1 7 2,-11 0 10,-5-2-3,-3 1 5,-4-2-12,0-5 9,-2-1 2,1-4-7,1-2 1,3-5-2,-3-2-5,2-5-5,3-5-14,5-3-6,2 0 22,4-8 1,2-11-7,3-7 7,1-4-19,2-3 8,0-2 3,0 5 7,11 3 3,3 7 4,-2 7-4,5 4 0,-1 9 0,5 0 0,4 4-10,4 16 10,0 6-3,1-1 9,-4 4-9,1-2 6,-6-2-6,-8 1-99,-3-3-45</inkml:trace>
  <inkml:trace contextRef="#ctx0" brushRef="#br0" timeOffset="150670.9169">26748 11644 398,'0'0'81,"0"0"-41,0 0-39,0 0 4,0 0 22,0 0-25,54-69 21,-31 69-21,-3 0-2,-3 4-5,-2 14-10,-6 7 15,-3 3 1,-6 3 5,0 1 2,-3-4 1,-14-1-9,-2-3-18,-2-3-26,5-3-8,1-3 28,4-4 8,5-2 16,5-3 0,1-2 0,0-1-10,6-1-18,18-2 18,8 0 10,10 0 9,6-12-9,-2-2-25,-7-2-153</inkml:trace>
  <inkml:trace contextRef="#ctx0" brushRef="#br0" timeOffset="152501.6855">27630 11413 243,'0'0'99,"0"0"-43,0 0-11,0 0-13,0 0 0,0 0-12,0-2-9,0 2-11,0 0-9,0 8 8,0 7 1,0 6 18,0 5 1,-4 6-15,1 5-1,-3 3 2,-3 3-5,2-1 3,-4-3 0,-2-5 0,1-2 0,1-3-2,-2-2-1,2-3-3,2 2-42,-2-5 17,3 0 8,2-5 18,4-3-55,1-3-35,1-7-91</inkml:trace>
  <inkml:trace contextRef="#ctx0" brushRef="#br0" timeOffset="153181.6423">27665 11417 333,'0'0'62,"0"0"-23,0 0-19,0 0-5,0 0 1,85-83 1,-68 79 1,5 3-18,-3 1 0,2 0-1,-6 5 1,-2 14-7,-6 6-3,-5 3 10,-2 1-1,-3 2 2,-18-5-1,-3 2 0,-4-6-1,1-3 0,2-5 0,2-2 1,6-6 0,6-1-3,5-3 0,4-2 3,2 0-1,0 0-3,2-7-12,10 1 11,3 3-1,1 3-2,4 0 8,-2 5-1,4 11-1,0 4 1,-2 1 1,-5 0 0,-6 0 0,-8-3-3,-1-3-1,0 1-3,-10-5 7,-11 1 10,-7-1-2,-4-4-5,3-1 6,1-2-9,6-4 0,6 0-12,4 0-21,3-12-138</inkml:trace>
  <inkml:trace contextRef="#ctx0" brushRef="#br0" timeOffset="153485.6233">28029 11668 306,'0'0'104,"0"0"-104,0 0-4,0 0 4,0 0 2,-3 85-1,-2-64 4,2 0-5,0-1-5,-1-1-4,-4 2-34,2 2-47,-1-2 27,1-2 58</inkml:trace>
  <inkml:trace contextRef="#ctx0" brushRef="#br0" timeOffset="155690.1833">26715 12274 339,'0'0'42,"0"0"1,0 0 0,0 0-2,0 0-27,0 0-12,0 6-2,0 13 0,-4 8 31,-5 5 1,-4 1-16,-3-1 11,-1 1-23,-7-1 0,-4-4 3,-4 1-6,0-7 2,-1-2 7,1-5-10,1-3-3,4-4-5,7-5-2,3-3 0,4 0-3,4 0 9,4-13-1,4-8-7,1-4 8,0-6 0,3-1 3,9 0 2,4 3 0,-1 5 1,3 6-1,-5 6 11,4 7-11,-5 5 2,5 0-3,2 11-13,1 12 13,3 4 4,-4 1 0,0 3-5,-3-1 1,-5-2 0,-6 1 0,-5 1-14,0 0-66,0-1-6,-3-4 38,3-7-196</inkml:trace>
  <inkml:trace contextRef="#ctx0" brushRef="#br0" timeOffset="156170.1573">26861 12632 326,'0'0'95,"0"0"-40,0 0-5,0 0-8,0 0-6,0 0-30,0 0-5,67-30 2,-46 30-2,-2 0-1,-3 12 0,-2 4-6,-8 4 1,-5 2 1,-1 5-4,-13 1-2,-14 4 1,-12-3 1,2 0 4,1-2-2,8-3 4,7-4 2,9-7-2,9-3-1,3-6-4,0-3 5,9-1 2,18 0 13,12 0 3,10-12-11,4-4-3,0-2-2,-3 2-6,-5-3-57,-5 3-145</inkml:trace>
  <inkml:trace contextRef="#ctx0" brushRef="#br0" timeOffset="156786.114">27844 12394 320,'0'0'143,"0"0"-90,0 0-38,0 0-15,0 0-4,0 0 3,0 105 2,-5-62 0,-1 0 2,-4-1 2,-2 0 13,-2-3-10,0-1-1,0 3-1,-1 0-5,2-2 2,1-5-3,3-6 1,1-7-1,4-6 0,-1-6-17,5-5-47,0-4-37,0-3-49</inkml:trace>
  <inkml:trace contextRef="#ctx0" brushRef="#br0" timeOffset="157358.0373">27805 12406 188,'0'0'127,"0"0"-104,0 0-11,0 0-5,0 0 7,79-58 5,-57 54 1,-1 4 4,-4 0-19,-1 13-5,-2 8-7,-3 2 7,-3 5 1,-7-1-1,-1-2 0,0 0-3,-10-3-8,-8-1 11,-6-4 0,2 0-2,-2-7 0,2-1 1,2-5-3,8-1 4,6-3 0,6 0 5,0 0-4,0-4 13,6-7-14,12 1 0,2 5-8,0 5 6,0 0 2,-4 2-4,0 13 5,-2 1-1,-3 1 0,-4 1-1,-6-1-5,-1-1 2,0-1 4,-8 2 11,-9-4 2,-5 2 2,-4-3-2,2-1-11,-3-4 4,4-2-6,0-2-10,4-3-46,1 0-75</inkml:trace>
  <inkml:trace contextRef="#ctx0" brushRef="#br0" timeOffset="158029.995">28017 12730 398,'0'0'52,"0"0"6,0 0-14,0 0-20,0 0-5,0 0-12,68-41-7,-54 41 0,-1 0-6,-2 6 2,-2 11 1,-1 2 1,-5 4 1,-3 0-5,0 1 3,-3-2-11,-11 1-5,-3-2 15,-1-2-4,-2-1 8,1-1 0,0-2-1,6-1-5,1-3 5,6 0-2,3 0 2,3-4-5,0-1 4,1-3 2,20-3 0,12 0 9,9 0-9,9-10-1,-1-1-5,-6 1-36,-10 2-42,-12 1-74</inkml:trace>
  <inkml:trace contextRef="#ctx0" brushRef="#br0" timeOffset="158714.2509">27303 13213 229,'0'0'64,"0"0"-10,0 0-38,0 0-16,0 0 0,0 0 0,0 18 1,0-7-1,0-1-50,0 1-63</inkml:trace>
  <inkml:trace contextRef="#ctx0" brushRef="#br0" timeOffset="158890.2422">27253 13476 217,'0'0'19,"0"0"-1,0 0-8,0 0 8,0 0-12,0 0 5,4 26-8,-4-21-3,0-4-79</inkml:trace>
  <inkml:trace contextRef="#ctx0" brushRef="#br0" timeOffset="159114.2287">27228 13693 421,'0'0'57,"0"0"-57,0 0 0,0 0 2,0 0-2,0 0-19,0 9 13,0-7-42,0-2-57,0 0-56</inkml:trace>
  <inkml:trace contextRef="#ctx0" brushRef="#br0" timeOffset="162106.0363">26748 13791 276,'0'0'90,"0"0"-36,0 0 2,0 0-11,0 0-7,0 0-27,0 0-11,0-2-4,0 17-7,0 8 11,0 6 5,0 2-4,-10 4-1,-3 1 5,-7 3-5,-3-1 15,-3-2-10,-4-3-1,-1-3 6,-3-3-2,-1-4-5,3-3-3,2-7-10,6-1 8,3-6-9,5-1 6,5-5 1,3 0 2,4 0 1,0-12-1,2-8-9,2-5-12,0-7-1,0-5-7,9-2 19,6 3 2,3 6 0,-2 6 9,1 6 1,-1 5 7,0 3-4,0 6 16,-2 4-12,1 0-3,3 7-4,3 15-1,0 5-2,4 6 3,1 3 8,-1-2-5,-5 0-1,-3-4-2,-6-3-31,-5-3-74,-3 0-65</inkml:trace>
  <inkml:trace contextRef="#ctx0" brushRef="#br0" timeOffset="164890.5373">27072 14200 208,'0'0'85,"0"0"-15,0 0-1,0 0-1,0 0-14,0 0-6,-1-13-4,1 9-18,0-1-25,0-3-2,1 1 0,10-4 1,5 1 1,1 1 2,4 1 2,-2 2-5,-4 1-1,0 5-3,-5 0 0,1 10-10,-1 12 13,-6 5-7,-2 2 2,-2 2-32,0-2 8,-6-2 1,-9-4-17,2-4 23,-2-2 16,1-3-9,1-4 5,4-1 11,3-5-3,5-1 1,1-1 1,0-2-19,4 0-12,17 0 32,9-3 7,7-7-1,3-3 1,3 1-14,-5 1-8,-8 1-93</inkml:trace>
  <inkml:trace contextRef="#ctx0" brushRef="#br0" timeOffset="165754.4804">27893 13781 137,'0'0'302,"0"0"-267,0 0-23,0 0-7,0 0-5,0 0-17,0 25 13,0 5 4,0 6 30,-3 7-1,-4 0-19,1 4-8,-2 1 5,2-2 1,-3 0-5,3-5-3,-1-2 0,-1-3 4,1-2-4,-2-5 2,3-5 0,1-3-2,4-5 0,-1-3 0,2-6-4,0-4-41,0-3-53,0 0-114</inkml:trace>
  <inkml:trace contextRef="#ctx0" brushRef="#br0" timeOffset="166378.4431">27871 13898 195,'0'0'35,"0"0"6,0 0-20,0 0-7,4-86-2,4 66 27,0-1-26,1 0 8,-1 3 4,0 2 13,0 1-6,3 3 4,1 1-29,3 1-7,1 2 0,2 2 0,0 6 3,-3 0-3,1 4-12,-5 16 12,-2 7-8,-5 2 7,-4 1-4,0 0 5,0-3 2,-10-2-1,-6 0-1,-1-4 5,-2-1-5,-1-4-15,-1-4-9,6-5 9,2-5 5,7-2 10,4 0 0,2 0 0,0-8-9,0-2 2,12 4 6,4 1 1,1 5-5,4 0 5,0 5-8,-3 13 8,-2 4 1,-5 1 0,-7 0-1,-1-1 0,-3-2-6,0 1 6,-3-4 3,-9-2-1,-4-4 5,-1-1 10,-4-4-8,-2-1-3,-2-1-4,2-3-2,-1-1-7,2 0-42,3-6-88</inkml:trace>
  <inkml:trace contextRef="#ctx0" brushRef="#br0" timeOffset="167796.6985">28197 14056 295,'0'0'107,"0"0"-86,0 0-17,0 0-1,0 0 0,0 0-3,78-41 8,-65 41-7,-4 0-2,0 14 0,0 9-9,-2 0 10,-4 6-1,0-2 1,-3-3 5,0-4 1,0-2-4,0-3 4,0-3-2,0-2 0,0-4-4,0-2 3,0-3-2,0-1 0,0 0 4,0 0 7,0-1 4,0-14 4,0-6-20,7-4 0,5 1 15,2 2-13,2 5-2,-2 5 0,-2 6 3,1 4-8,0 2 5,-3 0-5,2 7 3,-3 7 1,-3 4 1,-3 1-1,-1-3 3,-2 0-4,0-3 2,0-3 0,0-1 2,0-4 1,-3-3-4,3-2 2,0 0 2,0 0 13,0 0-8,0-5 20,0-15 29,10-2-55,5-7 1,1 1 0,1 5-3,-3 5 3,-3 8-3,-2 5 0,1 5-2,1 0-2,-1 2 4,5 12-6,-3 3 4,0 1-4,-2 0 6,-1 2 2,3-1 2,-3-1-4,0-1 4,-3-2-4,1 0 0,-1-2 0,4-2-53,1-4-49,4-7-75</inkml:trace>
  <inkml:trace contextRef="#ctx0" brushRef="#br0" timeOffset="170381.9933">27383 14741 389,'0'0'190,"0"0"-144,0 0-11,0 0-21,0 0-14,0 0 0,0 0-1,3 0-1,-3 0-5,0 1-19,0 2-19,0 2-50,0-1-1,0 1-35</inkml:trace>
  <inkml:trace contextRef="#ctx0" brushRef="#br0" timeOffset="170573.9804">27416 14930 75,'0'0'16,"0"0"-12,0 0-4,0 0 4,0 0-4,0 0-1,28 44-5</inkml:trace>
  <inkml:trace contextRef="#ctx0" brushRef="#br0" timeOffset="170797.9686">27423 15182 312,'0'0'72,"0"0"-71,0 0-1,0 0 0,0 0 0,0 0 2,0 5-2,0-3-4,0 1-28,0-1-78,0 1-131</inkml:trace>
  <inkml:trace contextRef="#ctx0" brushRef="#br0" timeOffset="170990.22">27408 15324 325,'0'0'160,"0"0"-159,0 0-1,0 0-3,0 0-2,0 0-30,0 4-8,0-4-40,0 0-121</inkml:trace>
  <inkml:trace contextRef="#ctx0" brushRef="#br0" timeOffset="172574.5456">26938 15752 400,'0'0'76,"0"0"-46,0 0-30,0 0-3,0 0-11,0 0 14,-12 74 5,0-39 25,-6 1-10,2 0 2,-8-3-16,-1 0 2,-2-5 0,-1-2-4,2-4 4,-1-4-7,3-5-1,1-1 0,3-6-4,2-1 6,6-5-2,2 0 0,1 0 1,3-8 1,0-9-2,2-5 0,2-2 1,2-3 0,0 0 9,0 1-8,6 2 2,9 3-1,3 3-1,0 5-4,1 6 4,-2 5-4,5 2 2,3 0-13,3 17 13,4 6-2,-1 1 5,-3 3-3,-4 0 0,-6-1-2,-4-2 1,-4 1-12,-2 1-36,-7 1-45,-1-3-50,0-1 47</inkml:trace>
  <inkml:trace contextRef="#ctx0" brushRef="#br0" timeOffset="173222.509">27104 16143 260,'0'0'104,"0"0"-52,0 0-21,0 0-24,0 0 5,0 0 17,31-25-17,-25 25-11,3 14-2,0 7-3,-3 3 4,-2-2 5,-2-1 1,-2-3-6,0-1 2,0-5-2,0-3 12,0-1-11,0-4 12,0-1-9,0-1-4,0-2 0,0 0 6,0 0 5,0-16-11,6-6 0,7-3-4,1-3 10,-1 7-2,-2 8 15,-2 4 11,1 4 7,-1 5-34,3 0-3,3 0-2,0 5-3,1 7 5,-2-1-1,0 3 1,-5 2-2,-1-5-22,-1 3-6,-2-2-6,-2 1-22,0 1-68,1-3-72,2-5 22</inkml:trace>
  <inkml:trace contextRef="#ctx0" brushRef="#br0" timeOffset="174230.4386">28020 15786 385,'0'0'74,"0"0"-61,0 0-13,0 0-10,0 0 10,-5 99 46,-2-54-25,-1 0-5,1-1-14,-1-1 3,-2-1-2,1-3 0,-2-2 2,0-5-5,0-6 2,2-2-2,2-2 0,2-8 2,1-3-2,2-5-21,2-3-16,0-3-30,0 0-57,0-2-77</inkml:trace>
  <inkml:trace contextRef="#ctx0" brushRef="#br0" timeOffset="174830.4005">28023 15751 332,'0'0'51,"0"0"-32,0 0-14,55-77-2,-34 65 9,1 4 6,4 3 0,-1 3-3,0 2-1,-1 0-8,-1 5-5,-4 9-2,-6 8-6,-3 3 1,-6 0 5,-4 1 2,-2-1 10,-17-3-9,-2-3-1,-4-2 1,-2-3-2,1-3 9,-1-1-9,7-4-6,8-2-15,4-3-10,6-1 14,2 0 13,0 0 2,13 0-14,5 0 5,4 0 9,0 11-3,-1 5 5,-1 0-3,-6 3 3,-3 3-4,-8-3 4,-3-1 0,0-3 7,-7-1 7,-11-2 6,-3-2 8,-3-2-17,0-2 6,0-3-9,2-3 3,-1 0 1,1 0-12,1 0 0,3-4-55,4-4-26,3 2-70</inkml:trace>
  <inkml:trace contextRef="#ctx0" brushRef="#br0" timeOffset="175174.3106">28448 16046 394,'0'0'263,"0"0"-212,0 0-50,0 0-1,0 0-5,0 0 3,-3 13-8,-4 8 8,2 5 4,-1-2 0,0 2 0,1-2-2,1-3-2,0 0-22,2-2-25,1 2-18,1 1-44,0-3-28,0-1 110,0-3-59</inkml:trace>
  <inkml:trace contextRef="#ctx0" brushRef="#br0" timeOffset="176390.2297">27123 16698 368,'0'0'151,"0"0"-60,0 0-31,0 0-43,0 0-17,0 0-6,0 30-4,-7 6 10,-5 3 1,-2 3 15,-7-1-3,1-5-8,-6-2 4,1-3-1,-5-5-6,-3-1 3,2-6-4,2-2-1,4-7-10,7-5 1,3-4-3,3-1 11,3 0-10,3-13 10,0-8-4,3-5-5,3-4 10,0-3-1,0 1 2,0 2 1,8 3 4,1 6-6,3 4 9,0 3-8,4 1 3,7 8 1,5 5-4,5 0-2,1 10-4,0 12 3,-2 6-4,-7 1 6,-4 3 2,-4-2-2,-4-1-4,-6-2-1,-4 0-73,-1-3-40,-2-4-103</inkml:trace>
  <inkml:trace contextRef="#ctx0" brushRef="#br0" timeOffset="176966.1941">27396 17021 19,'0'0'175,"0"0"-93,0 0-9,0 0-15,0 0-58,0 0 0,4 33 0,-2-8 2,-2-2 3,0 0-3,0-2-1,0-3 1,0-3-2,0-3 2,0-1 1,0-5-1,0-2-1,0-2 1,0-2-1,0 0 4,0 0 9,0-10 35,6-6-36,8-8-10,2-1 8,3-1 12,-1 3-17,3 3-1,1 7-5,-4 5 3,0 6 0,-3 2-3,0 0-5,0 1 4,-2 11 1,-1 3 0,-3 0-3,2 2 3,-5 1 4,0-1-4,-2 1-15,1-2-19,-1 1-9,0-2-62,-1-6-109</inkml:trace>
  <inkml:trace contextRef="#ctx0" brushRef="#br0" timeOffset="177462.1581">28355 16786 172,'0'0'265,"0"0"-230,0 0-35,0 0 0,0 0 4,-11 110-4,3-71 15,0 3 6,-1-1-12,-1-2 9,1-3-15,-1-3 2,-4-1-3,2-4 1,-1 0-2,3-4-1,0-2 0,2-2-1,0-3 1,-1-1-3,3-4-1,2-4-30,1-4-3,3-4-23,0 0-11,4-13 39,10-10-24,6-7 0,2-5-48</inkml:trace>
  <inkml:trace contextRef="#ctx0" brushRef="#br0" timeOffset="178000.1101">28354 16967 261,'0'0'131,"0"0"-45,0 0-49,-2-84 1,2 59-16,0 0-14,5-2-5,8 0-4,7 1 1,-1 4-3,2 4 3,-2 4 6,-2 5-1,1 4-2,0 4-3,1 1 0,3 0-2,1 3 1,-2 13-2,0 10 3,-8 5-4,-6 7 0,-7 1 4,0 2 0,-19-5-1,-8-4 1,-4-5-4,3-8 3,2-3 1,10-6 1,3-2 2,3-4-4,7-3 1,0-1-13,3 0-1,0-5 10,0-9-55,3 4 59,6 0 9,5 5-9,-2 3 0,5 2-5,0 0 3,2 3 0,0 9-1,-2 3 3,-3 3 2,-1-2 1,-5 3-5,-4-4 2,-4 0 0,0-2 0,0 1-3,-9 0 0,-7-4 3,-5 1 0,-5-3 2,3 0-2,-1-5 0,4-1-16,2-2-39,2 0-86,3 0-90</inkml:trace>
  <inkml:trace contextRef="#ctx0" brushRef="#br0" timeOffset="178648.0687">28646 17152 384,'0'0'65,"0"0"7,0 0-6,0 0-15,0 0-38,0 0 2,78-80-11,-59 76 6,-2 2-8,-4 2-2,3 0 0,0 13-4,-3 5 0,-4 3 4,-8 3 0,-1-1 1,-1 3-1,-17 0-3,0-1 0,-1-2-17,1 0 9,0-2 11,4-3-7,3-2 0,5-4 1,3-4 3,3-3-8,0-4-4,10-1-12,17 0 27,9 0 10,8-6-2,1-6-8,0 1-10,-6 2-16,-11 3-12,-7 1-53,-11 4-57</inkml:trace>
  <inkml:trace contextRef="#ctx0" brushRef="#br0" timeOffset="179192.0355">27635 17452 430,'0'0'226,"0"0"-167,0 0-30,0 0-4,0 0-22,0 0-3,1-2 0,5 5-12,0 8 5,0 0-38,0 3-41,-3 0-40,-3-1-134</inkml:trace>
  <inkml:trace contextRef="#ctx0" brushRef="#br0" timeOffset="179424.0213">27581 17742 210,'0'0'31,"0"0"-27,0 0 30,0 0 18,0 0-20,0 0-3,17 12 8,-17-12-7,1 2-10,-1-1-18,3 1-2,0 2-16,0-4-169</inkml:trace>
  <inkml:trace contextRef="#ctx0" brushRef="#br0" timeOffset="179640.0069">27571 17880 428,'0'0'66,"0"0"-66,0 0-2,0 0-2,0 0-44,0 0-11,0 14-11,0-14-66</inkml:trace>
  <inkml:trace contextRef="#ctx0" brushRef="#br0" timeOffset="180671.9431">27143 18295 274,'0'0'154,"0"0"-80,0 0-27,0 0-17,0 0-22,0 0-8,7 5-4,-4 12 4,-2 4 16,-1 4 0,0 3-10,0 0 4,-10 0-3,-5 0-1,-6 4 0,0-5 3,-9 2-3,0-5-4,-1-6-2,0-3-8,4-11 4,5-1-5,6-3 0,5 0 3,2-12 3,4-9 3,2-3-11,1-5 11,2 2 0,0 2 0,0 1 0,0 1 7,2 6-4,6 0 7,2 3 1,5 3-3,2 1-6,5 5-2,2 5-8,3 0 7,-2 8-2,2 10 3,-3 4-2,-3 2 6,-3 2-6,-4-2 2,-3-1-3,-2 2 2,0-4-6,-2 1-39,-1-4-41,-1-5-92</inkml:trace>
  <inkml:trace contextRef="#ctx0" brushRef="#br0" timeOffset="181335.9001">27387 18519 407,'0'0'73,"0"0"-62,0 0-6,0 0 2,0 0 10,0 0 1,63-27-7,-54 27-11,1 0 0,1 15-2,-1 1 0,1 6 2,-4-1 2,-2 0-1,-2-3-1,-3-3 1,0-2 1,0-5 0,0-2-2,0-2 2,0-4-2,0 0 11,0 0-9,0 0 9,4-9 26,3-10-12,4-7-17,4 2-8,1 1 0,0 7 6,-2 4 8,1 3-13,-2 6-1,1 3-1,-2 0 1,-2 0-9,0 7 6,-1 7-3,-1 0 6,0 0 0,-1 1 0,0 2 5,1-3-5,1 1-29,3-5 3,1 1-12,3-7-78,0-4-87</inkml:trace>
  <inkml:trace contextRef="#ctx0" brushRef="#br0" timeOffset="181919.8622">28333 18293 370,'0'0'64,"0"0"-19,0 0-10,0 0-1,0 0-7,0 0-14,-5-6-12,5 6-1,-3 6-8,0 15 8,-2 6 0,-1 5 4,0 1 13,-2 0 6,-1 3 1,-1-1-1,1 1-9,0-1-1,0-7-3,0 1-9,1-2 5,1-2-5,-2-1-1,3 2 4,-1-5-3,1-3-1,0-1 1,3-10-1,1-3-2,2-4-35,0 0-23,0-7 43,0-15-66,4-9-34,12-2-28</inkml:trace>
  <inkml:trace contextRef="#ctx0" brushRef="#br0" timeOffset="182641.6205">28342 18260 198,'0'0'78,"0"0"-66,0 0-12,0 0 0,0 0 1,0 0 3,70-80 12,-56 66 8,2 2 6,-3 2 9,-2 1-21,2 3 3,-2 3-3,1-1-16,3 1 0,0 3-2,1 0 0,-2 0 0,-1 0-2,-4 10 1,-2 8-3,-4 3-6,-3 1 10,0 6 1,0-7-1,-1 3 9,-13-3-7,-3 0 1,-5-3 1,2 0 1,-1-7-10,3-1 3,0-7-8,4-1-7,3-2-18,-1 0-8,2 0 3,6-4-7,0-1 33,4-1 14,0 1-1,1 0 1,11 4 0,2 1 10,-1 0-10,0 0 13,2 1 20,-1 10-2,-2 1-14,-2 2-13,-2 2-4,-4 4 0,-2-3-2,-1 1 2,-1-2 2,0 4 3,-1-7 22,-10 2 13,-4-1-8,-1-1 6,-4-1-18,2-1-5,-2-2-9,-1-1-1,4-7-4,1-1-1,1 0-65,3 0-33,2-8-101</inkml:trace>
  <inkml:trace contextRef="#ctx0" brushRef="#br0" timeOffset="184033.5313">28717 18487 55,'0'0'76,"0"0"6,0 0-8,0 0-25,0 0-28,0 0-12,38-15 1,-33 15-4,-1 0-3,4 0-3,-2 0 9,4 7-9,-4 1 2,3 1-6,0 2 4,-5 1-5,1 0 5,-2 2 7,-3 0 8,0-2-15,0 2 4,0-2 6,0-3-4,0 0 4,0 0-10,0-2 8,-5 3-3,2-6-5,2 2 4,-2-3-2,3-1-2,0-2 0,0 0 0,0 0 4,0 0 8,0-2 32,0-10-22,3-3-18,9-3 13,3-3-11,0 3-3,1 3-3,-2 5 0,-1 3-1,-1 3 4,-5 2-5,-1 2 2,-3 0-4,2 0-2,-1 0 5,1 9-6,-1 3 6,-1 2 1,-1 0-2,-1-1 6,-1 2-4,0-4 0,0-1-2,0 1 2,0-1 0,-3 1 8,0-8-8,3 1 0,-1-1 0,1-3 1,0 0 6,0 0 0,0-4 4,4-13 25,7-4-32,3 0-4,2-1 2,-2 5-1,0 3 8,-2 7 0,-3 3 15,-2 2-23,-1 2 0,1 0-1,1 0-8,-2 6 8,2 8-4,-4 4 4,0-4-1,1 1 5,-2 2-4,0-3 0,1-1 0,-1-1-1,2-3-34,1-4-13,4-5-77,1 0-111</inkml:trace>
  <inkml:trace contextRef="#ctx0" brushRef="#br0" timeOffset="189450.8693">28945 8235 224,'0'0'13,"0"0"2,0 0 27,0 0 6,0 0 1,0 0-16,-8 4-31,8-4-1,0 0 9,0 0-10,0 0-3,0 0 3,0 0-5,6 0 5,8 1 14,8 1 32,3-2-26,7 0-13,-1 0 1,3 1-1,-1 0-7,-3-1 0,-2 0 0,-2 0 4,-7 0-4,-2 0 5,-4 0-7,-4 0 2,-3 0-7,-3 0 7,-2 0-3,-1 0 0,0 0-4,0 0-3,0 2 1,0-1 6,2 2-6,-2 0 7,3 2-8,-2 2 10,2 1 11,2 1-11,-3 1 7,2 3-7,-4-1 0,1 3 2,-1 1-2,2 3 7,-2 3 4,0 1-11,0 1 6,0 0-5,0 1 3,1 0-3,2 1-1,2 0 2,-2 0-1,0-1 0,-2-1 2,1-1-3,-1-4 0,-1 1 0,0-2 0,0 0-1,0 0-1,-4 0 4,-5 2-2,1-2 3,-2 1-1,2-2 1,2 1-3,3-1 0,2 1 0,1 3 1,0 1-1,0 4 0,0 1-5,0 0 5,0 2 4,0 1-4,1 2 0,1 1 1,-2 1-1,0 2 0,0 0 1,0 1 3,0-4-2,0-2-1,0-1 4,0 0-3,0-1-2,0 3 1,0-1 1,0 4 14,0 1-4,0 0-8,0 2-1,0-2 3,0 0 1,0-3 0,-3-1-7,1-2 1,-1 1-1,1 3 0,-1 0 1,0 2 0,0 2 1,1 2 2,1 3-2,-1 2 4,1 1-6,1 3 0,-2 2 7,2 1-1,-1 7 8,-1 3-1,-1 3-8,0-4 2,-3-1-4,2-2 0,-1-3 1,1 4-3,-1 0 1,2 1 3,2 0-4,1-1 0,0 0 1,0-1-2,0-2 5,0 1-2,0-1 1,0 0 2,0-1-4,0 1 0,0 0-2,0 3 0,1-1 3,-1 0-2,0-4-1,0-5 0,0-4 0,0-1 0,0-2 0,0 2 2,0-2 0,0-1 0,-3-2 1,0-3-3,-1-2 0,1 1 0,0-3 1,1-1-1,-1-2 0,0 1 2,0-3-2,0 1 0,0 2 2,0-1-4,-1 2 4,1 0-2,2 2 0,-1 0 3,2 1-3,-1-3 0,1 1 0,0-1 0,0 2 0,0 2 0,-2-2 1,-1 5-1,-1 0 2,-1-4 0,2 3 10,-2-5-5,3 0-7,0-1 0,2-2 0,0-2 0,0 0 5,0 3-5,0-3-1,0 3 1,0 2 0,0-2 0,0 1 1,-1-2 1,-4 0-2,2-2 0,2 1 2,-1-3-2,1-1 1,1-2 1,0 1-1,0-2-1,0 2-3,0-2 1,0 0 4,0 0 0,0 1-2,0-1 0,0 1 2,0 1 0,0-4-2,0 2 0,0-1 0,0-1 0,0-1-2,0-1 0,0-1 2,0-1 0,1 0 1,1-1-1,-1 1 2,2 1-5,-3 1 3,2 1 0,-1-3 3,-1 2-2,0-1-1,0 1 0,0 1 2,0-2-4,0 1 4,0 1-3,0 0 1,0 2 0,0 1 0,2-3 0,-2 1 3,1 1-6,3-2 3,-1 0-1,0-1-3,-1-1 4,1-1 1,-1 2-1,1-1-1,0-1 1,0 4 0,-2-4 1,1 3-1,-1 0 2,1 1 1,2 1-5,-1-2 3,1 0-2,1-5-7,-1 3 8,1-1 1,-2-2 0,0 2-2,1-3 1,-1 0 0,0 0 4,-3 1-4,3-2 0,-3 1 2,2 2 1,1-2-3,0 0 0,0 0 0,0 1-1,0 0 1,-2-3-1,3 1 1,-4 1 0,0-2 2,0 3-2,0-3 2,0 2-6,0-2 4,0 1 0,0-2-1,0 2 2,0-1-1,0 2 0,0 2 0,0-1 0,0 2 0,0-1 0,0 2 2,0 0 0,0-2-1,0 3-1,0-2 0,0 3 1,0 0-1,0 0 0,0 0 0,0-1 1,0 1-1,3 0 0,0 0 0,-1 2-1,3-1 1,-4 1 0,2 1 1,0 2-1,2-1 1,0 3-1,-2 1 0,2-2 1,-4-1-1,2-1 1,-1-2-4,-1-1 4,1 2-1,-2-3 1,0 1-1,0-1-1,1 0 1,-1 0 1,2 0-1,-1-1 1,3 2 2,-3-1-3,5 2-2,-3 0 1,0-1 1,3 1 0,-2 1 1,1-2-1,-1 1 0,2 1 0,-3-2-3,1 1 3,0 1 0,-1-2 0,-2-1 2,1 2-1,-2 0-1,1-1 0,1 1 0,-1 1-2,-1 0 2,2 2 0,-1-2 1,1 1 0,-1-1 3,2 2-4,-3-1-1,0 3-2,0-3 3,0 1 0,0-1 2,1 1-2,-1-1 1,0-1-2,0-1 1,0 3 0,0-2-2,0 3 2,0-2 0,0 2 0,0 2 3,0 0-3,0 1 0,0-1-1,0-3 1,0 1 0,0-3 1,0 2 0,0-2-1,0 1 0,0-1 0,0-2 1,0 2-1,0-1-2,0 1 2,0-2 0,0 1 1,-4 1 0,0-2-1,2 2 0,1 4-1,1-1 1,0 0-1,0 0 2,0-2-1,0 1 0,0-2 1,0-1-1,0 1 0,1-2-1,-1 2 0,0 0 2,0 2-1,0-1 0,0 1 2,0 3-3,0-4 1,0 1 0,0 1 0,0 0 2,2 0-2,-1 0 0,1 2-1,2 1 1,-3-2 0,1-1 0,-2 1-1,0-4 7,0 0-10,0-4 4,0 2-2,0 1 2,0-2 0,0 0 0,-2-2-2,1 0 3,-3 4-1,2-3 0,1 2 1,-1 1-1,1-4 0,1 0-3,0-1 0,0-5-2,0 2 5,0 0 0,0-1 0,0-1-7,0 2 3,0-1-5,0-1 9,0 1-4,0-1 4,0 1-1,0-1-1,0 1 2,0 3 3,0-4-3,0 4 0,3 0 0,0-3 1,1 3-1,0 0-7,1-1 7,-1 2 0,1 3 3,1-1-4,-3-1 2,3 1-1,-2-1 0,1 2 0,1-3 0,-2 2-3,1 0 6,2 1-5,-1-2 2,2 1 0,-1-1 0,0-1 1,-2 2-1,-2-2 0,0 0-6,-2 3 6,1-1 2,1-1 1,1-1-3,1 0 2,2 1-4,-1-2 2,2 0-3,-2 0 1,4-1-3,-2 0 5,1 0 2,-2-3-2,2 1-2,-2-1 2,-1-1-4,2 0 1,-2 0 3,1 0 3,-1 2-3,0-1-2,3-3 0,0 0-1,-1 1 3,1-2 0,-2 1 3,-1 1-4,-2-1 2,1-3-2,-1 3 2,-2-4-6,-1 1 11,-1-1-6,0 1 0,0 3 0,0-3 3,0 2-3,-6-3-2,-9-1-13,-4-2 6,-6 0-3,-5 0-37,-6 0-52,-3-12-123</inkml:trace>
  <inkml:trace contextRef="#ctx0" brushRef="#br0" timeOffset="191629.3909">29953 18281 233,'0'0'65,"0"0"-21,0 0 5,0 0-10,0 0 6,0 0-1,0 0-3,0-21-1,0 17-23,0 0-7,6 1-8,2-4-1,4 4-1,6-3-1,-1 1 1,1 2 3,2 0-3,-5 0 0,1 2 0,-2 1 0,0 0-2,1 0 0,2 0-1,-4 12 3,2 3-2,-1 1 1,-4 5 0,-1 0-3,-3 0 4,-5-1-3,-1-2-4,0-4 7,0 0-3,0 0 3,0-3-3,-1-1 3,-1-3 0,-1-3 1,3-1 1,-1-2-2,1-1 0,0 0 5,0 0 1,0 0 0,0 0 24,0-7-23,0-1 8,3 1-8,0 1 20,0-2-3,0-1-23,3-1-1,3-1 0,0 0-1,3 0 2,2 1-3,-1 3 3,0 0-1,-3 3 0,-2 1-6,0 2 5,-1 1 1,2 0-6,0 0 5,2 3-5,0 9 5,-3 5-1,-2-2-3,-2 1 4,-3-2 2,-1-2 0,0-3-1,0-2 2,0-2-2,0 1 0,0-6-2,0 1 2,0-1 0,0 0 6,0 0 2,0 0-1,8-10 2,1-5 5,3-2-13,-2 2 8,4 2-3,0 1 2,2 2 1,4 3-7,1 1 3,-3 5-5,0 1-3,-3 0 2,-3 3-4,0 12-2,-3 3 4,-2 1 3,-2 1 0,1-1 2,1 1-4,2 0 1,1-4 1,1 0-5,0-2-32,2-2-50,1-6-45,2-4-170</inkml:trace>
  <inkml:trace contextRef="#ctx0" brushRef="#br0" timeOffset="192763.0776">30878 18295 264,'0'0'152,"0"0"-79,0 0-41,0 0 5,0 0-5,0 0-9,11-49 21,-8 46-24,0 0-12,-2 2-4,2 1-4,6 0-1,3 0-5,3 0 5,1 0 1,4 0 0,-2 10-3,3 4 0,-2 4-3,-6 0 4,-2 3 2,-4 0-1,-5 0 0,-2 0-1,0 0 3,0 0-1,0-6 0,-9-1 5,3-2-5,0-3-2,3-3 0,0-1-10,3-5-18,0 0 24,0 0 6,0 0 0,0-14 0,6-3-6,3-1 6,4-1 11,-2 1-3,1 1 21,4 1-10,-2 2-12,5 3-7,0 1 4,1 1-7,2 6 3,-3 0-7,-2 3 7,-2 0-10,-5 3 1,-1 11 5,-1 1 1,-3 1 3,-5 2 2,0 0-2,0 0-18,-1-1-9,-3-2-23,1-1-27,3-4-25,0-2-132</inkml:trace>
  <inkml:trace contextRef="#ctx0" brushRef="#br0" timeOffset="195124.8013">31799 18277 299,'0'0'60,"0"0"-55,0 0 18,0 0 22,0 0 15,0 0 4,0 0 0,0 0-15,0 0-26,0 0-23,0 0-5,-7 10-2,-12 3 7,-6 7 1,-3 1 2,-1 0-1,3 0-2,0 0-2,4-4-8,2-1-29,3 0-11,3-3-6,5-3-41,2-3-56</inkml:trace>
  <inkml:trace contextRef="#ctx0" brushRef="#br0" timeOffset="195532.7725">31608 18290 93,'0'0'245,"0"0"-177,0 0-54,0 0-14,0 0 0,0 0 1,31 10-1,-21 4 0,-2 6-1,0 2 1,1 1 1,2 2 0,2-4-1,4-3 8,3-1-5,2-2-6,0 0-11,1-3-76,-7-1 45,-1-5 38,-4-5-47,-7-1-166</inkml:trace>
  <inkml:trace contextRef="#ctx0" brushRef="#br0" timeOffset="195924.7493">32123 18298 505,'0'0'140,"0"0"-88,0 0-39,0 0-13,0 0-4,0 0 2,0 0-17,0 30 16,0-3 0,0 3 6,0-3 0,0-2-3,0-1 0,0-2 0,0-1 1,0-2 2,0 1-3,0-4 0,0-2-65,0-5-57,0-6-156</inkml:trace>
  <inkml:trace contextRef="#ctx0" brushRef="#br0" timeOffset="210116.2317">1939 16389 439,'0'0'89,"0"0"-14,0 0-23,0 0-15,0 0 5,0 0-14,0 0-4,0 0-13,-16-15 3,16 15-14,0 0-6,0 8-11,4 21 14,2 20 3,8 13 0,0 10 2,0 5-3,-1 1 1,-2 5-1,-2 2-1,-3 3 4,1-4-2,-4-5 0,0 1 2,3-3 2,-3-2-2,0-4 2,0-1-1,0-3-3,3-2 1,-3 0-1,0-7-4,0-10 1,-3-9-20,0-10-6,0-11-1,0-12-52,0-6-85,0-4-111</inkml:trace>
  <inkml:trace contextRef="#ctx0" brushRef="#br0" timeOffset="214805.9203">2151 18001 122,'0'0'98,"0"0"-29,0 0 13,0 0-8,0 0 12,0 0-34,-16-13 0,16 13-16,0-2-15,0 1-9,0 1-12,0 0 0,0 0-1,0 0-2,0-2-15,4 2 9,11 0 2,12 0 7,4-3 6,8-2-4,7-2-2,2-1 0,7-2 7,2 2-7,-5 2 0,2 2 9,-5 2-9,-4 2 0,4 0-3,-4 0-7,7 0 6,0 0 1,2 0 2,7 0 1,9 0 0,6 0-11,5-4 8,5-3-2,-2 2 5,1-1 0,0 1 0,0-1-6,-6 0 6,0 2-2,-1-3 2,1 2-3,-6 0 3,-3 1 0,0 0 0,2 4 2,-3 0 2,2 0-3,-4 0-1,-1 0 0,-2 0 0,5 0 0,2 0-8,2-1 8,1-4-1,-2 0 2,-1 2 2,-4-2-3,-3 3 2,-3 2 0,-1 0 1,-2 0-3,6-1 0,-1-2 0,10-1-2,0-3 2,9 0 0,-3-2 0,-3 1-1,2 1 1,-5 1 1,-3 1 2,-1 2 7,-2 0-7,4 0 4,1 2-6,1-9 1,0 2-1,0 0 1,-4 2 2,-5 2-4,-3 4 2,-4 0 3,0 0-5,-5 0 1,-4 0 1,-1 0-2,0 0 0,3-2 1,2-1-1,1 2 0,-1-3-1,-3 0 2,2 2-1,-5 0 0,-4 2 0,4-2 3,-1 1-3,1-1 0,2-3 8,6 1-7,-2 1-1,-3-1 1,-3 2-1,-2 1 3,-4-1-2,5 0 2,1-1 2,5-1 1,2-2-4,-3 0-1,2 0-2,-5 0 2,-2 2-1,-4-1 2,0 3 6,1-4-4,-1 2-4,5 1 0,-1 0 0,1-1 3,-1 0-2,1 1 2,0-1-2,3-1 1,1 0-1,-1 1 5,0 1-5,-6 2 1,1-1 0,-3 2 0,-2 0-1,0 0 3,-1 0 7,1 0-10,5 0 8,2 0-3,2 0-5,2 0 1,1 0 2,3 0-2,1 0 3,2 0 5,2 0 0,1 0-2,0-1-5,-8-2 5,-4 1-7,-6 0-1,-2 2 0,-9 0 0,-1 0-1,-9 0-1,-2 4-29,-5 6-54,-9-1-68,-5-4-87</inkml:trace>
  <inkml:trace contextRef="#ctx0" brushRef="#br0" timeOffset="217367.1889">2548 16723 167,'0'0'166,"0"0"-109,0 0-8,0 0 12,0 0-14,0 0-18,0-3 8,0 3-18,0 0-7,-2 0-12,1 0-6,-2 12 3,-1 8-1,2 2 4,2 1 0,0 1-1,0 2-4,0-2 5,9-5-3,3-2-2,4-7-6,-2-1-14,2-4 7,-1-4 13,-3-1-2,4 0 3,-2-3 4,4-12 0,-3-3 0,-2-2 1,-1-1 2,-6 2-1,-2 1 1,-4 1 10,0 4 11,0 1 10,0 4-13,0 4-2,0 2-8,0 2-11,0 0-5,0 0-32,3 14-19,5 1 56,1 2 0,1-4-5,2-2-15,-1-3 5,2-3 2,-4-3 10,3-2 3,-3 0 2,0 0 0,-2-8 5,1-5 3,-4-5-3,-1-2 16,-3-1 6,0 1 4,-3 2 12,-7 2-35,-1 5-9,2 4-1,-1 7-24,4 0-77,0 3-58</inkml:trace>
  <inkml:trace contextRef="#ctx0" brushRef="#br0" timeOffset="217599.1733">3040 16871 538,'0'0'143,"0"0"-132,0 0 26,0 0-6,0 0-18,0 0-11,0 1-2,0-1-41,0 0-111,3-3-105</inkml:trace>
  <inkml:trace contextRef="#ctx0" brushRef="#br0" timeOffset="218415.1189">3316 16811 288,'0'0'88,"0"0"-75,0 0-11,0 0 3,0 0 7,0 0 14,28 22-4,-14-19 3,1-3-6,0 0 2,-3 0-6,-2 0-3,2-3 7,-4-8-4,0-2 3,-3-5-9,1-2-1,-6-2-2,0-1-6,0 0-2,-9 2-6,-4 3-3,-1 7-2,-2 1 13,5 7-1,1 2 2,3 1 10,2 0-11,2 0-1,3 0-9,0 0 9,0 3-7,0 6 3,13 0 5,2-2-16,3 0 5,5-3 11,2-3 6,-1-1-4,1 0-2,3 2 2,-2 2-1,-4 4 0,-1 2-1,-2 4-2,-5 1 2,-3 2 1,-3 1 0,-3-2 4,-5 2-5,0-1 1,0 1 3,0-1-1,0 1-2,0 0-1,0-3-2,0-5-92,1-5-108</inkml:trace>
  <inkml:trace contextRef="#ctx0" brushRef="#br0" timeOffset="218623.1116">3895 16794 655,'0'0'46,"0"0"-46,0 0-5,0 0-32,0 0-2,0 0-46,-12 6-188</inkml:trace>
  <inkml:trace contextRef="#ctx0" brushRef="#br0" timeOffset="219167.072">4098 16396 466,'0'0'104,"0"0"-31,0 0-17,0 0-2,0 0-18,0 0-15,-6-13-18,6 13-3,0 5-5,0 20-17,3 11 15,3 9 7,-3 4 0,2-3 1,-4-4 0,3-4 2,-1-7 0,3-3-1,3-4-4,3-2 2,2-2 0,-1-1 0,-1-2-4,0-2-1,4-3 3,-4-4-12,3-5-25,3-3-20,3-2 4,6-17-40,-6-7-144</inkml:trace>
  <inkml:trace contextRef="#ctx0" brushRef="#br0" timeOffset="219463.0573">3993 16636 306,'0'0'100,"0"0"-98,0 0-2,0 0 20,0 0-2,0 0 2,96-11 6,-63 2-5,1-2-14,2 0 0,0 1-5,-3 3-2,0-1-38,-8 4-111,-6 0-136</inkml:trace>
  <inkml:trace contextRef="#ctx0" brushRef="#br0" timeOffset="221895.527">5794 11100 211,'0'0'203,"0"0"-121,0 0-17,0 0-2,0 0-7,0 0-17,0-3-22,0 3-13,0 0-4,2 0-2,-2 0 1,0 0 0,3 3-17,0 10 14,7 7 1,-2 4 3,-1 4 1,-1 6 1,0 0 0,-3 6 6,0 3-8,-3 2-2,0 5-2,0 0 4,0 0 6,0 5-3,0-1-3,0 2-4,0 0 4,-2-2 4,2-2-2,0 1 0,0-3-4,0 1 2,0 2 0,0 2 4,-1 3-3,-8 0 1,-1 0-2,-1-1 0,-2-2 0,-1-1-2,-2 3 2,-4 4 0,-2 1 0,-5 1 2,-4 1-2,3 3-13,-2 5-7,-3 1 17,2 4 3,-8-1-4,-2-1 4,-2 0 0,0-1-3,0-2 4,4-4-3,2-7 3,4-3-1,1-8 0,6-7 0,3-2-4,5-5 8,-1 4-4,3 6 0,-4 2-4,-4 3 3,-1 2 1,3 2 0,-1 2 0,1 2 8,-2-2-8,-1-2-4,2-7 4,-2-3 1,-2 0 3,0 2-4,-1 4 0,-2 2 0,0-2 0,2-2 0,1 0 5,4-4-10,1 0 9,3-3-4,2-1 0,1-3 1,1-2-1,-1 0 0,-1 0 0,-4-2 0,2 0-2,-2-5 2,2-2-1,2-5 1,2-2 0,3-4 1,2 2 2,1-3-3,0 1 0,0 1 0,-3 0-3,0 2 4,2 4-2,-4 6-2,-2 2 0,-2-2 3,0-4 0,0-1 0,3-3 0,0 1 2,-1-1-2,2 0-11,1 3-3,1-3 13,0 1-9,5-5 10,1-2 0,1 2-2,1-1 2,-2 2-1,-3 0 2,0 2-2,0 4 1,-6 1 0,0 3 0,-1-3 2,1-4-2,2 0 19,-1-1-15,-1 4 1,0 8-4,-4-1-1,2 1 0,4-7 11,4-8-11,6-5 0,3-1 0,0-4 0,0 0 0,0 0 0,0-4 0,0-2 0,0-1 0,0 0 0,0 0-9,0 0 3,0 0-29,0-3-22,0-6 5,6 0-25,-3 3 40,0 4 7,-1 2-21,-2 0-19,0 0 26,0 0 33,0 5 9,0 1-25,0-2-83</inkml:trace>
  <inkml:trace contextRef="#ctx0" brushRef="#br0" timeOffset="224057.8005">3822 15846 151,'0'0'54,"0"0"-36,0 0 14,0 0 27,0 0-3,0 0 2,3-10 6,-3 10-15,0 0-15,0 0-7,0 0-13,0 0-5,0 0-9,0 0-3,3 5-6,0 13-9,1 8 18,1 2 4,-1 4 0,-1-2 3,0 0-7,2-1 3,-2-2-2,0-3 2,0-2-3,4-4 0,-2-3 4,1-1-4,-2-5 0,1-3-3,-2-3 2,4-1-2,-1-2-2,3 0 5,6 0 0,-3 0 5,4-10-4,2-1 0,3-3-1,9-6 0,4-3 5,8-9-5,12-7-11,7-6 10,3-7-7,-4 3-33,-8 2-51,-15 8-17,-12 9-46</inkml:trace>
  <inkml:trace contextRef="#ctx0" brushRef="#br0" timeOffset="227172.0289">4914 16329 43,'0'0'417,"0"0"-356,0 0-38,0 0 1,0 0-24,0 0 0,9 49 0,0-13 20,0 2-6,1 0-3,-1-1 0,-3 1-7,-1 0 2,-1-2-2,-1-4-1,0-3-3,-3 2 0,0-6-30,0-1-13,0-4-47,0-5-86</inkml:trace>
  <inkml:trace contextRef="#ctx0" brushRef="#br0" timeOffset="227680.0712">4986 16561 406,'0'0'46,"0"0"-46,0 0 0,0 0 0,0 0 2,0 0 3,89-28 2,-68 27 0,0-1-2,1-1-4,2-1-1,-4-2 1,-1-3 0,2 0-1,-9-3-8,-5 1 0,-5-2 6,1-4 2,-3-1 5,0-4 26,0-1-15,0-1 11,0 1 5,0 3-6,0 6 18,0 3-1,0 7-9,0 4 9,0 0-1,0 0-42,0 8-5,0 17-10,0 6 15,0 6 3,0-3 0,7-1 0,-4-1-2,2 1 0,-4-2-1,2 0-6,2-3-29,-2-2-17,1-4-42,3-3-62,1-8-68,4-3 155</inkml:trace>
  <inkml:trace contextRef="#ctx0" brushRef="#br0" timeOffset="228432.0242">5462 16385 200,'0'0'136,"0"0"-103,0 0-20,0 0 7,0 0-2,0 0-9,71-29 20,-48 26-4,-1 1-19,3 1 5,-4 1-9,3 0 1,-3-2-3,3 2-13,-9 0-36,-2 0-35,-10 0-25,-3 0-34</inkml:trace>
  <inkml:trace contextRef="#ctx0" brushRef="#br0" timeOffset="228640.0093">5632 16348 84,'0'0'116,"0"0"-41,0 0 5,0 0-43,0 0-37,0 0 0,-5 47 15,5-18 28,3-1-28,0 2 6,0-1-16,0 3-1,-1-4 0,-1 1-2,1-3 0,-2 1-2,0-5-10,0-2-63,-6-5-111</inkml:trace>
  <inkml:trace contextRef="#ctx0" brushRef="#br0" timeOffset="228839.9969">5566 16731 295,'0'0'185,"0"0"-129,0 0-37,0 0-19,0 0-1,0 0 1,37-2 20,-13-7 8,7-1 1,-1-2-21,-3-1-5,3 3-3,-4 2-20,-3 2-55,3 2-45,-6 3 58,0-1-303</inkml:trace>
  <inkml:trace contextRef="#ctx0" brushRef="#br0" timeOffset="229706.564">5987 16308 197,'0'0'52,"0"0"-38,0 0 22,0 0 17,0 0-2,0 0 1,27-39-5,-27 39 3,0 0-50,1 15-12,4 12 12,0 4 4,-2 1 12,-1 0 1,-2-3-5,0 2-4,0-1-3,3 0-4,-3 0 2,0-3-3,0-2 0,3-5 0,-3-6 8,3-5-8,0-6-3,0-1 1,2-1-15,3-1 11,6 0 6,2 0 18,5 0 10,3-6-18,0-3-1,-2 0-5,1 1-2,-4 1-4,2 2-35,-6 2-75,-6 3-83</inkml:trace>
  <inkml:trace contextRef="#ctx0" brushRef="#br0" timeOffset="230266.5287">6431 16383 205,'0'0'123,"0"0"-77,0 0-10,0 0 0,0 0 1,0 0-22,-3 0-15,3 17-10,0 7 10,5 5 26,2 5-14,-2 1-2,-2 1-4,-3-5 0,3-1-3,-3-1-3,0-2-7,0-2-3,0 1 7,0-5 1,0-3-2,0-3-19,0-4-36,0-7-47,0-4-67</inkml:trace>
  <inkml:trace contextRef="#ctx0" brushRef="#br0" timeOffset="230868.0977">6448 16422 350,'0'0'19,"0"0"-13,0 0 33,-6-81 60,6 63-43,0 1 2,0 2-8,3 0-17,10 1-26,2 3-2,3 0-5,2 4 0,2 4-1,-1 3-3,-2 0 4,2 4-10,-5 16 0,-4 5 8,-7 4-5,-5 0-1,0-1-5,-5-3 1,-12 1 12,0-2 0,-5 0 0,2-3-4,2-3-9,5-6-4,4-4-2,6-8-3,3 0 18,0 0-2,0-8-38,8 1 30,6 1 9,0 3 4,7 3-4,-1 0-2,-1 0 1,-2 9 0,-3 5 4,-4 1 3,-1 3-4,-6-2 5,-3 5-4,0 3 0,0 0 0,0 3 2,-7-1 11,-10-2 11,1-2-18,-5-3 0,2-4 0,-1-6-3,2-5-1,0-4-21,2 0 20,2-10-14,3-11-81,2-3-213</inkml:trace>
  <inkml:trace contextRef="#ctx0" brushRef="#br0" timeOffset="231388.0641">6856 16324 381,'0'0'47,"0"0"-28,0 0 29,0 0-22,0 0-26,0 0-5,11 48 5,-5-17 25,2-3-19,-3 4 17,1 1-18,-3 0-3,-1 0 1,-2-1 3,0-1-6,0-3-21,-5-2 0,-1 0-45,1-5-76</inkml:trace>
  <inkml:trace contextRef="#ctx0" brushRef="#br0" timeOffset="231684.045">6931 16380 445,'0'0'51,"0"0"-49,0 0 8,33-86-9,-17 71 1,-2 2-1,-1 3 9,4 2 3,-1 3-13,-1 2 3,6 1-3,-3 2 1,0 0-1,1 0 0,-4 3-15,-4 11-54,-3 3-48,-6 1-11</inkml:trace>
  <inkml:trace contextRef="#ctx0" brushRef="#br0" timeOffset="231916.0321">7049 16457 298,'0'0'205,"0"0"-183,0 0-22,0 0 0,0 0 4,0 0-4,52-2 7,-29 0-3,2 1-4,0 1-2,-4 0-35,-3 0-88,-5 1-182</inkml:trace>
  <inkml:trace contextRef="#ctx0" brushRef="#br0" timeOffset="232151.0504">7021 16735 72,'0'0'83,"0"0"0,0 0-9,0 0-21,0 0-26,89-7 20,-65-1-24,0 4-4,3-2-8,1-1-10,-1 4-1,-3-2-7,-6-2-126</inkml:trace>
  <inkml:trace contextRef="#ctx0" brushRef="#br0" timeOffset="232698.895">7414 16309 512,'0'0'132,"0"0"-132,0 0-3,0 0-16,0 0 19,0 0 0,17 92 7,-11-58-5,1 0 1,-2 2-3,-2-1 0,-2-2 0,-1-3 3,0-3-3,2-6 0,-1-1-48,1-4-48,-1-5-23,1-9 62,1-2-193</inkml:trace>
  <inkml:trace contextRef="#ctx0" brushRef="#br0" timeOffset="233146.8668">7461 16348 352,'0'0'107,"0"0"-28,0 0-14,-3-90 12,3 80-33,0 0-27,1 3-5,11 1-12,6 0 0,3 4-1,3 2 2,0 0-1,1 0 0,-4 11-6,0 4 5,-11 3-6,-5 5-2,-5 4-3,-5 1-10,-20 4 19,-3-2-2,-2-3 5,5-6-6,6-7 6,8-7-1,5-2-2,3-5-3,3 0 3,0 0-11,0 1-20,14 2 6,9 2 24,7 1 4,1 1 4,1 1-4,-4-1 0,2 4 1,-5 3-1,-1 0-2,-2 1 2,-5 3 2,-1 1-2,-7-3-36,-3 1-98,-3-7-96</inkml:trace>
  <inkml:trace contextRef="#ctx0" brushRef="#br0" timeOffset="234010.8131">8505 16205 381,'0'0'60,"0"0"-58,0 0 4,0 0 12,0 0-6,0 0 22,-22-14-2,11 12-18,-1 2 7,-4 0-9,2 0-10,-2 0-2,4 0 2,-1 3-2,7 3 0,0 3 0,1 3-8,4 3 6,1 0-2,0 3-2,3 2-1,9 1 5,9 0-2,1 0 1,-1-2 2,3 2 0,-2 0 1,-1-1 1,-6 2-1,-3-2 0,-5 1 4,-7 2-2,0 0 1,0-1-3,-11-1 7,-5-3-2,0-6-5,3-6 8,-5-1 1,1-5 8,-2 0-6,4 0-2,0 0-8,3 0-2,-1 0-13,1 0-37,0-2-105</inkml:trace>
  <inkml:trace contextRef="#ctx0" brushRef="#br0" timeOffset="234618.7739">8868 16309 462,'0'0'73,"0"0"-45,0 0-21,0 0 0,0 0-7,0 0-3,-2 9-4,2 14 7,0 7-2,0 2 2,2 4 11,-1-2-5,-1-1 14,2 1-13,-1-5-2,1-1-4,1-4 4,0-6-5,1-3 0,2-6-18,0-3-36,-3-6-62,5 0-123</inkml:trace>
  <inkml:trace contextRef="#ctx0" brushRef="#br0" timeOffset="234908.7522">8896 16264 383,'0'0'69,"0"0"-27,0 0 8,0 0-24,21-82-2,-5 72-8,5 2-11,3 5-3,-3 3-2,0 0-3,-6 11-4,1 12-1,-7 5 8,-6 4 0,-3 0 2,0-4-2,-13-4-2,-2-7 2,3-2 0,0-3 0,-1 0-7,-3-3-27,0-2-65,-2-4-146</inkml:trace>
  <inkml:trace contextRef="#ctx0" brushRef="#br0" timeOffset="235812.6935">9260 16238 364,'0'0'98,"0"0"-42,0 0-38,0 0-8,0 0-10,0 0-12,0 34 9,0-4 3,0 5 15,0 5 6,0 0-2,-10 1 4,-1 0-11,-1-3 3,0-4-9,3-5-5,2-7 5,2-7-2,1-6-4,3-4 0,1-5 0,0 0 2,0 0 1,0-16 1,0-12 11,10-8-15,5-5 0,3-4-2,-2 2 2,2-1-3,-1 0 5,2 2-2,-3 3 4,1 6-3,-4 7 2,-6 7 22,-2 6-6,-2 9 3,2 3-7,-5 1-5,3 0-10,3 10-18,4 13 10,3 8 6,1 7 2,-2-1 8,-5 3-7,2-7 5,0-1-4,0-5 0,0 0 1,1-1-3,-2-3-22,-2 0-24,-3-5 31,0-7-89,-3-8-137</inkml:trace>
  <inkml:trace contextRef="#ctx0" brushRef="#br0" timeOffset="236020.6782">9281 16455 555,'0'0'25,"0"0"-25,0 0-14,0 0 14,0 0 0,93-33 3,-76 30-3,0 0-3,-1 1-18,-2 1-63,-1-2-159</inkml:trace>
  <inkml:trace contextRef="#ctx0" brushRef="#br0" timeOffset="236340.6607">9725 16241 356,'0'0'25,"0"0"-24,0 0 0,0 0 14,0 0 17,0 0 8,-61-46-7,45 58-27,-1 14 19,1 8-12,3 7-9,1-1 6,6-2-6,3-3 1,3-4 0,0-1-4,9-3 2,13-3-2,2-4-1,3-5 1,1-7-1,-1-7-7,-3-1-15,1-4-75,-4-16-183</inkml:trace>
  <inkml:trace contextRef="#ctx0" brushRef="#br0" timeOffset="236652.6396">9891 16231 401,'0'0'72,"0"0"-70,0 0-2,0 0-10,0 0 10,0 0 49,0 99-11,0-64-8,0 0-12,0-1-8,0 1-5,0-1 1,0-2 0,0-5-4,0-6-1,0-4-1,0-9-20,0-4-94,0-4-86</inkml:trace>
  <inkml:trace contextRef="#ctx0" brushRef="#br0" timeOffset="236908.6256">9894 16237 569,'0'0'77,"0"0"-66,0 0-10,0 0 0,0 0 2,93-81-2,-65 68-1,-1 5 1,-2 0-1,-1 3 0,-3 4-5,-3 1 1,-6 0-66,0 0-19,-9 0-28,-3 11-33,0 0-79</inkml:trace>
  <inkml:trace contextRef="#ctx0" brushRef="#br0" timeOffset="237152.2421">9964 16305 269,'0'0'223,"0"0"-162,0 0-48,0 0-11,0 0 3,0 0-3,72-2-2,-54-1 2,0 0 0,1 0-2,-2 0 0,-1 3-67,-3-1-101</inkml:trace>
  <inkml:trace contextRef="#ctx0" brushRef="#br0" timeOffset="237440.2297">9954 16544 277,'0'0'78,"0"0"-62,0 0 34,0 0-8,0 0-24,89-27-12,-59 19-4,2 1 3,-1 1-4,-1 1 2,-2 2-2,-3 0-1,-1 0-38,-6 0-45,-5 2-129</inkml:trace>
  <inkml:trace contextRef="#ctx0" brushRef="#br0" timeOffset="239208.5972">2727 17319 233,'0'0'141,"0"0"-70,0 0 13,0 0 0,0 0-18,0 0-26,0-15-40,0 23-4,0 14-1,3 10 5,9 9 26,-3-1-12,4-1-8,-1 0-4,-4-1 1,-1 1 1,-4-1-2,-2-2-1,-1-2 3,0-2-1,0-10-3,0-2-26,0-9-28,0-10-48,0-1-114</inkml:trace>
  <inkml:trace contextRef="#ctx0" brushRef="#br0" timeOffset="239656.5693">2792 17530 312,'0'0'122,"0"0"-101,0 0-21,0 0 0,0 0 0,0 0-1,63-18 2,-40 15 6,2 0-4,-1-2-1,1 1 4,0-5-3,2 0-1,-1-2 3,-2-1-5,-5 0-2,-7-3 2,-4 0 4,-4-2 2,-4 1 2,0 1 15,0 1 25,0 2 4,-9 2 11,3-1-36,3 5 7,3 5 7,0 1-12,0 0-16,0 0-13,0 7-19,0 14 0,14 9 9,-1 7 10,-6-1 2,-2-2-2,1-2 0,-2 0 0,-1-7 0,5 0-2,-4 3-24,2-6-25,3-2-36,-2-10-110</inkml:trace>
  <inkml:trace contextRef="#ctx0" brushRef="#br0" timeOffset="240104.5363">3683 17361 200,'0'0'342,"0"0"-294,0 0-48,0 0-9,0 0-4,0 0-16,26 3 28,-4-3 1,6 0 14,1-3 20,-4-4-25,2 1 0,-9 3-9,1 3-4,-7 0-40,-2 0-103,-8 1-127</inkml:trace>
  <inkml:trace contextRef="#ctx0" brushRef="#br0" timeOffset="240504.5126">3725 17533 426,'0'0'241,"0"0"-223,0 0-18,0 0-25,0 0 11,0 0 14,49-3 4,-18-6 19,-3 0-17,-3 3 1,-4-2 1,-2 5-8,-4 0-22,1 3-54,-8 0-77,-4 0-79</inkml:trace>
  <inkml:trace contextRef="#ctx0" brushRef="#br0" timeOffset="241160.4712">4565 17167 556,'0'0'88,"0"0"-26,0 0-34,0 0 10,0 0-8,0 0-14,-6-13-13,6 13-3,0 10-13,15 14-6,1 11 17,2 4 2,-1 0 6,-4 1-6,-4-3 0,3-1 7,-2-1-6,-1-5-2,-4-2-3,-2-4-38,-3-4-20,0-8-61,0-9-169</inkml:trace>
  <inkml:trace contextRef="#ctx0" brushRef="#br0" timeOffset="241608.4457">4639 17417 447,'0'0'87,"0"0"-87,0 0 0,0 0 0,0 0 1,0 0-1,69-80 0,-48 74-3,-3 2 2,6-1 1,-2 2 0,4-6 3,4-2-3,1 0 2,-1-3-2,-5-1-55,-7 0-24,-9 3 34,-6-2 45,-3 0 18,0 1 11,0-2 30,-8 0 10,1 0-15,1 2 3,0 3 6,5 5 9,1 3-17,-2 2-35,2 0-14,0 0-6,0 0-3,0 18-25,3 9 20,7 8 7,-4-1 1,0-1 5,-3 1-4,0-4 2,-1 0-3,1-1-6,4-3-20,-1-2-15,5-6 8,3-4-2,0-8-130,1-6-120</inkml:trace>
  <inkml:trace contextRef="#ctx0" brushRef="#br0" timeOffset="242008.4187">5266 17348 421,'0'0'202,"0"0"-181,0 0-21,0 0-15,0 0 15,0 0 10,8 99-10,-2-72 3,-1-4-1,0-1-2,-2 0 2,0-3 0,-3-1-2,3-3-11,0 0-64,0-11-52,-3-4-170</inkml:trace>
  <inkml:trace contextRef="#ctx0" brushRef="#br0" timeOffset="242792.3688">6179 17110 228,'0'0'270,"0"0"-169,0 0-64,0 0-16,0 0-13,0 0-7,-49 86-1,30-50 3,4 0-3,-3 2 0,0 1 1,-3-2 1,-1-1-2,-1-2 0,4-6-2,5-5-39,1-5-1,7-6-57,3-6 20,1-6-24,2 0-49</inkml:trace>
  <inkml:trace contextRef="#ctx0" brushRef="#br0" timeOffset="243112.3458">5942 17157 384,'0'0'95,"0"0"-18,0 0-16,0 0-25,0 0-36,0 0-15,9 24 6,13 3 9,2 3 2,3-2-1,-3 3 3,1-3-3,2-1 1,-3-3-2,0-1 0,-6-1 0,-2-2-11,-4-2-40,-1-3-33,-3-7-52,0-5-114</inkml:trace>
  <inkml:trace contextRef="#ctx0" brushRef="#br0" timeOffset="243792.3019">6224 17045 305,'0'0'67,"0"0"1,0 0-10,-85-45-2,58 39-33,0 1 0,-4 5-10,-3 0 3,-2 5-2,0 11 13,-1 4-26,2 3 9,2 3-9,7 2-2,0 7 2,4 2-1,7 8 0,2 7-1,8 2 1,4-2 4,1-1 0,0-4-3,0-8-1,13-4-1,2-3-1,6-7-6,4-2 2,9-5 5,4-8 2,7-5-1,7-5 19,0-3-11,6-14-2,-5-1-6,-6-2 1,-6 4 3,-7-2-4,-6 0 5,-1 2-5,-5-4 2,-5 0-1,-4-4 2,-7 0 0,-4-4 10,-2-6 16,0-3 0,0-5-29,0 0 0,-6-1 5,-2 6-5,-2 2 0,-1 5 4,-1 3 2,-4 3-6,2 3-8,-3 3 0,-1 6-47,0 4-10,-1 5-35,0 3-120</inkml:trace>
  <inkml:trace contextRef="#ctx0" brushRef="#br0" timeOffset="244389.3935">6961 16908 577,'0'0'144,"0"0"-85,0 0-36,0 0-23,0 0-3,0 0-21,-8 74 24,19-25 2,-2 3-1,0-2 0,-5-4 0,-1-2-1,2-7 5,-2-2-4,0-3-1,0-5-27,-3-5-17,0-4-33,0-8-59,4-9-96</inkml:trace>
  <inkml:trace contextRef="#ctx0" brushRef="#br0" timeOffset="244853.3623">6995 17179 243,'0'0'75,"0"0"-30,0 0-18,0 0-16,0 0-10,0 0 3,49-11 10,-23 11 3,-2 0-7,6 0-7,0-4 3,1 0-3,3-4 1,-4-1-1,-3-3-3,-6 2 2,-8-4 2,-3 2-3,-5 0 9,-5-2 38,0 1 28,0-2-10,-2 1-15,-8-1-13,1 2 1,3 2-32,0 2 3,3 4 3,0 4 1,3 1 5,-4 0 1,4 0-20,0 0-5,0 19-22,4 12 9,7 9 17,-2 4 1,-5-1 2,2-2-1,-3 0-2,0-5-4,3-3-9,0 0 8,6-8 4,-5-2-37,2-6-13,2-6-59,1-10-76,0-1-207</inkml:trace>
  <inkml:trace contextRef="#ctx0" brushRef="#br0" timeOffset="245429.3226">7613 17245 270,'0'0'177,"0"0"-79,0 0-19,0 0-11,0 0-27,0 0 5,-3-21-21,3 14-23,6-2 0,9 1-4,3 4-2,4 1 4,2 3-4,-2 0 0,-4 16-1,-3 7 0,-9 4-12,-6 2-4,0 3 0,-13-1 3,-5-4-1,-1-5 11,2-4 6,4-3 1,4-5 1,3-3-2,1-4 2,5-3 0,0 0-1,0 0-9,0 0-8,8 0-22,10 0 40,7-4 47,3-9-19,4 3-16,-4-1-11,-1 1 0,1-1-1,-3 6-57,-2-2-14,-1 3-31</inkml:trace>
  <inkml:trace contextRef="#ctx0" brushRef="#br0" timeOffset="263430.3024">8857 17245 11,'0'0'227,"0"0"-184,0 0 2,0 0 4,0 0-4,0 0-17,0 0 5,-41-33 10,33 32-22,2 1 1,0 0-12,-4 0-5,-1 0-5,-1 0-1,2 0 1,-1 0-1,2 1 4,1 4-6,-3 1 2,2 3 1,-1 0 0,1-2 1,1 2-1,2 0 0,-1 3-4,2 2 4,1 1 0,1 2 0,3-1 0,0-1-2,0 0 1,1-3-2,7-1-2,2 0 2,1-5-1,-1-1 4,3-2 0,-2-1-3,1-2-5,1 0-4,1 0 11,1-9 1,0-5 0,-1-2 5,0-1-5,-1 1 3,-4-1-1,0 1-2,-1 0 0,-4 3 5,-1 1-1,-1 4-4,-2 4 35,0-1-30,0 4 2,0 0-6,0 1 5,0 0 9,0 0-15,0 0-4,0 0-7,1 5 1,7 9 2,1-2 8,1-1 0,-1-2 1,0-3-1,3-2-7,-2-1 6,1-3 1,2 0-6,-2 0 2,2-4 2,-1-7 1,0-1-3,0-2-2,-2 2 5,-2 1-2,5-2 3,-2 5 0,-1 0-2,0 6 0,1 2-4,4 0-1,-2 10 0,1 6-4,4 4 10,-6-1 2,-2-1 0,-4-1-1,-3-4 0,0-2 0,-1-4 3,-2-3-3,0 0 0,0-4-2,0 0 2,1 0 13,-1-8 4,2-11 7,2-7-20,3-1-4,4-1 0,1 3 1,1 6-1,1 4-2,-1 1 2,-4 7 0,5 7-5,-3 0 5,1 0-4,3 0-4,0 3 1,1 9 6,-2 4-19,-1 5 14,-4 2 0,-1 1-9,-2-1-22,-3-1-25,6-5-39,-2-2-80</inkml:trace>
  <inkml:trace contextRef="#ctx0" brushRef="#br0" timeOffset="264062.2633">9742 17197 268,'0'0'132,"0"0"-104,0 0 7,0 0 13,0 0-18,0 0-19,-30-6-5,20 6 1,-2 2-2,-2 13 1,1 6-6,-2 3 0,3 3 1,3-1 3,2-5-4,2-2 0,5-4 0,0-4-6,0-2 4,8-4-19,5-4-19,5-1 19,3 0 10,0-8-6,1-7 13,-4-3-9,-2-3 13,-4-2 12,-4-1-12,-1-2 11,-2-3 46,-4-4-30,-1-3 22,0-2-12,0 1-1,-6-1 14,-4 3-33,-1 2 24,2 3-20,1 6-14,0 9-6,8 5 5,-3 8-4,3 2 6,0 0-8,0 2-23,0 24-6,11 15 20,5 11 9,-1 4 13,3-3-10,-6-5 6,2-7-9,-1-7-15,3-6-29,0-6-29,5-2-74,3-5-20,-1-12 49</inkml:trace>
  <inkml:trace contextRef="#ctx0" brushRef="#br0" timeOffset="266429.5016">10649 17229 299,'0'0'118,"0"0"-41,0 0-18,0 0-20,0 0-16,0 0-1,-30-30-14,17 27 14,4-2-8,-2 2-1,0 0-4,0 0-5,2 3-2,-4-1 4,-1 1-6,-2 0-5,-1 0 3,0 5 0,-2 6 2,3 3 0,3 1 1,1 3-5,6 3 4,1 5-3,4 2 0,1-1 1,0-1 4,3-2-4,9-5 0,3-1 1,0-4-5,1-4 5,-1-2-5,4-6-25,-1-2 8,3 0-1,5-8 24,-1-10 1,2-5 1,-4-1 3,-6-1-5,-2-3 0,-5 0 4,-2 1 15,-2-2-3,1 1-5,-4-1-10,-1 1 2,-2-1-3,0 1 0,0-3 9,0 3-9,0-1 6,-2 4 4,-5 4-4,1-1 10,-2 6 8,1 2-10,1 2 9,0 5-16,2 2-1,1 2-4,1 2-1,-1 1-1,3 0-3,0 12-20,0 20 9,0 11 14,0 7 3,5-1-3,-4 0 3,5-4-3,0-3 1,3-5 5,1-3-8,5-6 2,0-4-3,3-4 2,0-5-5,3-3 5,-2-5-5,-1-5-1,1-2 5,1 0-9,1-5 8,0-8 3,-3-2-1,-2 0 1,-4-2 0,0-1 2,-6 1-2,0 3 0,-2 0 2,-2 3 0,-2 5-2,3 2 2,-3 3-2,0 1 0,0 0-1,0 0 0,0 0-4,0 0 2,4 10-26,-1 6 29,-1 1-1,1-2-6,0 0 6,-2-4 2,2-4-1,-1 1 0,1-7-5,-2-1 5,1 0-1,2 0-16,5 0 8,0-12 8,5-8-2,0-1 4,-2 2-1,2 2 0,-5 4 0,-2 5 1,-2 5-3,-1 3 1,0 0-4,1 0-6,6 0 10,0 13-2,1-2 0,2 3 1,2 0 1,-1-3 2,-3 0-1,-1 0 2,-5-4-2,-2-1 0,0-2-2,-2-2 2,-2-2-1,0 0 2,1 0 3,-1 0 10,0 0-12,2 0 41,-1-6-6,4-4-34,-1-2-4,2 3 1,-1-2 0,7 0 0,-2 1 3,3-1-6,-2 3 6,-3 3-6,-4 3 2,-1 2-4,1 0-1,1 0 2,-1 4-9,-1 4-7,0 2-7,-3-3 10,0 0 7,0-3-1,0-1 9,0-2-1,0-1 3,0 0 3,2 0-1,1-3 16,0-12 13,0-2-29,3 1 1,-2 2-3,1 4 1,2 1-1,4 1 7,-1-1-7,7 3 1,-1 2-1,-1 4-1,4 0-1,0 0 2,-2 4-2,-1 7 2,-2 1 0,-5 1 0,3 1 0,-5-2-7,-1-2 0,-1-1-13,2-1-1,-3-4-21,1-4-96,3 0-90</inkml:trace>
  <inkml:trace contextRef="#ctx0" brushRef="#br0" timeOffset="266741.4805">11047 17027 519,'0'0'131,"0"0"-111,0 0-17,0 0-3,0 0-46,0 0-46,-7 0-53</inkml:trace>
  <inkml:trace contextRef="#ctx0" brushRef="#br0" timeOffset="268504.1755">11279 17301 162,'0'0'92,"0"0"-76,0 0 2,0 0 17,0 0-9,0 0-7,0-3 3,0 3-8,0 0 3,0 0-17,0 3 8,0 12-8,0 3 43,3 3-20,-2 0-7,2 0-7,0-1 2,-2-4-4,1-2-6,-2-4 0,0 1 0,0-4 0,0 0 3,1-4-4,-1-3 1,2 0-1,-2 0-2,1 0 2,1 0 2,-2-10 28,6-11 0,0-2-27,3-1 0,-2-2-1,1 3-2,-1 1 3,5 2 2,-3 1-5,-1 5-5,-1 4 5,0-1 3,-4 5-3,2 0 0,-5 1 1,0-1-1,3 2 5,-3 1-8,3 0 3,0 1 0,0-1 0,0 2-4,1-1 2,-1 1-6,-1 1 1,-1 0 4,-1 0 0,3 0 1,-1 0 2,1 0-1,1 0-1,1 10 0,1 4 2,3 4 3,-3 0-3,-2 1 1,-1 1 2,0-5-1,-1 2-2,-2-7 0,0 2 2,0-1 3,0-2-4,0 0 5,0-3-5,0-2-1,-2-2 0,2-2 1,0 0 1,0 0-1,0 0 4,0 0 2,0-9 26,0-2-29,0 1-1,0-1-3,0 2 3,0-1-2,0-1-1,0-1 0,0 0-1,2-1 2,-1-1-1,1 0 4,-1-2-4,3-1 0,-1-2 1,2-1-2,6-1-2,-1 3 3,-1 3 0,0 3 0,0 5-2,-2 0 2,-2 4-1,1 2-5,-2 1 0,2 0-4,4 0 9,-2 0 0,6 7 1,0 6 1,-2 2-1,3 0-3,-3 1 3,0 2 0,0 0-1,-1 0 1,0 2 4,-3-2-4,-1-3-3,-2 0 3,1-1-2,0-2 6,-3-2-2,1-1-2,-1-3-1,3 1 1,-1-5-1,2 3 1,-1-4-3,0-1 0,6 0-19,4 0 1,4-6-18,4-9-61,0-3-131</inkml:trace>
  <inkml:trace contextRef="#ctx0" brushRef="#br0" timeOffset="269216.1321">12113 16783 302,'0'0'130,"0"0"-33,0 0-24,0 0-8,0 0-16,0 0-38,-2 38-6,-5 9 0,-2 13-5,0 6 1,6 2 1,3-7-2,0-5 0,9-6 0,6-11 0,5-6-1,7-4-5,5-7-11,0-4 0,7-7 10,2-6-8,3-5-68,3-8-25,-1-18-160</inkml:trace>
  <inkml:trace contextRef="#ctx0" brushRef="#br0" timeOffset="269600.1066">12524 16798 396,'0'0'102,"0"0"-80,0 0-22,0 0-1,0 0-3,0 0 0,6 80 4,2-33 7,-2 4-6,-3-1 9,1-6 0,-4 1-5,0-5 0,0-2-2,0-4 4,0-5-1,0-4-6,0-7-14,0-8-95,0-10-178</inkml:trace>
  <inkml:trace contextRef="#ctx0" brushRef="#br0" timeOffset="270072.0755">12585 17009 487,'0'0'105,"0"0"-105,0 0-11,0 0 11,0 0-1,0 0 2,53 0 0,-32 0 0,-1 0-1,0 0 3,4 0-3,3-1 0,-2-8-3,0-2 2,-4-1-15,0-1-19,-6 0 12,-3 0 21,-3-2 1,-4 1 1,-2-1 40,-3 0 7,0 3-4,0-1-7,0 2 0,-2 2-4,-1 2-22,3 2 3,-1 3-3,-1 2 4,1 0-12,1 0-2,0 15-15,0 14-3,0 12 18,0 2 2,0 2-2,0-1 5,0-5 1,0-3-5,0-3-1,0-5 0,0-1 2,0-6-2,0-3-32,0-6-15,3-5-27,3-5-33,1-2-12,0 0-59</inkml:trace>
  <inkml:trace contextRef="#ctx0" brushRef="#br0" timeOffset="270496.0463">13127 16651 456,'0'0'56,"0"0"-56,0 0-4,0 0 4,0 0 0,0 0 3,2-62-3,6 80 0,0 14 0,7 11 30,-2 9 6,1 2-13,1 0-12,0 0-8,-1-3-2,-1-4 15,-4-6-16,-1-4 4,-3-2-3,-2-3 5,-3-1-6,0-4 6,-3-1-4,-16-4 10,-7-2-12,-7-5 1,-2-1-1,-10-4-42,-3-4-70,2-3-205</inkml:trace>
  <inkml:trace contextRef="#ctx0" brushRef="#br0" timeOffset="271076.7377">13588 17018 360,'0'0'10,"0"0"-10,0 0 0,0 0 11,0 0 55,0 0-18,-1-18-12,5 13-2,11 2-24,6 0 1,9 3 10,5-1-18,3 1 1,1-1-3,-3-2-1,-5 1-5,-6 2-31,-10 0-52,-9 0-87</inkml:trace>
  <inkml:trace contextRef="#ctx0" brushRef="#br0" timeOffset="271324.7214">13606 17204 245,'0'0'24,"0"0"0,0 0 59,0 0-10,0 0-23,0 0-18,102-5 2,-73-4-20,0 1-12,1 1-1,-1-1-2,0 2-20,-3-1-87,-3-1-128</inkml:trace>
  <inkml:trace contextRef="#ctx0" brushRef="#br0" timeOffset="272868.6108">14186 17045 312,'0'0'134,"0"0"-87,0 0-16,0 0-20,0 0 5,0 0-14,8-32-1,-2 29 12,1 2 9,2 1-21,2 0-1,1 0 0,2 9 0,2 6 11,0 1-11,-3 0 2,-1 0-1,-1 1 1,-5 0-2,-2-1 0,-2 0 0,-2 0 4,0-1-4,0 0 1,0-4-1,0-1-5,-3-3 0,1-4 5,2-3-4,0 0-1,0 0-11,0 0 10,3-9-2,9-7 8,0-4 7,1-2-7,-1 1 1,0 0-1,3-1 2,-1 4 0,2 2 3,-2 4-3,-3 6-2,-2 1 0,0 5-1,-1 0-4,4 0-1,-2 15 6,3 2 4,0 1-2,-3 0-2,-1 0 2,-3-1-2,-3-1 0,-2-3 0,-1 0 3,0-4-1,0-2 1,0-2-3,0-4 7,0-1-5,0 0 4,0 0 3,0-4 16,0-10-24,0-1 22,0 0-2,0-1-5,0 2 3,8 0-12,2 3-5,1 1-2,1 3 0,1 3-2,2 2-1,3 0 0,3 2 3,1 0-4,2 0 5,1 4-2,-3 4-3,0 5 3,-6 0-1,-4 2-5,-4 1-11,-5 3-5,-2-3-11,-1-2 13,3-3 16,-2-1-16,4-3-18,1-4-30,1-3-62,5 0-10</inkml:trace>
  <inkml:trace contextRef="#ctx0" brushRef="#br0" timeOffset="273756.5534">15150 17136 312,'0'0'98,"0"0"-63,0 0-15,0 0-2,0 0 31,0 0-14,9-59-8,-1 54-17,2 3-8,1 1 2,3 1-4,1 0-7,3 3 7,-1 15-4,-3 3 1,-1 5 3,-6 0 1,-1-3 5,-5 2-6,-1-4 3,0-1 0,0-6-2,0-3-1,0-4 0,0-3 0,0-1 0,0-3-1,0 0 1,0 0 4,0-13-3,0-6 7,3-6 5,5-6-11,1-4-1,3-2 2,0 1 0,4 4 4,-1 10-7,-3 4 0,0 10-3,-3 8 5,2 0-4,0 12-12,3 12 8,-1 4 6,-2 0 6,-4 1-3,3-5-3,-2-2 2,-1-2-2,1-1-4,5-4-34,1-3-50,5-7 3</inkml:trace>
  <inkml:trace contextRef="#ctx0" brushRef="#br0" timeOffset="280004.2087">2105 16371 143,'0'0'79,"0"0"-51,0 0 9,0 0 3,0 0-14,0 0 4,10-11-5,-10 11 0,0 0 0,0 0 10,0 0 3,0 0-18,0 0-15,0 0 0,0 0-5,3 0 0,-3-1 0,5-1-6,2-1 6,1 0 0,2 2 3,2-3-3,0-1 0,0 0 0,0 2 1,1 0-1,2-1 0,3 1 2,0 0-2,1-1-2,-1 3-6,-1-3-9,0 1 4,0 0 0,4-4 7,-2 3 2,4-2-3,2 0 4,5-3 3,1 0 0,-1 0 0,6-2 0,-5 2 0,-1 2 0,-2 2-1,-4 2 1,-3 0 5,-3 2-5,3-2-6,-3 2-13,4-1 10,2-1 3,1-2-1,-2 1 4,8-3 3,-1 0 0,-3 1-1,3 0 1,-5 2 0,-3 0 0,-5 4-2,-4 0-4,1 0 3,-1 0-1,2 0-15,6 0 2,4 0 12,3-1 2,4-6-16,-1-1-16,0-1 16,1 0 15,-4 1 0,2 1 4,-4 1 1,-4 3-1,-6 1-3,2 2 2,-2 0-2,1 0 0,4 0 3,4 0 0,5-1 1,6-3-1,3-2 2,2-1-1,1 0 4,-3-1 5,-3 4 3,-2 1 1,-7 1-6,-5 2-2,-4 0-5,3 0 1,-3 0-1,6 0-1,-3 0 2,4 0 3,2 0-5,-2-3 3,2-3 5,-3 2-1,0 1-6,-3 3 0,-2 0 3,-1 0-3,0 0-1,5 0 0,2 0 0,6 0 0,5 0 0,1 0 1,2 0 2,0-5 2,0 1 17,-2 1-17,-3 0 4,-1 1-2,3 0-6,-2 2-1,-1-2 4,3 0-3,-2-2 1,2 1 3,-2-2-4,-1 2 3,0 0 3,-5 2-5,-3 1 5,0 0-6,1 0 2,1 0-1,3 0 0,0 0 1,-2 0-1,2-2-2,0 1 0,0 1 2,-4 0 0,-2 0-1,-1 0-2,-2 0 1,1 1 0,2 3 5,3-1-5,4 1 0,8-3 4,1-1-2,4 0-2,0 0 1,-5 0 3,0-1-4,-9-3 5,-5 4-1,-1 0-1,-6 0-3,4 0 1,-1 0-2,6 0 0,1 0 1,0 0 2,4-1-2,-5-2 4,3 0-4,-2 2 0,-3 1 2,-1 0-2,0 0 0,-3 0 0,3 0 2,1 0-2,2 0 0,6 0 3,0 0-2,1 0-1,0 0 2,2 0-2,0-2 1,-5 1-1,5 1 0,-5 0 0,-1 0-1,-2 0-2,2 0 3,0 0 5,1 0-5,2 0 4,2 0 0,2 0-4,2 0 0,2-2 1,1-1-1,-3 1 0,-3 1 0,-3 1-1,-2 0 1,-2 0-2,-3 0 1,4 0 0,3 1-3,0 3 3,10-3 2,-3 1 3,1-2-4,2 0 2,-3 1 1,-1 1-3,1-1 0,-4 2 0,0 0 0,0 2 0,0-2 1,-2 0 0,3-2-2,0 1 1,-1-1 0,2 1 1,-4-1-1,4-1 0,-3 0 0,2 0 1,-1 0 0,3 0-1,2 0 2,-2 0-2,-3 0-2,0 0 2,-5 0 0,-1 0-2,2 0 2,-4 0 0,0 0 1,-4 0 0,1 0 1,-2 0-1,1 0-1,-2 0-3,5 0 2,1 0 0,2 0 2,1 0 2,2 0-2,0 0-1,1-1 1,-1-2-1,0 0 0,-2 0 0,-1 1-1,0-1 3,0 1-2,-2-2 0,2 3 0,-3-2 1,-2 1-1,-1 2-2,0 0 2,0 0-1,-2 0 2,-1 0 1,-3 0-2,4 0-3,-2 0 3,1 0 0,1 0 1,1 0 2,0 0-1,1 0-1,0 0-1,-4 0-1,0 0 1,3 0-2,-4 0 1,2 0 1,3 0 0,-2 0 0,4 0 0,1 0 0,1 0 0,-1-4 0,-2-1 0,2-1 1,-2 2 2,-4-1-4,0 2 1,1 0 0,-4 0 3,0 1-2,-3 1 0,0 1-2,3 0 4,-2-1-1,-2 1-2,2-2-1,-1 1 0,0 1 2,2 0 0,-3-2 0,0 0-1,-1 2 0,1 0 0,-3 0 1,0 0 0,4 0-2,-2 0 0,2 0 1,3-1 1,0 1 0,5 0-1,-3 0 0,1 0 0,0 0 0,0 0 0,3 0 0,-3 0 3,6 0-3,0 0 0,1 0 1,0 0-1,-1 0-4,4 0 4,-2 0 2,0 0 3,0 0-10,1 0 9,2 0-4,4 0 0,2 0-2,1 0 2,-1 0 0,-2 0-1,-3 0 1,-3 0 0,-2 0 2,0 0-7,-2 1 5,1 1 0,0 1 0,-1-1 5,3-1-10,-1 0 4,5-1 1,0 0 5,0 0-5,-2 0 0,-1 0 0,-2 0 0,-1 2 1,1-1-2,-1 2 1,-3 0 0,3 1 0,0 0 0,0 0 0,1 1 0,0-2 0,2 0 0,0 0 1,0 0-1,-1 0 0,0 0 1,-1 0-2,-2 0 1,1 2 0,-2-2 0,2 0-1,-2-1 0,2 2 2,0-1 1,0-2 1,4-1-3,-1 0 1,7 2-1,-1-1 0,-3 1-1,-2-1 1,-3 2-3,-1 0 2,0-1 1,-1-1 0,2-1 1,0 0-1,4 0 0,-1 0 0,0 0 0,2 0 0,-3 0-1,4 0 1,-2-1 0,2 1 2,-2-2-2,3 2 0,-1-3-1,-1 2 1,3-2 0,0 1 1,-2 2 1,-1-1-2,5 1 0,-2 0-2,0 0 4,0 0-5,0 0 4,1 0-1,-3 0 0,-1 0 0,-2 0-2,1 0 1,-2 0 1,1 0 5,0 1-3,-1 2-2,3 0 0,0 0 0,1-1-4,1-1 3,-1 1 1,2-2 0,1 1 1,0-1 1,1 0-2,-3 0 0,1 0-2,0 0 0,1 2 2,-1-2 1,1 0 2,-1 2-3,2-2 0,0 1 1,-2-1-2,1 0 1,1 0 0,-1 0 1,0 0-1,-3 0 0,1 0 0,-2-1 0,0 1-1,-1-2-2,-2 0 3,2 2 1,-6 0 3,0 0-3,-1 0-1,-2 0-1,2 0 1,2 0-1,1 0 1,2 0-1,0 0-1,-2 0 4,3 0-4,4 0 5,-4 0-7,2 0 7,0 0-3,-2 0 0,-1 0-6,3 0 6,0 0 3,1 2-2,6-2-2,-4 0 0,0 0 1,-2 2 1,-1-1 0,0 0-2,-2 2 2,0 0-1,-2 0 2,-1 0-2,0-1-2,2 0 2,0-1 0,1-1 0,1 0 2,-1 2-2,0-2-2,-1 0 1,-1 1 1,-3-1 4,1 1 3,0 1-5,-1-1-1,2-1-1,-1 2 0,1-1 0,-1 1 0,3-1-1,-2 1 1,2 1 0,-5 0 0,-2 0 1,-1 0-2,-3 0 0,-1 2 1,0-1-3,-3 0 4,3-1-1,-3 0 2,-2 1-2,1-3 0,-5 4-6,-3-2 5,0-2 0,-3 2 1,-2-2-3,2-1 2,-1 2 0,-2-2 2,0 0-1,0 0 0,0 0 0,0 1 0,1-1 0,1 2 0,-1 0-1,-1-1 1,2 1-1,0-2 2,-2 1-1,2 1 0,-2-1 0,0 1-2,0-1-4,1 0 4,-1 2 0,0-1 4,0 1 0,0 0-2,0 2 5,0-1-2,0 2-3,0 0 1,0 2 11,0-1-12,0 4 9,-1 0-7,-3 2 0,2 0 0,-2 1 1,2 0-1,-2-3 3,1 5 7,-2-3 5,1 4-10,-2-1 2,3 1-4,0-2-4,1 3 4,2 0-5,0 0 0,0-1 3,0-1-2,0-1 1,0 0-2,3 1-3,2 0 3,-1-1 5,1 0-4,-1-1-1,1-1 3,-2 0-3,1 3 0,-1-3 1,-1-1 1,2 2-2,-3 0 0,1 1 0,-2-2 0,0 2 0,1-1-3,1-2 10,-2 1-8,3-1 1,-1 2-1,1-2 1,0-1 0,0-1-1,-2 1 1,2-1 5,-3 1-5,0-1 0,0 2 0,0-1 0,0 0 0,0 0 3,0-1-2,0 3 1,0-3-4,-1-1 2,-1 2 0,2-2 0,-3 3 6,0 0-6,-1 3 0,-3 2 0,3 1 0,-3 3-1,1 0 1,-2 1 1,1 1 0,0-1 0,-1 3-1,5-7 1,-2 3-2,1 0 1,1 0 0,-2 0 1,1-1 3,1-2-4,0-2 0,2-1 1,-1-3 3,1-2-4,-2-2 2,0-2 1,1 1-3,-1 0 0,0-3 2,1 1-2,-2 1 0,3-2 0,-1 2-1,2-1 1,-1 0-2,1-3 1,-2 1-10,2-1-12,0-2-40,0 0-47,0 0-174</inkml:trace>
  <inkml:trace contextRef="#ctx0" brushRef="#br0" timeOffset="282632.7597">9887 17619 72,'0'0'106,"0"0"-37,0 0-27,0 0-6,0 0-27,0 0-5,0 0 4,33-18-1,-20 13 14,0 0 7,1 1-9,4 0 0,-3-1-12,4 4 2,3-3 15,-2 4-11,8-1-5,1-2 0,-4 1-4,0 1-4,-3 0 0,-2 1 0,2 0 2,1 0-2,-2 0 1,1 0 2,-1 0-6,3 0 7,0 0-5,9 0 2,5 0-1,7 0 1,7 0-1,3-6 0,-2-1 4,0 1-7,-5 2 6,-3 1-6,-1 3 3,-3 0 0,-4 0 2,-4 0-1,0 0 0,1 0-2,1 0-4,5 0 5,3 0 2,6 0 0,4-2-2,2-5 0,0 1 1,0-2-2,-4 2 1,0 3 0,-2 2 0,-3-2 2,0 1 6,-1-1-8,4 0 0,1 0-2,3 0 2,1 0 0,-2 2 6,-4-2 3,-1 1-5,-6 2-1,-1 0-2,-1 0 7,-2 0-5,4 0-3,-3 0 1,4 0 0,-2 0 0,1 0 0,2 0 2,-4 0-3,-2 0 0,-1 0 1,-3 0 1,-5 0-2,-1 0 0,-3 0-1,-2 0 2,1 0-1,2 0 0,2 0 0,1 0 5,-1 0-4,-2 0 5,2 0-6,-3 0 0,4 0 0,2 0-1,2 0 2,2 0-2,3 0 1,2 0 0,3 0 0,4 0 0,0 0 0,2-1 0,-2-4 1,2-1 0,-2 3-1,2 2 1,-3-2-2,-4 3 1,-2 0 0,-3 0-1,-2 0 1,-1 0 0,0 0 1,-3-2-1,4-1 0,2 1 1,-5 0-1,0-1 0,-1 1 0,-7-1 0,2 2 2,-4 1-2,-3 0 2,-2 0-2,-2 0-1,2 0 0,-1 0 1,5-2 0,2 0 4,-1 1-4,6-1 0,1-1 3,2 1-5,3-3 2,0 2 0,4-3 2,0 1-2,-1 3 0,-2-3 0,-4 0 0,-3 1-5,-3 1 4,-3 1 1,-2 1 1,-4 0 0,1 1 0,0 0-1,0 0-1,1-2 0,0 2 1,1 0 2,-2 0-2,7 0 0,-1 0 0,2 0 1,3-3-1,4 1 3,2-1-3,4 0-4,0 0 2,1 0 4,1-1-2,1 1 1,-1-3 1,-2 3-2,-1 1 0,-5 1-3,-2 1 3,-4 0 1,0-3 4,-1 3-5,0-2 1,0 1-2,0-1 1,-5-1 0,-2 3 1,-1-3-1,-4 2 1,-2-1-1,2 2 0,-4-1-4,1 1 4,1 0 0,-1 0 0,3 0 0,1 0 0,1 0 7,2 0-7,1 0 2,2 0-2,-1 0 0,3 0 2,0 0 1,0 0-3,4 0 0,3 0-1,1 0-2,2 0 3,-1 1 0,0-1 3,-3 2-2,-2-2-1,-7 0 0,-2 1 3,-8-1-4,-4 0 1,-1 0-2,-3 3 2,0-3-12,0 3-24,0 2-70,-12-1 9,-5-1-260</inkml:trace>
  <inkml:trace contextRef="#ctx0" brushRef="#br0" timeOffset="289021.3673">30035 2820 205,'0'0'58,"0"0"-33,0 0 14,0 0 16,0 0 2,0 0 20,0 0-33,0 0-18,26 0-6,-16 0-15,5 0 6,0-5-11,4-1 1,2-1 4,-3-3-1,0 0-4,-4-1 5,-1 0-5,-4-3 6,-2-1-3,-3 0-1,-3-2-2,-1-1-9,0 3 4,0 0-2,-6 1 7,0 4 0,4 1 4,2 3-3,0 3 6,0 0-4,0 3 0,0 0 2,0 0-4,0 0-1,0 0-1,0 0-8,2 10-7,13 7 13,1 4 3,5 2 1,0-1 6,0-2-7,0-2 0,-5-3-1,-1-4 0,-4-4-2,-7-1 2,-4 0-20,0 0-29,-4 3-36,-20 1 66,-6 0 5,-4 0-80,-1-2-34</inkml:trace>
  <inkml:trace contextRef="#ctx0" brushRef="#br0" timeOffset="289277.3542">30525 2848 526,'0'0'104,"0"0"-52,0 0-24,0 0-23,0 0-5,0 0-49,0-1-59,3-7-113</inkml:trace>
  <inkml:trace contextRef="#ctx0" brushRef="#br0" timeOffset="289669.3262">30828 2425 443,'0'0'22,"0"0"29,0 0 12,0 0-25,13-81 17,-10 74-5,-3 2-12,0 3-7,0-1-2,0 3-13,0 0-1,0 0-15,0 0-14,0 25-3,-3 11 2,-6 13 14,0 6 1,0-1 0,0-5 0,8-5-4,1-6-10,0-7 8,6-4-17,10-4 15,2-3-22,3-4-7,3-5-16,1-4-16,2-2-37,-3-5 17,-2 0-27</inkml:trace>
  <inkml:trace contextRef="#ctx0" brushRef="#br0" timeOffset="289933.3126">30660 2583 264,'0'0'283,"0"0"-256,0 0-27,0 0-7,0 0 7,0 0 7,48-1 25,-16 1-17,-1 0-4,0 1-6,4-1-3,6 2 1,4-2-6,6 0-47,-5 0-141,-8 0-156</inkml:trace>
  <inkml:trace contextRef="#ctx0" brushRef="#br0" timeOffset="290285.289">31274 2868 298,'0'0'38,"0"0"-5,0 0 48,0 0-10,0 0-37,0 0-31,2 0-3,-2 0-148</inkml:trace>
  <inkml:trace contextRef="#ctx0" brushRef="#br0" timeOffset="291987.0122">28973 3707 230,'0'0'168,"0"0"-96,0 0-23,0 0-16,0 0-16,0 0 7,-5-4 1,1-1-7,0 3-9,-2-3 10,0-1-18,-3 0 0,-3-1 0,0-1 1,-6 0-2,0 0 1,-1 0 1,-2-2-1,1 0 0,1 3-1,4 1 3,-1 1-2,4 1-2,2 1 1,2 3-4,2 0-2,-3 0 5,-1 0 0,1 9-6,-1 3 4,2 3-4,2 0 8,0 0-1,1 0 0,5-1-7,0-2 1,0 0-2,0-5-5,0 1-1,0-4 9,0-1 1,0-1 4,2-2 2,-2 0 8,0 0-4,0 0 7,0 0 0,0 0-4,0 0 5,0 0-8,0 0-2,0 0-7,0 0 3,0 0-8,0 0 7,0 0-6,0 0 7,0 0 5,0 0-5,1 0 5,-1 0-5,2 0-5,-1 0-1,1 1-2,1 3 5,-2-1 3,1-1 0,-2 0 1,0-2-1,0 1 2,0-1-2,0 2-30,1-2-37,1 0-43,3 0-258</inkml:trace>
  <inkml:trace contextRef="#ctx0" brushRef="#br0" timeOffset="301403.8106">28846 3599 193,'0'0'77,"0"0"-32,0 0-14,0 0 4,0 0 11,0 0-13,0 0-5,-8 0-5,3 0-14,-1 0 2,-2 0-7,-3 0-1,3 0 1,-1 0-4,1 0 0,0 0 0,0 2 0,1 6-3,-1 2 3,-4 2 0,0 3 0,-1 5 7,-2 2-7,-1 1 0,2 1 0,0-2-1,1-2 2,6-2-5,2-3 4,2-1-6,3-2 1,0 1-1,0 0 6,0-3-1,0-1-12,2 0-5,4-3 10,3 1 1,-1-1 5,3 1 2,1-4 0,4 0 17,3-3-10,1 0 2,4 0-4,-4 0 3,2 0-3,-3 0-1,-4 0-4,2 0 7,-4 0-6,-1-2 8,0-6 23,-1-2-13,2-5 7,-1-2-12,3-2-8,-3-1 12,0-1-10,-1 0-1,-4-1 7,-3-1-9,1-3 4,-2-1-6,0 0 0,1 0 3,-1-3-3,1 0-1,-1-2-2,0-1 3,3 3-3,-1 0 3,1 4-2,-2 4 1,-2 4-1,-2 4 12,0 5 3,0 2-7,0 3 4,0 1-1,0 2-7,0 1 14,0 0-17,0 0 6,0 0-7,0 0-1,0 0-3,-2 4-6,-2 21-13,-5 9 21,-2 12 1,2 3 0,2 1 4,4-4-4,3-2-2,0-5 2,0-4 0,2-7-2,6-2 0,3-5-7,3-3 1,0-3-1,-2-2 5,3-6-2,-3-1-4,3-2 8,-3-2 4,0-2-1,1 0 4,-2 0-1,0 0 5,0 0-9,0-5 1,-1-2 3,-1 0 0,0-4 0,3-1 0,-3 1-3,-2-1 5,1-1-6,-4 2 1,0 2 2,-2 0-1,-2 2 5,0 0-6,0 3 5,0-2-4,0 3 1,0 0 0,0 1 4,0 2-7,0 0 4,0 0-4,0 0-5,0 0-7,0 0-21,0 4 14,0 6 19,0 3 3,3 1 0,2-1-1,-1-2 0,2-1-4,0 0-6,1-3-4,-1 1 0,3-2-4,1-1-5,1 0 3,1-1 18,3-4-4,-1 0 3,3 0 1,1-2 10,2-7-10,2-3 0,-2-3 1,0-5 3,3 1-4,-7 3 3,0 3-3,-3 5 2,-6 4-2,-1 1 0,-3 3 0,1 0-5,4 0-6,1 15-3,0 3 3,-3 1 11,-3-1-3,0 1 6,0-3-1,-2-2 4,-1-2-7,0-3 1,0 0-1,0-3 1,0 0 3,0-3 1,0-2 5,0 1-8,0-2 0,0 0 6,0 0 5,0 0 0,3-12-7,3-3-3,0-3 1,0 1 1,2 2-8,-1 1 4,3 4 0,2-1 0,6 0-4,2 0 4,4 2-1,1 0 3,2 3-4,-1 3 2,0 3 0,-2 0-2,-5 0-4,-7 1 1,-2 10-4,-4 4-10,-2 1 6,-3 3 11,-1-3 2,2-1 9,-2-3-1,0-2-8,0-3 5,0-1 0,1-3-7,-1 0 2,2-3 0,-2 0 2,3 0-2,0 0-7,-2 0 5,2 0 2,1 0 3,-2 0 2,-2 0-5,0 0-2,0 0-22,0 4-78,0 4 57,0-2 20,-2-2 25,-3 1-2,2-1 3,1-2-2,-1 1 2,2-3 8,1 2 39,-2-2-5,2 0 26,-1 0-26,1 0-12,0 0-4,0 0-11,0 0-4,0 0 6,0 0-2,0 0 9,0 0-4,0-7-12,0-6-9,0-3-2,4-4-2,7-1 4,3-2-22,2 0 9,3 2-7,-2 3-1,0 5 14,-2 4-17,0 3 15,0 1-2,0 5-16,-1 0 12,-3 0 5,-2 6-8,-3 12 5,1 5 6,-4 2 7,0 0 8,0-3-8,2-1 5,1-2-5,3-5-4,-2 1 2,2-3-32,2-1-32,-1-6-45,-1-5-94</inkml:trace>
  <inkml:trace contextRef="#ctx0" brushRef="#br0" timeOffset="301915.7764">29163 3476 503,'0'0'112,"0"0"-61,0 0-20,0 0-26,0 0-5,0 0 0,0 0-21,0 0-33,0 6-111,0-2-97</inkml:trace>
  <inkml:trace contextRef="#ctx0" brushRef="#br0" timeOffset="302628.6606">30393 3374 408,'0'0'144,"0"0"-54,0 0-54,0 0-15,0 0-21,0 0-18,-10 51 10,-5-4 5,0 6 6,2 5-1,4-1-2,4-4 2,5-5-6,0-6 2,0-3-4,15-3 4,5-3 2,3-1-4,2-3 2,4-5 2,1-6-2,2-5-3,0-3-30,4-9-46,-2-1-94</inkml:trace>
  <inkml:trace contextRef="#ctx0" brushRef="#br0" timeOffset="303068.6309">30768 3312 434,'0'0'61,"0"0"-32,0 0-17,0 0-12,0 0-17,-6 78 12,3-27 4,0 2 2,-3-4 19,3-1-6,2-6-10,1-5 3,0-5-4,0-2-3,0-5 3,3-2 0,5-3-2,-2-6-1,-3-4-4,2-4-61,-4-6-120</inkml:trace>
  <inkml:trace contextRef="#ctx0" brushRef="#br0" timeOffset="303532.6003">30740 3631 287,'0'0'28,"0"0"-28,0 0-2,0 0-2,0 0 8,100-27 4,-75 24-4,0 1 8,-3-1-4,-2-1-2,-1-2 1,1-6-3,-2-1-3,3-3 5,-5-4-3,-1 1 1,-4-4 16,-1 4 1,-6 1 10,-2 1 40,-1 5-7,-1 3-10,0 3 5,0 3-13,0 2-9,0 1-14,0 0-15,0 0-8,0 0-5,0 3-6,0 25-19,-9 11 27,-1 13-2,-2 0 9,3-4-7,2-2 3,2-5 0,5-4 1,0-3-1,0-2-3,5-3-4,8-5 5,-1-5-59,1-3-75,1-9-115</inkml:trace>
  <inkml:trace contextRef="#ctx0" brushRef="#br0" timeOffset="303772.5865">31286 3769 406,'0'0'286,"0"0"-286,0 0-18,0 0 6,0 0 12,0 0 1,-5 93 0,0-73-1,1 1 1,1 0-1,-1-1 4,2-2-4,2-4-37,0-5-99,0-7-188</inkml:trace>
  <inkml:trace contextRef="#ctx0" brushRef="#br0" timeOffset="304234.1444">31618 3226 371,'0'0'151,"0"0"-125,0 0-26,0 0-26,0 0 26,15 110 5,-6-60-1,0 4-1,-3 0 15,-1 4-9,-4-3-4,1-1 5,-2 0-6,0-5-3,0-3 4,-6-5-3,-8-2 0,-7-5 0,-1-5 5,-3-3 2,-2-7-8,1-3-2,-2-6-49,0-4-33,4-6-113</inkml:trace>
  <inkml:trace contextRef="#ctx0" brushRef="#br0" timeOffset="305598.1546">31942 3604 363,'0'0'158,"0"0"-109,0 0-8,0 0-8,0 0-22,0 0-7,0 6 0,3-6-4,13 0 0,8 0 0,2 2 10,5-2-9,-1 2-1,-2-2-9,-2 2-25,-3-1-25,-7 1-53,-5-1-62</inkml:trace>
  <inkml:trace contextRef="#ctx0" brushRef="#br0" timeOffset="305878.1418">31924 3800 369,'0'0'67,"0"0"-17,0 0-12,0 0-28,0 0-4,105 0-5,-71 0-1,0 0 1,-1 0-3,-3 0-72,-5-5-117</inkml:trace>
  <inkml:trace contextRef="#ctx0" brushRef="#br0" timeOffset="306544.0945">32421 3602 372,'0'0'113,"0"0"-86,0 0-27,0 0 0,0 0-12,0 0 4,15 15 4,-9-1 4,1 3-1,-4 4 1,-1 1 0,-1 3-4,-1 3 4,0-5 3,0-1-2,0-2 8,0-5-6,0-3-2,-1-3-1,-1-3 0,1-2-2,1-1 2,0-3 0,0 2 4,0-2 6,0 0-1,0 0 12,0-3 9,6-11-25,3-1 1,4-4 0,-1-2-5,4 0-1,2-2 0,-1 4 7,-1-3-5,-1 4 0,-4 3 10,-1 3 12,5 2 5,-1 0-25,2 5-4,-1 5-1,0 0-10,-2 7-2,0 16 2,-4 2 4,-3 2 7,-1 1 1,-2-4 5,0-2-6,3-2 1,-2-2 2,2 0-3,2-1 4,-1-1-8,4 0-2,-2-2-27,1-2-64,2-3-91</inkml:trace>
  <inkml:trace contextRef="#ctx0" brushRef="#br0" timeOffset="309554.4581">31720 6351 263,'0'0'196,"0"0"-170,0 0-26,0 0-6,0 0-3,0 0-3,0 0 2,-2 7 10,4-7 5,4 0 8,-2 0 4,6 0-1,1 0-3,1 0-13,1-6-9,-2-7 1,1-2 6,-5-5-8,1-1 2,-2-2 8,0 0-1,-2 0-3,-1 4 4,-3 2 12,0 5 11,1 4 1,-1 4-9,0 4-13,0 0 13,0 0-15,0 0-2,5 12-12,0 9 3,1 3 11,1 2 0,3-1-2,-1-1 4,6-3-2,0 2 1,4-3 2,-2-4-3,-1-6 1,-5-2 2,-8-3-6,-3-4 3,0 1-11,0 0 5,-11 1 6,-9 2 12,-9-2-2,1 0-10,3 0-2,4-3-34,3 0-57,12 0-119</inkml:trace>
  <inkml:trace contextRef="#ctx0" brushRef="#br0" timeOffset="309818.4363">32237 6407 505,'0'0'194,"0"0"-140,0 0-21,0 0-28,0 0-3,0 0-4,0 0-12,0 0-41,2 0-77,5 0-146</inkml:trace>
  <inkml:trace contextRef="#ctx0" brushRef="#br0" timeOffset="310226.4119">32540 6000 549,'0'0'100,"0"0"-19,0 0-44,0 0-18,0 0-2,0 0 13,0-26-26,0 26-4,0 0-3,0 7-12,0 20-2,-10 13 12,-2 12 5,-3 0 6,5-1-4,1-6-2,2-4 0,5-6 3,2-5-3,0-6 0,0-3-8,0-3 6,2-3-21,8-1-20,2-5 13,5-3-17,9-5 13,2-1-17,3 0-74,1-1-147</inkml:trace>
  <inkml:trace contextRef="#ctx0" brushRef="#br0" timeOffset="310538.3947">32306 6205 340,'0'0'115,"0"0"-109,0 0 1,0 0 36,0 0-14,0 0-3,103 0 9,-73 0-14,-2 0-13,-1 0-3,0 0-5,1 0 2,2 0-2,0 0 0,3 0 0,-2 0-47,-3 0-76,-4 0-136</inkml:trace>
  <inkml:trace contextRef="#ctx0" brushRef="#br0" timeOffset="310802.3762">32945 6422 106,'0'0'549,"0"0"-516,0 0-17,0 0-14,0 0-2,0 0-4,0 3-5,0-3-36,3 0-102,-3 0-130</inkml:trace>
  <inkml:trace contextRef="#ctx0" brushRef="#br0" timeOffset="313263.0092">28773 7115 124,'0'0'371,"0"0"-305,0 0-5,0 0-20,0 0-27,0 0-9,-25-16 3,20 13-6,1-2 2,-2 2 9,-3 1-3,-3-1 0,-3-1-10,-3 1 0,-3 3-2,-3 0 2,1 0 0,-3 0-1,4 7 0,1 4 0,3 4-1,4 5-6,3 1 8,3 0-2,7-2-6,1 1 4,0-3-2,0-2 1,7-1 3,2-4 1,2 1-7,2-6 5,3 1-14,0-2 5,3-4 12,0 0 7,2 0 10,4-5-14,2-8 3,-3-5 5,-2-3-11,-2-2 9,-4-1-2,-2-3-4,-1-2 3,-4-1 0,-1-2-5,-2-1 1,-3-1-1,-2-4 6,2-1-6,-3 1-1,0 2 0,0 3 0,0 6 0,0 1 8,0 6-5,0 7 6,0 4-9,0 6 7,-3 2-7,2 1-4,1 0-6,-2 0 8,2 0-6,-3 15 5,0 15 1,-1 13 2,1 8 2,-1 2-2,4-3 3,0-5-3,0-3-2,0-4 1,10-3 2,-1-2 1,2-3-2,1-3-3,2-6 1,-2-5-11,-2-3 4,3-5 7,0-1 2,1-4 0,3-3 5,4 0-2,1 0-3,2-2 0,-2-10-9,-1 0-3,-6-3 6,-3-2 6,-4-1 2,-5 2 0,-2 0 5,1 2-5,-1 4 5,1 5 1,1 2-2,-3 3-6,1 0-1,-1 0-9,0 0 3,3 0-4,1 0-2,2 8 5,0 3 1,0 1-1,2-1 6,1-1 4,0-1 1,1-1-3,0-2-2,0-1 2,-1-3 0,-2 0 0,3-2-3,-2 0 3,3 0-7,0-3-4,1-8 10,3-2 0,-1-2 2,2 0-1,0 3 0,7 0-2,2 4 2,2 5-7,-6 1 5,-3 2 1,-8 0-5,-1 3-1,-3 11-10,-5 3 0,1 2 17,-2 1 0,0 2 4,0 1-4,0-4 5,0-2-2,-5-2-3,0-3-1,0-3 1,1-1 0,1-4 0,1-2 7,1-2-6,1 1 3,0-1 7,0 0-8,0 0 13,0 0 0,0-11-5,9-5-11,8-4 0,2-4 1,3-1-1,3 1 8,-6 4-8,-2 4 0,-2 5 0,-6 5-4,0 3 0,-3 3 1,1 0-2,1 0-3,-2 9-6,1 3 7,-2 3-7,-1 2 13,-3-2 2,-1 1 1,0-2-2,0-2 0,-7-3 6,1-3-5,2-2 0,2-4 5,2 0-2,0 0 0,0 0 8,0 0-12,5-16-7,12-8-64,3-7 44,5-4 13,1 1-4,-1 6 10,-4 7 8,-3 12-16,-6 6 15,0 3-2,-5 0 3,-1 15-16,-3 8 9,-3 3 7,0 3 7,0 0-4,2-5 10,2-1 3,0-2-12,1-5-1,1-1 1,0-3-1,0-1-2,3-4-1,-3-4-43,0-3-191</inkml:trace>
  <inkml:trace contextRef="#ctx0" brushRef="#br0" timeOffset="313726.9757">29130 6882 531,'0'0'46,"0"0"-43,0 0-3,0 0 7,0 0 5,0 0 10,0 0-20,0 0-2,1 0-68,2 6-149</inkml:trace>
  <inkml:trace contextRef="#ctx0" brushRef="#br0" timeOffset="314414.9332">30295 6710 182,'0'0'450,"0"0"-387,0 0-18,0 0-40,0 0-2,0 0-6,-24-1-3,13 33-4,-6 14 10,-4 15-3,3 3 0,3 2 4,2 0-1,2-6 2,10-3-2,1-6-1,8-3-10,19-3-13,6-4 24,5-7 10,-3-3-4,-2-7-6,-4-5-6,-6-7-55,0-7-51,-5-5-25,1 0-67</inkml:trace>
  <inkml:trace contextRef="#ctx0" brushRef="#br0" timeOffset="314854.9072">30613 6735 208,'0'0'213,"0"0"-115,0 0-38,0 0-43,0 0-17,0 78 0,-9-21 19,-1 6 3,3-5 1,3-7-9,2-3 5,2-1-9,0-5-9,0-3 3,0-6 3,0-6-7,2-3 0,1-6 3,-2-4-3,-1-5-1,2-8-81,3-1-119</inkml:trace>
  <inkml:trace contextRef="#ctx0" brushRef="#br0" timeOffset="315302.8752">30586 7063 448,'0'0'0,"0"0"-29,0 0 26,89-6 1,-62 6 2,-2 0 1,4-2 3,-1-1 14,-2 0-12,-1-1 0,-3-2-3,-4-5-2,-1-3 6,-1-4 25,1-6-17,-1-4 2,-4-1-3,-1-4 7,-4 5 3,-3 2 1,-1 3 34,-3 8-14,2 5-5,-2 4-25,1 5-6,-1 1-9,0 0-4,0 7-4,0 23-12,0 14 6,0 5 11,0 4 3,-3-5 0,-3-4 3,3-4 3,-1-2-1,4-5 0,0-2-4,0 0-2,0-6 1,4-4-43,4-6-70,-1-10-103</inkml:trace>
  <inkml:trace contextRef="#ctx0" brushRef="#br0" timeOffset="315806.8447">31096 7186 590,'0'0'116,"0"0"-103,0 0 1,0 0-8,0 0 4,0 0 20,20-40-20,-6 35-8,0 4-2,2 1-5,-2 0 2,0 0-2,-1 6 0,-6 10 0,-1 7-6,-6 2 8,0 4-11,-3-1 8,-13 1 3,-7-2-17,1-1 4,2-2 15,4-3-12,4-3 12,6-4 1,3-4-2,1-3-3,2 1 3,0-3-14,0-3 11,10-2 10,12 0 14,5 0 7,8-5-23,3-11 8,1 0-11,0-2-26,-1-2-33,-5 1-112</inkml:trace>
  <inkml:trace contextRef="#ctx0" brushRef="#br0" timeOffset="316247.835">31572 6693 765,'0'0'57,"0"0"-57,0 0-62,0 0 23,0 0 39,39 78 4,-20-27-4,-1 3 5,-1 2-5,-4-7 0,-4-3-1,0-3 1,-3-4 3,1-1 3,-4-2-6,-3-1-1,0-2-4,-3-2 4,-19 1 1,-11-5 0,-6-3-30,-7-3-28,1-9-60,2-7-49</inkml:trace>
  <inkml:trace contextRef="#ctx0" brushRef="#br0" timeOffset="316759.801">31922 6998 263,'0'0'70,"0"0"-67,0 0 3,0 0 17,0 0-11,0 0 41,84 0-16,-60 0-9,0 0 5,0 0-22,-2 1-5,2 1-6,-2 1 2,1 0-4,-2 2-12,-3 0-72,-5 0-93</inkml:trace>
  <inkml:trace contextRef="#ctx0" brushRef="#br0" timeOffset="317058.2504">31984 7224 443,'0'0'198,"0"0"-85,0 0-53,0 0-37,0 0-22,0 0-1,51 1 5,-17-1-2,-1 0-6,-2 0-20,-6 0-37,-4 0-7,-6 0-59,-1-1-148</inkml:trace>
  <inkml:trace contextRef="#ctx0" brushRef="#br0" timeOffset="318241.1634">32470 7022 488,'0'0'153,"0"0"-105,0 0-47,0 0-1,0 0 0,0 0-1,42-30 1,-33 30-2,0 9-4,1 7 2,-1 6 2,-3 0 2,-1 3 0,-1-3 3,-1 0-2,0-2 0,-2-1 0,-1 1-1,0-2 0,0 0-11,0-2-11,0-3-17,-5-3 12,-1 0 7,3-3-6,1-3 12,2-1 10,0-1-8,0-2 7,0 0 5,0 0 19,0 0 31,6-5-41,6-10-6,3-1-2,4-7 1,1-1 0,-1 0-1,2-1-1,-3 2 0,-2 5 9,-5 6 7,-2 4 35,-3 5-29,-2 2-15,1 1-7,2 0-8,2 6 1,2 14 4,-4 4 0,-2 0 0,-2-1 3,-3 2 0,0-2 4,0-4-4,0-2 0,0-3-1,0-1-6,0-3 2,-3-4 2,3-3-12,0-1 15,0-2 0,0 0 0,0 0 13,0 0-9,0-14-3,3-4 11,5-5-2,4-3 0,5-2-10,-2 3 0,4 1 2,-2 6 1,-1 4 14,-3 4-15,-3 2 6,0 3-8,2 5-1,-1 0-4,5 0 2,-4 11-6,1 9 7,-1 5 1,0 0 1,-3 3 0,-2-4-2,1 0 2,0-3 0,0 0 0,3-3 2,2 0 4,2-3-6,1 1-42,-1-8-114,0-1-281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0:59:16.4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16087 3410,'-24'0,"48"23,-1-23,1 0,-1 0,1 0,-1 0,24 0,0 0,0-23,-23 23,23 0,0 0,-24 0,25 0,-1 0,-24 0,24 0,0 0,0 0,-23 0,-1 0,48 0,-48 0,1 0,-1 0,1 0,-1 0,1 0,-1 0,24 0,-23 0,-24 23,23-23,1 0,-24 24,24-24</inkml:trace>
  <inkml:trace contextRef="#ctx0" brushRef="#br0" timeOffset="560.0408">16228 3504,'23'0,"1"0,-1 0,1 0,23 0,-24 0,24 0,-23 0,94 0,-48 0,1 0,-48 0,48 0,-48 23,1-23,-1 0</inkml:trace>
  <inkml:trace contextRef="#ctx0" brushRef="#br0" timeOffset="7184.4953">30504 4257,'23'0,"1"0,-1 0,24 0,-23 0,23-24,0 24,-24 0,24 0,0 0,24 0,-24 0,23 0,72 0,-95 0,23 0,1 0,-1 0,1 0,-1 0,71 0,-70 0,23 0,-23 0,-1 0,24 24,-23-24,-1 0,1 23,0-23,23 0,-24 0,-23 24,24-24,-1 0,-23 0,71 0,-71 0,47 23,-70-23,23 0,-24 0,1 0,23 0,-71 0,1 0</inkml:trace>
  <inkml:trace contextRef="#ctx0" brushRef="#br0" timeOffset="7822.4585">32409 4374,'0'24,"23"-24,1 0,-1 0,24 0,-23 0,-1 0,24 0,0 0,-23 0,23 0,0 0,-24 0,24 0,0 0,-23 0,23 0,24 0,-48 0,24 0,24 0,-48 0,1 0,23 23,-24-23,1 0,-1 0,1 0,-1 0</inkml:trace>
  <inkml:trace contextRef="#ctx0" brushRef="#br0" timeOffset="10436.1881">8349 6702,'24'-23,"-1"23,1-24,-1 24,24-23,-23 23,23-24,0 24,-24 0,24 0</inkml:trace>
  <inkml:trace contextRef="#ctx0" brushRef="#br0" timeOffset="18469.785">16933 7384,'24'0,"-1"0,1 0,-1 0,24 0,-23 0,23 0,0 0,0-23,-23 23,46 0,-46 0,-1-24,1 24,-1 0,1 0,-1 0</inkml:trace>
  <inkml:trace contextRef="#ctx0" brushRef="#br0" timeOffset="18833.0574">17098 7479,'23'0,"-46"0,70 0,-23 0,-1-24</inkml:trace>
  <inkml:trace contextRef="#ctx0" brushRef="#br0" timeOffset="26335.405">20532 8231,'23'0,"1"0,-1 0,1 0,-1 0,24 0,-23 0,23 0,-24 0,1 0,23 0,0 0,24 0,-24 0,-24-23,48 23,-48 0,1 0,23-24,-24 24,-23 24</inkml:trace>
  <inkml:trace contextRef="#ctx0" brushRef="#br0" timeOffset="26728.0516">20790 8325,'24'-23,"-1"23,1 0,-1 0,1 0,-1 0,25 0,-25 0,24 0,-23 0,-1 0,1 0,-1 0</inkml:trace>
  <inkml:trace contextRef="#ctx0" brushRef="#br0" timeOffset="27971.8176">23166 8137,'23'0,"-23"-23,24 23,-1 0,1 0,-1 0,1 0,-1 0,1 0,-1 0,1 0,-1 0,1 0,-1 0,1 0,-24 23</inkml:trace>
  <inkml:trace contextRef="#ctx0" brushRef="#br0" timeOffset="28424.7345">23236 8231,'24'0,"-1"0,1 0,-1 0,1 0,-1 0,24 0</inkml:trace>
  <inkml:trace contextRef="#ctx0" brushRef="#br0" timeOffset="55513.1061">21708 11877,'-47'-95,"94"190,-94-237,0 72,23 46</inkml:trace>
  <inkml:trace contextRef="#ctx0" brushRef="#br0" timeOffset="70179.6835">7761 16204,'24'0,"-1"0,1 0,46 0,-46 0,-1 0,24 0,-23 0,46-24,-23 24,0 0</inkml:trace>
  <inkml:trace contextRef="#ctx0" brushRef="#br0" timeOffset="70559.2343">7996 16204,'0'0,"0"23,0 1,0-1,0 1,0 0,0-1,0 1,0 23,0-24,0 1,0 46,0-23,0-23,0-1,0 1,0-1,0 1,0-1,0 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0:57.6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7944 1202 128,'0'0'138,"0"0"-79,0 0 0,0 0 10,0 0-28,0 0 16,0 0-11,0-17-16,0 16-6,0 1-9,0 0-10,0 0-5,0 0-1,0 0-4,0 7-4,0 16-2,0 9 11,0 14 0,5 6 4,1 7 7,4-2-9,-1-1 18,6-3-3,0-3-1,-3-4-14,1-2 4,-4-4-4,-1-2 5,-5-2-5,-3-1-4,0-5 3,0-1-1,-6-6 7,-6-6-3,0-4-8,7-9-29,4-4-65,1-4-49</inkml:trace>
  <inkml:trace contextRef="#ctx0" brushRef="#br0" timeOffset="3239.2127">8783 1364 337,'0'0'59,"0"0"0,0 0 2,0 0-31,0 0 4,0 0 6,-50-36-24,40 33 8,-2 3-12,3 0-3,-4 0-9,-4 0-2,1 12 2,-3 8-1,-1 4 1,-2 5-4,-2 3 4,7 6 0,0 6-1,3 2-1,4 1 1,2-3-4,7-2 4,1-3-1,0-4 2,13-6-5,10-1-13,8-7 1,5-4 17,5-6-6,3-6 12,2-5 1,3 0 5,2-18-3,-1-8 3,-2-3-11,-9-3 8,-7-2-7,-10 0 4,-7 0 8,-6 0-14,-9-1 7,0 2-7,0-1 0,-15-2-6,-5 0 6,-8-2 2,3 2-2,-5 3-37,0 6-38,-1 7-47,1 8-87</inkml:trace>
  <inkml:trace contextRef="#ctx0" brushRef="#br0" timeOffset="3708.9767">8784 1078 350,'0'0'51,"0"0"13,0 0-7,0 0-41,0 0 2,0 0-18,-6 18-1,6 20 1,0 13 8,6 10 16,0 8-1,0 1-6,-5-1-6,-1-2 11,0-7-5,2-6 1,1-3 4,0-2-17,3-4-4,0-3 0,-1-5 0,2-3 1,-3-8 0,-1-3-4,2-6 2,-1-5-1,1-3-15,5-9-71,2 0-101,3-9-128</inkml:trace>
  <inkml:trace contextRef="#ctx0" brushRef="#br0" timeOffset="4036.9568">9390 1731 576,'0'0'0,"0"0"1,0 0-3,0 0 2,0 0-2,0 0-1,4 89 3,-24-65 4,-6 5-4,-8-4-32,0-1-97</inkml:trace>
  <inkml:trace contextRef="#ctx0" brushRef="#br0" timeOffset="4924.8979">9816 1203 432,'0'0'13,"0"0"-3,48-78-5,-30 60 7,-3 9 21,-2 2 14,3 7-30,4 0-11,9 20-6,2 15-5,5 8 5,-3 10 0,0-1 7,-4-3-7,1 1 11,0-4-10,0-3 4,-3-4-5,-2-5 0,-1-5 0,-5-2 0,-1-5 0,-4-2 2,-3-3-2,-3-5-2,-2-2 2,3-3 5,0-3-5,3-4 0,3 0-3,7-3 1,7-15-66,-3-8-90</inkml:trace>
  <inkml:trace contextRef="#ctx0" brushRef="#br0" timeOffset="5524.8619">10415 1086 326,'0'0'106,"0"0"-40,0 0-45,0 0-21,0 0 0,-44 87 5,21-34-1,-3 4 2,0 3 18,-4-1-24,0-4 9,2-3-8,0-7-1,5-5 4,0-6 3,4-6-7,4-2 0,0-7-21,5-2-13,2-5-41,7-9-11,1-3-97</inkml:trace>
  <inkml:trace contextRef="#ctx0" brushRef="#br0" timeOffset="6080.7219">10812 1239 421,'0'0'0,"0"0"0,0 0-2,0 0-2,0 0 4,0 0 13,1-18-13,8 23 0,6 8 27,3 4-9,6 1 2,3 0-4,3 2-5,2-2 1,3-2-6,1-1 8,1-1 0,-5 1-6,-3 0 5,-8-2-10,-2 1 1,-7-4-1,-3 1-1,-6 0 2,-3-1 6,0 2 5,0 3 14,-10 5-2,-13 3 3,-11 2-13,-11 5-11,-7 0-2,-3 2-4,-4-1-15,3 1-19,4-2-55,5-6-75</inkml:trace>
  <inkml:trace contextRef="#ctx0" brushRef="#br0" timeOffset="7560.6249">9096 2521 388,'0'0'38,"0"0"-25,0 0 14,0 0-19,0 0-1,0 0-6,-52 16-1,43 2 0,3 4 5,3 2-3,3 4 4,0-3-6,0 1-1,0-2 1,9-4 0,6-4 0,1-1-1,2-6 2,7-2-1,-1-4 26,6-3-17,-3 0 25,0-3-28,1-10 4,-4-6 3,-3-6 4,-8-2-6,-5-3 0,-8 0-8,0-2 1,-3 6-3,-12 1 1,-4 6 3,-1 5-3,2 3 0,2 6 13,4 3-15,4 2 0,4 0-1,0 0-10,4 4 1,0 10 4,0 0 5,5-1-5,7-1 1,6-3 1,2-1 3,2-5 2,2-3-1,4 0 6,2 0-1,4-12 4,1-8-7,-4 0 5,-1-2-7,-8 2 3,-7 0 3,-7-4 0,-5-2 0,-3-1 3,0 0-7,0-1 4,-14 2-1,-5 1 3,-1 6 6,-2 5-11,4 3 20,5 7-15,5 1-7,1 2 3,4-1-4,3 2-4,0 0 2,0 0-12,0 0-8,10 0 12,8 9-2,9 0 10,9 2 2,8 0 2,6 0 0,4 4 0,-2 5-2,-7 5 3,-7 6 0,-9 2-6,-13 5 0,-7 5 3,-9 7 1,0 1 4,-17-1-4,0-8 1,2-9 2,6-9-4,9-4 0,0-5-12,10-4 11,13-3-1,15-8 2,7 0 2,9-8-2,2-11-12,-6-2-80,-4 1-134</inkml:trace>
  <inkml:trace contextRef="#ctx0" brushRef="#br0" timeOffset="8336.5785">8135 3262 443,'0'0'117,"0"0"-109,0 0-8,0 0-12,0 0 12,13 104 23,-10-54 28,0-1-17,-1 1-18,1 5-8,-3 2-2,0 4 7,0 2 3,0-1-8,0-5-2,-3-3-6,3-2 5,-2-6-5,2-7-6,0-5-93,0-15-86,11-13-151</inkml:trace>
  <inkml:trace contextRef="#ctx0" brushRef="#br0" timeOffset="9016.533">8998 3422 331,'0'0'43,"0"0"3,0 0 1,0 0-34,0 0 8,-88-32-20,72 32 4,0 0-4,-2 9 2,-1 12-1,-2 11-1,3 9 1,0 11 4,5 5-3,1 2 1,12 0-4,0-5-1,0-6-1,12-3 4,9-7 1,7-6 1,2-8 2,7-9-2,-1-6 12,3-9 17,1 0-6,5-17-4,1-13-3,5-9-14,-1-8 5,-5-2-10,-7 0 2,-15 3 1,-14 1-1,-9 1 4,-6 5-7,-22 1 1,-8 3-6,-6 6 5,-1 3-9,1 6 3,5 7-1,4 7-31,6 6-42,5 0-67</inkml:trace>
  <inkml:trace contextRef="#ctx0" brushRef="#br0" timeOffset="9456.5101">9009 3117 249,'0'0'108,"0"0"-76,0 0-31,0 0-1,0 0 20,-4 130 23,1-61 3,3 3-13,0 2-11,0 0-13,0-1 17,0-6 1,0-2-5,0-8-1,0-6-7,2-2-8,-2-3-3,0-3 1,0 0 0,0-6 1,0-2-1,0-3-4,-6-5 0,1-5-24,2-7-41,3-13-97,0-2-181</inkml:trace>
  <inkml:trace contextRef="#ctx0" brushRef="#br0" timeOffset="10344.4489">9590 3377 243,'0'0'134,"0"0"-108,0 0-2,0 0-11,0 0 5,37-88-1,-19 67-11,6 0 25,1 2-16,2 5-6,1 4 4,-2 3-13,5 7 11,-1 2-11,-2 30-2,2 9 0,-1 12 4,-1 3 3,-1 1 2,-2 1-3,5-4-2,-2-2 1,3-5 0,-1-6 15,-3-6-15,-4-7-2,-4-6 5,2-7-6,-9-2 1,0-7-1,-2-5 0,-1-1 0,0 0-1,1 0-62,-2-14-145</inkml:trace>
  <inkml:trace contextRef="#ctx0" brushRef="#br0" timeOffset="10896.4177">10282 3125 347,'0'0'100,"0"0"-40,0 0-45,0 0-9,0 0-6,-74 128 1,39-68-1,2 4 16,-2-3 5,-4 1-20,-6 3 8,0-3-4,2-4 8,3-5-11,8-9 1,7-2-6,5-6 0,3-3-2,6-6-17,7-6-32,4-4-23,0-9-28,3-6-43</inkml:trace>
  <inkml:trace contextRef="#ctx0" brushRef="#br0" timeOffset="11568.3778">10592 3256 12,'0'0'408,"0"0"-308,0 0-40,0 0-17,0 0-32,0 0-11,8 2-2,1 7-13,9 7 14,7 3 2,6-1 2,5 3-1,2 0-2,0-2 0,4 1 5,-3-4-4,-3 1 17,-2-4-11,-4-1-7,-6-1 0,-5-2 4,-7-3-3,-4-1-1,-3-2 2,-3-2-11,-2 5 9,0 5-8,-3 5 8,-21 10 32,-9 8 11,-8 7-14,-4 3-18,3-2 12,3 0-19,3-2-3,-1-2 4,6-5-4,-1-4-1,4-3-35,7-7-36,5-5-49,4-11-191</inkml:trace>
  <inkml:trace contextRef="#ctx0" brushRef="#br0" timeOffset="12208.3344">10251 3785 244,'0'0'69,"0"0"-36,0 0-8,0 0-18,0 0 4,0 0 13,18 1 17,-5-1 0,4 0-8,0-1-22,4-7-1,3 0 4,5-2-10,-1-2-4,5 1 0,-3 1-36,-4 2-43,-5 4-29,-6-1-66</inkml:trace>
  <inkml:trace contextRef="#ctx0" brushRef="#br0" timeOffset="13842.95">9126 4815 401,'0'0'58,"0"0"-8,0 0-23,0 0-18,0 0-9,0 0-4,-51 67 4,39-33 5,6 4-5,3-1 7,3 0-7,0-4-6,3-5 5,12-5-5,0-8-10,9-3 13,-2-3 6,1-7 4,4-2-3,2 0 6,0-14 12,-1-8-22,-3-4-1,-10-2 0,-10-3 1,-5 0 2,0-2-2,-18 1 2,-4 4-1,-2 2 3,3 8-3,0 3 0,5 7-1,5 3 1,5 4-3,3 1 4,3 0-5,0 0-11,3 9 2,12 3 10,6 2-8,9-4 10,4-1 2,5-6 5,7-3 3,-6 0-5,0 0-3,-2-13 1,-2-5-3,-5-4 1,-4-2-1,-9 2-8,-6-2 5,-12 1 3,0 0-2,-8 0 4,-10-1 15,-4 1 8,1 2-2,0 5-2,3 3 10,6 4 6,5 5-24,5 1 7,2 3-20,0 0-4,0 0-12,5 0-11,13 12 25,10 6 2,4 3 1,2 0 2,-1 3 0,2 2-3,-5-1 2,-6 2-2,-6 5-1,-4 4 1,-7 2 0,-4 4 0,-3-3 3,1-3 2,2-4-5,3-4 2,2-4-5,5-4 3,2-6-4,6-4 1,7-5-3,8-5 5,8 0-6,2-17-110,-6-9-261</inkml:trace>
  <inkml:trace contextRef="#ctx0" brushRef="#br0" timeOffset="14799.0307">8413 5481 254,'0'0'165,"0"0"-78,0 0-18,0 0-15,0 0-6,0 0-31,0-9-10,0 10-7,0 20-13,0 14 13,6 13 12,5 10-8,0 3 2,7 5-4,-5-1 1,2 0-2,-4-4 4,-2-2-9,-2-5 4,-1-4 0,-5-9 2,-1-8 2,0-6-3,0-7-1,0-9-1,0-3-21,0-8-33,0 0-99,0-15-185</inkml:trace>
  <inkml:trace contextRef="#ctx0" brushRef="#br0" timeOffset="18550.0775">9217 5565 148,'0'0'197,"0"0"-146,0 0 5,0 0-13,0 0 8,0 0-11,0 0-25,-64-43 7,50 43-4,-1 0-15,0 5 3,-2 15-1,-2 6-5,2 8-4,-1 13 4,9 5 0,1 9-3,5-1 1,3-7 1,0-6 0,2-10-4,13-4 3,3-3 2,2-4 6,2-7-6,4-7-9,7-9 9,7-3 10,5-5 17,6-20-18,-6-3 0,-8-6 2,-7-3-7,-9-2 15,-11-2-16,-3-1 5,-7 0 2,0-1-8,-7-2-2,-9 3 0,-7 3 0,1 8-4,-1 2-30,0 7-46,-1 2-54,2 5-194</inkml:trace>
  <inkml:trace contextRef="#ctx0" brushRef="#br0" timeOffset="18990.057">9208 5275 388,'0'0'74,"0"0"-50,0 0-19,0 0-5,-21 114 0,21-61 11,0 6 14,9 2-16,3 12 25,-3 3-22,-3-1-4,-2-1 30,-2-7-22,-2-7-10,0-5-1,0 0-3,0-7 4,-9-6-5,0-8 2,0-8-3,4-13-46,5-7-17,0-6-49,0-1-105</inkml:trace>
  <inkml:trace contextRef="#ctx0" brushRef="#br0" timeOffset="19726.0079">9608 5508 447,'0'0'75,"0"0"-57,0 0-18,0 0-8,0 0-22,0 0 30,50 25 0,-14-10 29,0 1-18,6-4 5,-4 1 3,0-1-13,-4 0-1,-1 0-5,-2 2 0,-2 0 0,-4 0 0,-8 1 2,-6 1-4,-6-3 6,-5 4-3,0 1 0,-5 6 2,-20 6 8,-9 5-1,-9 1 2,-2 0 7,-3 0-17,5-2 10,-2 1-6,6-2-6,6-3-7,5-4-54,11-8-32,9-9-108</inkml:trace>
  <inkml:trace contextRef="#ctx0" brushRef="#br0" timeOffset="20453.9598">10398 5336 392,'0'0'117,"0"0"-98,0 0-11,0 0-8,0 0 0,0 0-5,-11 31 5,8 5 7,-2 9 11,5 6 0,-3 6-7,3 5-6,-3 2 1,0 1 22,0-9-4,1-8-10,2-6-4,0-6-1,0-4-8,0-1 4,0-1-2,2-4-3,-1-3-2,-1-8-44,0-8-62,2-7-87</inkml:trace>
  <inkml:trace contextRef="#ctx0" brushRef="#br0" timeOffset="22491.551">10722 5567 100,'0'0'98,"0"0"-83,0 0 30,0 0 8,0 0-5,0 0 7,0-44-10,0 36-16,0-1 5,0 1-16,0-2-16,0 0 9,5-1-11,6 1 0,0-1 3,5 2-3,-1 2 0,3 2 0,-3 2-1,3 3 1,-1 0-1,3 6-7,3 17 1,-4 6 0,2 6 1,-3 8 6,-3 3 2,3 1 4,0-2-4,4-1 2,3-4 2,5 1-6,4-2 0,4-4 20,2-6-1,-1-5-12,-3-5-5,-5-2 3,-6-7 0,-5-4-3,-5-3 3,-5-3-2,1 0-2,0-1 8,6-14 2,2-5-7,2 2-4,-3 1-39,-2 5 0,-3 0-47,-6 3-157</inkml:trace>
  <inkml:trace contextRef="#ctx0" brushRef="#br0" timeOffset="23283.5013">11392 5328 319,'0'0'64,"0"0"-40,0 0-12,0 0-1,0 0 11,0 0 2,-54 103-2,32-64-21,-1 3 12,-2 5-12,0 3 7,-2 7 3,-6 0-7,0 2-2,-1-5 20,3-6-13,4-3-5,0-4-1,5-5 0,2-4-3,2-4 2,5-4-2,1-6-2,6-7-53,3-8-22,3-3-85</inkml:trace>
  <inkml:trace contextRef="#ctx0" brushRef="#br0" timeOffset="23929.8121">11671 5437 311,'0'0'51,"0"0"-35,0 0-2,0 0-5,0 0-3,0 0-5,0 6 0,12 4 5,4 4-2,5 2 13,5 2-8,7 0-5,2 0 7,2 3-9,-1-2 9,-4 1 8,-4 0-2,-1-4 3,-9 0-7,0-1 1,-6-2-8,-2-1-2,-4-2 6,-3 1-10,-1-1 0,-2 1 4,0 0 5,0 6 36,-18 3 0,-5 2-23,-7 6-13,-7 1 2,-6 2-7,-5 2-4,-4-2 0,0 0-15,1-4-10,5-2-40,7-2-31,4-8-122</inkml:trace>
  <inkml:trace contextRef="#ctx0" brushRef="#br0" timeOffset="25768.1654">9855 6897 306,'0'0'85,"0"0"-56,0 0 4,0 0-21,0 0-5,0 0 8,-40 4-15,33 13 2,1 6 5,-2 3 4,-1 0 4,3 5-6,-1-4 1,7 0-7,0-1-2,0-4-1,3 0-1,9-1-7,-2-4 4,1-3-20,2-7 16,2-1 8,1-6 1,1 0 14,2-1-12,2-16 5,-3-2 6,-2-4-2,-2 2-3,-7 1 1,1-1 14,-7 2 12,-1-4-32,0 1 10,0-1-1,-9-1-11,-6 1 3,0 1 9,-4 1 9,3 1-7,1 4 3,4 4 6,2 4 8,6 5-21,2 2-6,1 1-6,0 0-6,3 5-21,13 11 14,8 0 9,3-1-7,3-3 11,5-4 0,-3-3-3,-1-4-9,-1-1-3,-6 0-18,-2 0 27,-4-4 2,-4-6 4,-5-2 0,-2-1 6,-3-5 5,-2-5-5,-2-4-4,0-1-4,0 2-4,0 3-5,-5 5 9,-6 3-4,0 6 2,-1 3 3,-1 2 2,-1 4 14,3 0-9,0 0-6,3 0-2,1 3-2,4 5 1,3 0-2,0 1 2,0-1 2,2 1-8,14-2-12,8 0 16,6-5 5,4-2 0,6 0 16,-2 0-12,-4 0-4,-4 5 3,-8 7-6,-4 6-4,-4 5 3,-7 5 4,-1 2 1,-5 7 1,-1-1 2,0-2-2,0-4-1,0-5 4,0-3-4,0-6-2,11-2 1,4-4-15,7-3 15,2-7-6,10 0 0,5-2-42,3-16-87</inkml:trace>
  <inkml:trace contextRef="#ctx0" brushRef="#br0" timeOffset="28845.2785">8802 7594 138,'0'0'211,"0"0"-169,0 0 22,0 0-31,0 0 19,0 0-5,0 0 7,-15-22-16,15 22-8,-1 0-18,1 0-12,-2 1-6,1 21 0,-2 16 6,-3 15-2,0 7 5,1 0 2,1 0-5,4 1 2,0 1-1,0-2 3,0 0-4,0-6 0,0-5 2,0-5-4,0-4 2,0-4 0,0-2 2,0-3-1,-5-3 1,-1-7-2,0-7-37,3-9-51,2-5-107</inkml:trace>
  <inkml:trace contextRef="#ctx0" brushRef="#br0" timeOffset="33404.2492">9569 7701 266,'0'0'85,"0"0"-16,0 0 6,0 0-36,0 0-12,0 0 2,-58-21 5,46 21-2,-3 0-21,-1 0-9,-4 3 6,-2 14-8,-2 2-2,4 5 1,1 3 1,5 5-1,3 3 1,0-1-7,5 0 5,3 0 1,3-2 0,0-4 1,0-1-11,18-1 3,-2-2-1,4 0 0,4-6-3,0-5 6,4-7 6,2-6 7,3 0-1,1-4-4,3-14 6,1-5-2,0-2-3,-5-4 4,-3 1-5,-6 0 8,-3 0-5,-5 2-1,-4-1 3,-4 2-4,-5 1-1,-3-2 6,0-1-6,-2 0 3,-11 0 0,-5-2-2,3 3 5,-1 4-8,0 2-3,0 5-49,0 6-43,-2 6-42,-3 3-172</inkml:trace>
  <inkml:trace contextRef="#ctx0" brushRef="#br0" timeOffset="33860.214">9618 7488 403,'0'0'64,"0"0"-9,0 0-23,0 0-32,0 0 0,0 0-2,-4 7-3,4 23 3,0 14 2,4 8 25,6 7-8,1 4 0,-5 2-13,-1 0 11,-5-2 10,0-2 15,0-2-27,0-3-6,-8-6-4,-1-5 0,-1-6-1,-1-4 7,2-7-9,3-7-2,-1-7-21,7-8-42,0-6-58,0-5-120</inkml:trace>
  <inkml:trace contextRef="#ctx0" brushRef="#br0" timeOffset="34777.944">10545 7664 258,'0'0'117,"0"0"-75,0 0 0,0 0-7,0 0-9,0 0 3,0 0-17,-6 7-10,-3 14-2,-6 6 5,0 4-4,-1 6 4,-1-4-4,1-1-1,1-4 4,-3-3-3,3-3 0,0-3-1,3-4-23,4-1-9,1-2-27,1-4-20,2-6-73</inkml:trace>
  <inkml:trace contextRef="#ctx0" brushRef="#br0" timeOffset="35137.9177">10336 7758 326,'0'0'45,"0"0"0,0 0-24,0 0-13,0 0 3,0 0-11,0 5 3,3 14-3,6 5 23,1 4-5,5-4-3,-1-2-10,2-4-3,-1 0 4,4-2-2,-4-3-1,0-1-3,0-1-1,0-3-1,-2-2-47,1 1-34,-2-4-61,-2-3 47</inkml:trace>
  <inkml:trace contextRef="#ctx0" brushRef="#br0" timeOffset="35760.1127">10546 7648 345,'0'0'50,"0"0"-19,0 0 18,0 0-9,0 0-11,-81-51 3,68 49-1,-2 2-13,-1 0-7,-2 2-6,-6 13-5,5 2 0,-1 4 1,2 1-1,6 9-5,-1 5 3,4 9 1,0 3-2,-1 2 3,5-2-1,1-3 2,2-3-2,2-3 1,0-4-3,0-7 0,15-3-20,6-6 9,4-6 4,7-6 8,5-6 2,9-1 1,4-9 11,3-12-5,1-9-5,-6-3 1,-4-3 0,-8-3 2,-9 2 0,-5 3-2,-10 1-2,-6 3 17,-6 0-12,0-1 22,-6 1-7,-11 0-16,0 3 1,-2 1-5,2 5-1,1 5 0,2 2-44,0 5-66,0 4-43,-1 1-136</inkml:trace>
  <inkml:trace contextRef="#ctx0" brushRef="#br0" timeOffset="36625.5806">11058 7584 237,'0'0'37,"0"0"-23,0 0 32,0 0-11,0 0 20,58-78-27,-44 71-8,-3 4 1,3 3-18,2 0-3,4 2 0,2 16-1,2 6 0,1 6 1,-4 5 2,2 1 4,-3 0-5,-3 1 8,1-1-6,0 1-2,1-4 3,3-3-4,2-4 9,-3-4 3,-3-4-11,0-2 3,-2-6-3,-2-2 0,4-4 2,-1-4-1,0 0 0,2 0-2,-2-9-56,-5-6-93</inkml:trace>
  <inkml:trace contextRef="#ctx0" brushRef="#br0" timeOffset="37289.5361">11519 7513 313,'0'0'78,"0"0"-30,0 0-25,0 0-4,0 0 1,0 0 1,0-4 8,0 4-27,0 1-2,-3 16-2,-9 8 2,-6 10 22,0 4-8,-3 4-12,-3 1 11,-1 3-13,0-2 1,-2-5-2,0 3 6,-2-6-1,3-2-2,2-5-1,5-7-1,8-5-17,2-5 6,2-2 1,5-5-22,2-6-36,0 0-76</inkml:trace>
  <inkml:trace contextRef="#ctx0" brushRef="#br0" timeOffset="38065.4845">11801 7581 95,'0'0'328,"0"0"-299,0 0-2,0 0 3,0 0-26,0 0-4,-8-5-8,8 5-3,2 0 11,7 3 0,9 6 5,-2 2 5,4-1-10,2 1 5,3-1-4,1-2-1,1 1-1,-1 0 1,1-1 7,0 0-4,1 2-3,-2-3 0,-4 2 3,-1-1-3,-3-1 0,-3 1-3,-6-2 3,0 1 0,-5 2 0,-2-2 0,-2 4 0,0 3 0,-3 1 31,-15 4 1,-3 2-11,-6 7-15,-4 0 2,-2 1-7,-1 1-1,5-1-9,1-3-28,2-1 4,4-4-46,0-3-60</inkml:trace>
  <inkml:trace contextRef="#ctx0" brushRef="#br0" timeOffset="41819.1215">14394 821 294,'0'0'108,"0"0"-34,0 0-22,0 0-21,0 0-8,0 0-3,-2-15-13,2 15-7,9 0 0,8-4 2,7 2 3,7-6 1,9-1 0,5 0-2,1 0-2,3 2-1,-8 2 0,-8 4-1,-8 1 1,-11 0-2,-3 0 1,-6 0-6,-1 0 3,-2 0 0,2 6 3,-1-3 0,1 2 1,1 2 4,1 1-3,0 6 0,3 4-1,3 3-1,-2 2 0,4 1 2,-4 0-2,-1 2 0,0 0 1,-2 4-1,-2-1-1,1 5 1,0 2 0,3 3 4,-2 1-2,2 2 1,-1 1 1,1-1-4,-3 0-4,-3 0 4,-2-1 3,-1 4-1,0 5-2,0 4-1,0 3 1,2 1 0,1 0 3,0 2-3,-2 2 0,2 6-4,0 1 4,1-1 0,1-1 2,1-3 2,2-4-8,-2 3 3,4 0 0,-3 2 1,1 1 0,0 2 6,-1 0-5,-3 4-1,1 2-1,-1-1 1,-1 2 0,-1-1 0,-1 2 1,-1 2-1,0 0 0,0 0 0,-1-2-1,-7-7 1,2 1-4,-1 0 4,-1-1 2,1 2-2,-2-2 0,0 0 2,-1-1-4,-1 0-1,1 0 3,1-4 0,1 3 6,1-3-6,-2 6 0,3-1 1,0 0-2,0-2 1,3-3-1,-2-1 1,1-3 0,-2 3 1,0-1-1,-3 0 1,-3 0-1,2-2 0,-4 1-1,1 0 0,1-1 2,0 4 0,2-4-1,2 1 0,0 4-2,1-2 0,1 8 2,0 3 3,0-2-2,-4-1 0,2-2-1,-2 0 0,1 2 0,-3 0 0,3-4 0,3 1 0,-1-3-1,4-2 1,1 0 1,1 2-1,1-2 0,0 1-1,0 0 1,0 6 2,0-2-1,0 3 1,0-1 0,-2-4-1,2-2-2,0 0-1,0-1 2,0 0 0,0-1 1,0 1 0,5-1-2,-1-3 3,3 1-5,-2-3 3,6-1 0,-4-2 0,5-3 0,-3-1-3,0-2 3,3 0 0,-2-2-1,-1-2 1,0-4 2,-3-8 2,-3-6-3,-1-6 1,-2-7-2,0-5-3,0-4 3,0-1 7,-10-3-4,-9 0 7,-8 0-9,-7 0 3,-2-8-1,-1-5-3,-3-1 0,-1 3 0,-1 0 1,-5 1-2,-4 0 1,-1 2-22,3-3-13,5-1-10,8 0 2,10 0-38,3 0 6,10-2-62,3-2-94</inkml:trace>
  <inkml:trace contextRef="#ctx0" brushRef="#br0" timeOffset="42955.0452">15108 3739 137,'0'0'25,"0"0"48,0 0-34,0 0 27,0 0-16,0 0-5,-11 4-8,11-4 12,0 0-8,0 0-30,0 0-11,0 1-10,1 1-24,15 0 17,8 0 17,9-2 10,9 0 4,8 0-14,1-4 2,2-4-2,-10 3-70,-5 4-53,-9 1-138</inkml:trace>
  <inkml:trace contextRef="#ctx0" brushRef="#br0" timeOffset="43650.9998">16481 3099 301,'0'0'81,"0"0"-81,0 0-1,0 0 1,0 118 32,-4-73 0,2-4-10,2-3-15,0-4-1,0-1-3,0-1-1,3-4-2,0 1-45,-1-1-68,1 0-63,0-6 119,2-5 54</inkml:trace>
  <inkml:trace contextRef="#ctx0" brushRef="#br0" timeOffset="44214.4456">16483 3013 201,'0'0'40,"0"0"18,0 0-12,0-85-13,6 72-1,5 2 3,3 2-21,2 6-11,2 3 9,5 0-12,3 15 0,1 12 0,0 4 8,-7 6-8,-6 0 3,-6 1-6,-8 0 2,0-4 0,-5 1 1,-12-5 0,-5-3-1,-1-6-3,2-9-5,4-5-1,6-7 10,3 0 0,4 0 2,0-2 3,4-1 8,0-1 18,0 4 2,0 0-33,0 0-2,11 2-7,4 12 8,1 2 1,4 4 0,-4 1 4,4 0-4,-1 0 0,-1 2-1,1-1-1,-4 0 0,1-3-58,-3 1-19,0-2-54,-1-2-42</inkml:trace>
  <inkml:trace contextRef="#ctx0" brushRef="#br0" timeOffset="45254.3792">17006 3078 150,'0'0'78,"0"0"-32,0 0 3,0 0-10,0 0 13,0 0 4,0-8-13,0 6-15,0 1-1,0 1 1,0 0-1,0 0-9,0 0-14,0 0-4,0 0-6,0 9-31,0 16 25,0 14 12,2 8 10,2 2-6,0-2-2,-2-6 5,-2-6-7,0-6-2,0-1 2,0-3 4,0-4-4,0-3-5,0-4-46,0-8-54,0-3-60</inkml:trace>
  <inkml:trace contextRef="#ctx0" brushRef="#br0" timeOffset="45518.369">17030 3029 179,'0'0'184,"0"0"-124,0 0-33,0 0-23,0 0-4,90-42 7,-58 36-6,1 1-1,-1 1 0,-6 2 0,-3 2-2,-8 0-39,-8 0-136</inkml:trace>
  <inkml:trace contextRef="#ctx0" brushRef="#br0" timeOffset="45740.8376">17019 3219 199,'0'0'89,"0"0"-52,0 0-12,0 0-7,0 0 1,0 0-4,94 1 0,-65-1-9,-3 0-1,-4 0-5,-3 12-68,-10 3-110</inkml:trace>
  <inkml:trace contextRef="#ctx0" brushRef="#br0" timeOffset="45956.8252">16990 3500 180,'0'0'48,"0"0"-33,0 0 66,0 0-14,80 4-30,-38-4-26,3-7-3,1 0 1,-3 0-9,-4 2-1,-3 2-77,-2 0-86</inkml:trace>
  <inkml:trace contextRef="#ctx0" brushRef="#br0" timeOffset="46276.8039">17655 3036 505,'0'0'55,"0"0"3,0 0-58,0 0-1,0 0-24,0 0 25,-1 71 0,1-33 1,3 1 5,0 2-5,1-4 1,-1 0-2,-2-5 0,3 0-1,-3-3-1,1-4 2,-1-4-4,1-5-37,1-6-30,3-6-75</inkml:trace>
  <inkml:trace contextRef="#ctx0" brushRef="#br0" timeOffset="46572.7875">17676 3137 454,'0'0'35,"0"0"-12,-8-111-20,8 78 13,0 4-8,7 4 19,5 5 9,5 5-23,2 6-4,1 6-9,3 3-3,-1 2-5,-3 17-1,1 8-6,-7 3 14,-1 3 2,-11 0 2,-1 1-3,0-3 1,-16-2-2,-6-4-2,-5-2-5,-2-4-15,1-4-24,1-5-34,7-7-53</inkml:trace>
  <inkml:trace contextRef="#ctx0" brushRef="#br0" timeOffset="46940.7691">18142 3050 334,'0'0'70,"0"0"-6,0 0-10,0 0-54,0 0-14,0 0 14,-23 98 0,19-55 4,1-1-3,3-1-1,-2-5 0,2-2 3,0-6-1,-3-1-2,0-3 2,-1-4-1,1-4-1,0-5-76,3-8-80</inkml:trace>
  <inkml:trace contextRef="#ctx0" brushRef="#br0" timeOffset="47420.7308">18087 3047 439,'0'0'4,"0"0"-4,52-95 0,-26 73 0,0 4 3,-4 7 23,-1 4-16,-2 3 8,-2 4-9,-1 0-9,-1 12-8,3 11 8,-6 6-1,-6 2 1,-6 7-2,-1-4-2,-19 3 2,-7-4 2,-1-5 3,0-4-3,-2-4 8,3-5-4,7-7-3,3-5 0,7-3 2,6 0-3,1 0 0,3-6-9,0 1-6,0 2 8,7 3 1,3 0 3,5 11-6,4 7 9,5 4-2,-1 1 1,2-1 1,0 1 1,-3-2 0,-1-2-1,-3 1 3,-3-2-3,-2-4 2,1 0-1,-5-6-1,1-2-15,5-1-102,-1-5-53</inkml:trace>
  <inkml:trace contextRef="#ctx0" brushRef="#br0" timeOffset="47756.7082">18609 3039 476,'0'0'96,"0"0"1,0 0-19,0 0-16,0 0-35,0 0-25,-12-33-2,12 55-27,0 9 20,0 6 7,3 4 0,0-2 0,0-4 5,0-3-3,-2-5-2,1-5-10,1-1-36,-3-1 7,1-4 10,2-3-70,0-9-60,1-4-77</inkml:trace>
  <inkml:trace contextRef="#ctx0" brushRef="#br0" timeOffset="48020.695">18623 2955 326,'0'0'109,"0"0"-78,0 0 21,-3-87-22,17 73-3,4 2-1,4 2-17,5 1-9,3 3 0,0 4-1,-3 2-1,-2 0-2,-1 0 0,-5 3-1,-1 7 4,-1 4-3,-4 4-57,-6 1-47,-5 2-65</inkml:trace>
  <inkml:trace contextRef="#ctx0" brushRef="#br0" timeOffset="48252.6769">18658 3122 293,'0'0'130,"0"0"-51,0 0-57,0 0-11,0 0 5,0 0 37,114-9-33,-70 2-9,-1-1-5,-6 5-2,-11 3-4,-8 0-45,-11 1-55,-7 12-76,0 6-25</inkml:trace>
  <inkml:trace contextRef="#ctx0" brushRef="#br0" timeOffset="48468.6649">18650 3408 59,'0'0'77,"0"0"19,0 0-14,0 0-19,91 6-6,-57-6-16,2 0-16,2-4-1,1-2-19,-1-2 4,-2 4-8,-5-1-2,-5 2-35,-7 2-82,-6-2-140</inkml:trace>
  <inkml:trace contextRef="#ctx0" brushRef="#br0" timeOffset="49297.318">19537 2908 351,'0'0'96,"0"0"-27,0 0-30,0 0-19,0 0-7,0 0 22,7-69-3,-7 65-9,-13-1 8,-4 2-31,-8 3-7,-5 0 5,-3 0 2,0 5 3,5 5-3,3 2-3,5 3 3,5 2 0,2 2-8,5 2 5,5 2 0,3 1-5,3 2 0,24-1 4,9 3 1,12 0-7,1 1-7,5 2 9,-2 2-6,-7 2 13,-4-2-1,-12-2 2,-10-4-1,-11-5 1,-8-4-4,0-1 0,-18-3-6,-11-3 10,-2-4 10,-3-2 5,-2-3 14,-1-2-15,-1 0-9,4 0-5,3-8-27,1-5-35,8-5-25,7-2-123</inkml:trace>
  <inkml:trace contextRef="#ctx0" brushRef="#br0" timeOffset="49657.2931">19968 2918 528,'0'0'24,"0"0"6,0 0-30,0 0-7,0 0-3,0 0 10,-6 110 3,6-75-2,0-2-2,0-1 5,0-2-8,0-1 8,0-1-3,0-2 0,0-5-1,0-6-83,1-7-40,5-7-144</inkml:trace>
  <inkml:trace contextRef="#ctx0" brushRef="#br0" timeOffset="49913.2774">20035 2818 173,'0'0'109,"0"0"-96,0 0 1,92-71 11,-63 66 0,3 0 5,0 3-11,0 2-10,0 0-5,-4 0 3,-4 2-7,-4 6-2,-7 2-2,-6 3-48,-7 3-79,0 2-40</inkml:trace>
  <inkml:trace contextRef="#ctx0" brushRef="#br0" timeOffset="50153.2622">20044 3056 174,'0'0'76,"0"0"-3,0 0-5,103-3-37,-67 2-19,-2-1-6,-4 2 2,-5 0-8,-6 0-2,-5 0 2,-9 3-57,-5 9-91</inkml:trace>
  <inkml:trace contextRef="#ctx0" brushRef="#br0" timeOffset="50353.2518">20014 3318 26,'0'0'276,"0"0"-238,0 0-26,0 0-4,0 0 20,0 0 29,73 9-3,-33-9-13,4 0-29,-1 0 5,0-4-14,-6 1-2,-2-1-2,-7 3-70,-6-2-115</inkml:trace>
  <inkml:trace contextRef="#ctx0" brushRef="#br0" timeOffset="51449.969">20677 2866 184,'0'0'160,"0"0"-80,0 0-31,0 0-15,0 0-32,0 0 3,0-1-5,0 8-13,0 18-5,-13 9 17,-3 8 2,0 0 7,-2 2-8,4-5 0,1 2 5,2-2-3,2-5 0,3 1 0,-1-6-1,1-5 2,3-6-2,0-3-1,2-7-11,1-3-2,0-2-42,0-3-66,0 0-22</inkml:trace>
  <inkml:trace contextRef="#ctx0" brushRef="#br0" timeOffset="52081.9315">20743 2856 311,'0'0'33,"0"0"2,0 0-10,0 0-3,0 0 1,0 0 1,44-53-10,-41 53-14,3 21-13,2 11 8,2 6 5,-3 1 19,2 0-12,3-1-2,2-3 0,0-3-1,4-2-4,2-3 7,2-4-1,-1-5-6,1-3 3,-1-8-7,-1-2 8,-1-3-4,-5-2 11,-1 0-7,-6-7 2,-2-6 57,-1-5-13,-1-1-15,1-6-3,0-3-28,-1-4 7,1-2-6,1-4 1,-1-3-3,-1 0-3,0 4 1,1 4-1,-2 7-24,-2 8-1,0 9-37,0 6-23,0 2-75</inkml:trace>
  <inkml:trace contextRef="#ctx0" brushRef="#br0" timeOffset="52457.9026">21340 2786 371,'0'0'26,"0"0"14,0 0-40,0 0-3,0 0 3,0 0 8,71-7-1,-42 7-6,4 0 19,0 0 2,3 0-7,-1 0-9,0 0 5,-5 0-9,-8-3-2,-3 1-43,-8-1-101</inkml:trace>
  <inkml:trace contextRef="#ctx0" brushRef="#br0" timeOffset="52705.8882">21555 2786 135,'0'0'193,"0"0"-161,0 0-4,-30 90-1,24-62-6,5-1-1,1-3 2,0-1-18,0-2-4,0 1-1,0-2 1,1-1 4,-1-1 10,0 0-14,0 1 4,0-1 0,0 0-4,-6-1-39,-1-4-90</inkml:trace>
  <inkml:trace contextRef="#ctx0" brushRef="#br0" timeOffset="53353.8466">22203 2809 219,'0'0'215,"0"0"-146,0 0-7,0 0-38,0 0-24,0 0 11,-79-66 20,64 63-2,-3 3-14,0 0-11,-2 0-5,5 5 1,2 8-7,4 3 7,3 7-13,6 3 10,0 1-3,0 3-11,17-2 7,6-2-19,7 0 29,0-4 13,0-2-13,-2-1-3,-4-1-6,-4 2 3,-4-1 0,-7 2-10,-8 2 15,-1 0-1,-4-2 2,-18 0 12,-8-3 0,-4-3 25,-5-2-12,-7-2-18,-1-4-6,1-2-1,3-5-50,5 0-21,7-2-44,7-14-252</inkml:trace>
  <inkml:trace contextRef="#ctx0" brushRef="#br0" timeOffset="54153.7968">24639 2707 403,'0'0'77,"0"0"-77,0 0-20,0 0 20,-11 119 1,4-73 12,6-2-11,-1-5 4,2-4-1,0-4-4,-3-2 2,0-3-3,-3-3 0,-1 0 0,-4-2-43,2 1-58,2-8-1,1-6 55</inkml:trace>
  <inkml:trace contextRef="#ctx0" brushRef="#br0" timeOffset="54537.7738">24663 2708 382,'0'0'7,"0"0"5,0 0 14,0 0-8,78-81 28,-67 77-22,0 4-18,4 0-6,0 1-2,2 20 2,3 11-16,-2 8 16,-6 4 4,-2 2 13,-4 0-2,-1-5 2,-1-7-11,2-4-3,-1-5-2,0-2 3,0-1 1,-4-5-5,-1-3 2,0 0-3,0-6 1,0 2-28,0-5-2,0-2-36,0-3-97</inkml:trace>
  <inkml:trace contextRef="#ctx0" brushRef="#br0" timeOffset="54785.7552">24730 2941 295,'0'0'22,"0"0"45,0 0-3,0 0-54,0 0 4,0 0-7,67-29 16,-37 29-1,0 0-17,-2 0 5,-3 0-10,-1 0 0,-4 0-24,-5 0-85,-8 0-186</inkml:trace>
  <inkml:trace contextRef="#ctx0" brushRef="#br0" timeOffset="55841.6881">26659 2701 350,'0'0'104,"0"0"-56,0 0-48,0 0-13,0 0 12,-9 80 1,3-43 18,2 3-12,1-3-2,1-2 2,2-4-4,0-2 1,0-2 2,0-2-5,0-2 0,0-5-3,0-2 3,0-5-9,0-5-35,0-5-68,0-1-117</inkml:trace>
  <inkml:trace contextRef="#ctx0" brushRef="#br0" timeOffset="56422.8832">26598 2807 375,'0'0'78,"0"0"-48,13-88-17,5 62-13,2 5 0,1 3 13,-2 6-13,-1 3 3,-2 3 0,1 3-3,-3 3 3,2 0-3,0 0 0,-1 13-3,1 9-1,-2 5-4,-1 8 7,-4 2 1,-3 2-1,-3-4 0,0-5 2,-3-2-1,0-6 8,2-4-6,-2-7-1,0-3-1,0-3 0,0-5-1,0 0 1,1 0 8,3 0-6,5-6 1,6-11 13,6-7-14,3-3 1,0-2 5,-3-1 7,0 1 24,-2 3-19,-4 3 24,-3 4-4,0 3-14,-2 2-10,-2 6-15,-1 2 0,1 3-1,-4 3-1,5 0-6,3 6-4,0 18 1,0 4 6,-2 7 3,-4-2 1,-1 1 0,-2-3 3,2-1 2,-1-3-2,-3-3-3,1-1-14,-2-5-23,0-3-40,0-5-28,0-5-49</inkml:trace>
  <inkml:trace contextRef="#ctx0" brushRef="#br0" timeOffset="56862.8528">27397 2711 493,'0'0'29,"0"0"12,0 0-16,0 0-23,0 0-2,0 0-5,0 5-12,0 25 8,0 6 2,0 3 7,0-1 2,0-7-1,0-3 3,0-5-3,5-4 1,3-1-2,2-2-3,2-2 3,1-2 0,2-4-3,-1-2 1,2-5-5,1-1 7,3 0 15,-1 0-11,-2 0-1,-2-9 4,0-3 0,-3-3 3,1-2 11,-2-3-8,1-2-12,-6-3 3,0-4-1,-2-4 1,-1 1-4,3 2-3,0 5-25,-2 6-6,-1 4-14,-3 7-61</inkml:trace>
  <inkml:trace contextRef="#ctx0" brushRef="#br0" timeOffset="57462.814">28054 2663 351,'0'0'156,"0"0"-87,0 0-45,0 0-24,0 0-10,0 0 3,-15 63 6,6-25 0,-1 1 2,-2 0 3,3-1-4,1-5 4,5-5-8,2-5 3,1-5-2,0-4 3,0-4-12,3-2 8,7-4 4,10-4 11,6 0 12,9 0 0,7 0-23,5-4 0,0-5-43,-3 0-44,-9 3-79</inkml:trace>
  <inkml:trace contextRef="#ctx0" brushRef="#br0" timeOffset="58102.772">28539 2605 135,'0'0'189,"0"0"-117,0 0 18,0 0 3,0 0-36,0 0-27,-15-7-24,15 7-6,0 0-5,0 0-23,0 0 6,12 0 1,4 8 21,10-2 25,5-2-22,3-1 11,2 1-9,0-4-3,-3 0-2,-5 0-35,-4 0-119,-8 0-241</inkml:trace>
  <inkml:trace contextRef="#ctx0" brushRef="#br0" timeOffset="58358.7539">28698 2612 362,'0'0'52,"0"0"-52,0 0 0,0 0 3,0 0 36,-34 95-9,26-67-7,5 4-18,-1-3-3,4-1 0,0-2-2,0-2 0,0-3 3,0-4 3,0 1-4,0-8-2,0 1-31,0-5-52,-3-2-108</inkml:trace>
  <inkml:trace contextRef="#ctx0" brushRef="#br0" timeOffset="58558.745">28504 2973 217,'0'0'110,"0"0"-95,0 0-1,0 0-5,0 0 2,0 0 3,54 2 11,-31 1-10,4-3-3,5 0-2,6 0-10,3 0 6,1 0-6,-1 0-82,-4 0-163</inkml:trace>
  <inkml:trace contextRef="#ctx0" brushRef="#br0" timeOffset="59523.8141">28217 2553 263,'0'0'114,"0"0"-64,0 0-21,0 0-29,0 0 0,0 0-7,0 0 6,10 0 1,10 0 4,8 0 10,3 0-6,1 0-4,-4 0-4,-6 0-24,-5 0-46,-6 0-79,-4 0-86</inkml:trace>
  <inkml:trace contextRef="#ctx0" brushRef="#br0" timeOffset="59803.5258">28358 2541 206,'0'0'57,"0"0"-49,0 0 9,0 0 31,0 0-27,-20 100 16,18-70-22,-1-2 9,3-1-16,0-1-7,-1-2-1,1-3 3,0 0-1,-2-2 4,0-2-3,-1 1-3,0-1-42,0-4-8,1-2-14,2-5-77</inkml:trace>
  <inkml:trace contextRef="#ctx0" brushRef="#br0" timeOffset="60835.4591">29118 2807 392,'0'0'75,"0"0"-72,0 0 7,0 0-5,0 0-5,82 0 2,-58 0-2,-2 0-38,-4 2-40,-3-1-64</inkml:trace>
  <inkml:trace contextRef="#ctx0" brushRef="#br0" timeOffset="61571.0188">29849 2613 331,'0'0'93,"0"0"-9,0 0-23,0 0-12,0 0-4,0 0-31,-17-21-7,9 21-7,-6 0-5,-10 20 4,-4 7 1,-5 6 0,0 5 0,3 1 0,4 0 1,9-1-1,7-2-7,10-4 4,0-3-11,8-1-23,12-3 21,4-2 16,3-8 0,4-3 2,5-7 0,3-5 6,1 0-1,0-2-3,-2-14 3,-2-7-7,-4-3 11,-5-4-8,-8-3 6,-8-5-2,-8-1 24,-3 0-20,0-1-5,-8 2-5,-5 3 0,-3 5-1,-1 6-25,-5 6-54,-5 5-60,-4 5-195</inkml:trace>
  <inkml:trace contextRef="#ctx0" brushRef="#br0" timeOffset="61869.0261">29767 2779 250,'0'0'13,"0"0"-8,0 0-5,0 0 5,68 87 16,-51-61 8,-2 1-19,-2-2 4,3 0-11,-2-2-1,2-1 14,-1-1-15,0-4 5,-3-2-4,0-5-4,5-4-2,-1-1-65,-3-4-63</inkml:trace>
  <inkml:trace contextRef="#ctx0" brushRef="#br0" timeOffset="62348.9963">30371 2621 545,'0'0'56,"0"0"-8,0 0-37,0 0-11,0 0-10,0 0-3,-56 72 3,52-25 7,4 1 3,0-6-2,0-6 2,7-5 1,3-5-1,2-1-13,4-6 9,1-1-17,5-4 21,5-3 0,1-4 12,3-6-6,1-1-6,-1-1 1,0-14 5,-2-6-1,-7-2 3,1-4 6,-4-2 4,-2-1-13,-3-1-1,-5-1-4,-3 1-5,-3 3-62,-1 4 7,2 8-75,-1 4-194</inkml:trace>
  <inkml:trace contextRef="#ctx0" brushRef="#br0" timeOffset="62884.9636">31062 2652 429,'0'0'145,"0"0"-99,0 0-46,0 0-11,0 0 4,-36 94 7,26-52 5,1 0-2,4-3-2,2-4-2,3-2 2,0-3-2,0-3 2,0-3-2,4-3 1,3-5 0,-3-4-66,2-8-63,0-4-129</inkml:trace>
  <inkml:trace contextRef="#ctx0" brushRef="#br0" timeOffset="63460.9279">31163 2613 162,'0'0'93,"0"0"2,0 0-9,0 0-24,0 0 10,0 0-7,60-54-55,-46 54 1,5 0-11,4 0-7,0 12 2,-1 9 5,-4 6-6,-6 5-4,-6 1 2,-6 0-5,0-1-11,-10-2-18,-16-3 0,-6-1 4,-3-7 25,4-4-8,7-2 1,6-6 14,6-1 1,8-4-1,2-1 3,2-1 3,0 0 10,3 0 7,15 0-11,3-3-2,4 0-1,-1 3-2,-2 0 0,0 0-1,-2 6 0,-2 9 0,-4 1-5,-4 4 4,-3 1-8,-4 0 4,-3 1 5,0-3 17,0-3 2,0-1-1,-1-4-2,-9-1 25,-4 0-15,-5-5 1,-8 2 6,-3-3-23,-1-2-9,0-2-1,5 0-62,2 0-86,6-6-147</inkml:trace>
  <inkml:trace contextRef="#ctx0" brushRef="#br0" timeOffset="63852.9012">31769 2681 336,'0'0'258,"0"0"-157,0 0-82,0 0-19,0 0 0,0 0-13,16 0 4,1 0 9,4 0 7,3 0-7,-1 0-2,0 0-6,-4 0 6,2 0-26,0-1-58,-6-2-90,-6-2-80</inkml:trace>
  <inkml:trace contextRef="#ctx0" brushRef="#br0" timeOffset="64076.8855">31873 2662 178,'0'0'33,"0"0"-26,0 0 1,0 0 32,-50 102 6,39-67-15,2-2 1,-1-2-20,2 0 7,4-4-9,1-2-10,3-2 4,0 0-3,-2 0 6,1-2-7,-2 0-49,0-1 23,-1-8-97</inkml:trace>
  <inkml:trace contextRef="#ctx0" brushRef="#br0" timeOffset="64292.8718">31646 3098 449,'0'0'49,"0"0"-45,0 0 6,0 0-9,0 0 1,0 0 4,72-2 14,-42 2-16,3 2 3,0-1-4,3-1 2,1 0-5,1 0-57,4 0-55</inkml:trace>
  <inkml:trace contextRef="#ctx0" brushRef="#br0" timeOffset="64660.8496">32253 2726 496,'0'0'63,"0"0"-46,0 0 1,0 0-18,0 0 1,0 0-1,56-5 7,-25 8-6,-2-1 3,-4 3 3,2-4-7,0 1 0,-2-2 0,4 0 0,-2 0-10,-5 0-91,-3 0-11,-7 0-53</inkml:trace>
  <inkml:trace contextRef="#ctx0" brushRef="#br0" timeOffset="64948.8321">32389 2755 153,'0'0'33,"0"0"-14,0 0 19,-41 78-5,30-48 4,1 4 2,0-3-12,-1 1-14,4-2-8,-4 0 0,5 0 32,0 0-18,2-1-14,2-2 7,-2 2-6,2-3 1,-3-3-7,2-2 5,-4-5-5,1-5-40,-3-3-106</inkml:trace>
  <inkml:trace contextRef="#ctx0" brushRef="#br0" timeOffset="66889.578">18070 4360 300,'0'0'120,"0"0"-49,0 0-17,0 0-23,0 0-5,0 0 16,1-17-5,-1 14-9,0 1 0,0-2 4,0-1-17,0 1-12,-6-1-3,-1 1 2,-3-2 1,-3 2-2,-1-1 4,-3 0-5,-4 2-5,-1 2 4,-2 1 0,2 0-3,-1 0 0,1 0-7,-2 6 3,2 4-6,-1 6 6,4-2 0,6 3 3,3 2 2,3 6-4,6-1 4,1 3-9,0 2 9,21-3-3,7 2-12,8-3 18,7-1-6,0-3 6,2 0 0,0-3-5,-8-1-4,-6-2-10,-8 2 2,-11-1-3,-6-1-13,-6-1-11,0 0 22,-5-1 15,-13 0 7,-9 0 0,-1 0 4,-5-3 5,2 0-8,-2-4-1,0-3 5,2-2-1,-5-1-2,1 0-1,-1 0 0,-2 0-2,2-7-9,5-4-1,6-4-14,10-3-13,11-2-135</inkml:trace>
  <inkml:trace contextRef="#ctx0" brushRef="#br0" timeOffset="67321.5483">18736 4269 548,'0'0'100,"0"0"-73,0 0-27,0 0-3,0 0-10,0 0-7,0 76 19,-7-33 1,-9 2 4,-5-1-4,-1-3 6,-5-4-3,-3 3 3,-1-3-6,-2 1 2,2-4-8,2-1-9,4-2-35,-1-6-66,7-6-115</inkml:trace>
  <inkml:trace contextRef="#ctx0" brushRef="#br0" timeOffset="67649.5299">18498 4247 176,'0'0'380,"0"0"-351,0 0-29,0 0-17,0 0 16,0 0 1,42 99 0,-26-66 2,1-2-2,-5 1 0,3-5-2,-3-1-56,1-5-19,-1-3-11,3-5-45</inkml:trace>
  <inkml:trace contextRef="#ctx0" brushRef="#br0" timeOffset="68257.489">19249 4257 474,'0'0'42,"0"0"-13,0 0-26,0 0 4,0 0-7,0 0 0,-90-39 3,68 39 2,-1 8-5,-1 11 0,2 5-1,5 6-1,6 2 2,6 3-4,5 1 4,0-2-5,5-2-10,13-2 1,1-5 13,3-2 1,-1-2 0,-4-3 1,-2 0 1,-2-1 2,-3 2-3,-1 4-1,2 1 0,-1 2 5,-2-1-5,-7-1 0,-1-1 4,0-5-2,-9-3-1,-9-4 9,-2-7-1,-2-4-7,-1 0 5,0 0-3,0-6-4,0-5 0,-1 3-19,-3-2-59,-1-1-103</inkml:trace>
  <inkml:trace contextRef="#ctx0" brushRef="#br0" timeOffset="68718.7732">19483 4304 404,'0'0'102,"0"0"-68,0 0-25,0 0-9,0 0 0,81-29-2,-39 23 2,10 0 0,4 0 6,1 0 2,-2 2-4,-7 4-3,-8-2 1,-9 2-2,-7 0-28,-3 0-62,-6 0-73</inkml:trace>
  <inkml:trace contextRef="#ctx0" brushRef="#br0" timeOffset="69022.7521">19708 4278 118,'0'0'370,"0"0"-304,0 0-66,0 0-19,0 0 11,0 0 6,14 106 4,-4-69 7,-3 1-9,-1-3 9,-2-4-8,-1-1 4,-3-1 0,0 0-5,0-3 7,-2-3-3,-6 0-4,4-4-1,2-3-57,2-5-79,0-6-158</inkml:trace>
  <inkml:trace contextRef="#ctx0" brushRef="#br0" timeOffset="69378.9325">20078 4328 452,'0'0'125,"0"0"-100,0 0-25,0 0-15,0 0 14,2 93 1,-2-49-4,0 1 12,0-1-9,0-5 2,0-1 2,0-4-2,0-2 6,0-4-5,-2-2 2,-4-2-4,-3-3 2,2-5-2,1-3-33,3-9-74,3-4-119</inkml:trace>
  <inkml:trace contextRef="#ctx0" brushRef="#br0" timeOffset="69650.9154">20096 4347 545,'0'0'29,"0"0"14,0 0-35,0 0-3,69-82-5,-43 74 2,-1 1-2,1 4 0,0 0 0,-4 1 0,0 0 3,-2 2-3,2 0 0,2 0-1,-1 0-12,-1 2-48,0 6-36,-8 0-66</inkml:trace>
  <inkml:trace contextRef="#ctx0" brushRef="#br0" timeOffset="69930.8981">20183 4555 308,'0'0'79,"0"0"-18,0 0-23,0 0 1,0 0-2,86-9-9,-56 3-14,0 3-12,-2 2 2,-3 1-4,-2 0 1,-4 0-8,-4 1-17,-7 13-84,-8 4-46,0 1 31,-20 2-62</inkml:trace>
  <inkml:trace contextRef="#ctx0" brushRef="#br0" timeOffset="70162.8819">20041 4864 400,'0'0'42,"0"0"-23,0 0-19,0 0 1,0 0-1,0 0 70,58 18-20,-21-18-7,8 0-9,6-5-22,1-7-11,-4-3 6,-2 0-7,-4 0-57,-2-1-43,-3-2-153</inkml:trace>
  <inkml:trace contextRef="#ctx0" brushRef="#br0" timeOffset="70562.8606">20852 4421 263,'0'0'189,"0"0"-87,0 0-33,0 0-46,0 0-23,0 0-16,-4 37 6,2-8 6,1 3 4,1 0 0,-2-1 0,2 1 0,-1-4 0,-1 1 1,2-2 3,0 0-4,0-2 1,0-3 0,0-2-1,0-5-9,0-4-22,0-1-65,0-7-68</inkml:trace>
  <inkml:trace contextRef="#ctx0" brushRef="#br0" timeOffset="71162.8581">20894 4574 355,'0'0'97,"0"0"-38,0-94-41,3 61-16,6-4-1,3 5 1,4-1-1,4 5 2,4 7-3,3 5 0,1 5 4,-3 5-4,-1 3 0,-7 3-3,0 0-1,-5 9 4,1 11-6,-5 5 2,0 7 0,-5 4 4,0 0-1,-2-3 2,1-4 0,-1-5 5,1-6-5,-2-4-1,1-6 2,-1-1-4,0-4 2,2-2 0,-2-1 11,2 0-10,3 0 5,3-3-4,5-13 18,8-9-19,1-4 5,-1-8-5,2 0 1,-3-1-1,-1 3 11,-3 7 9,-1 6-4,-2 6-3,-1 9-3,-2 2-3,-2 3-2,1 2-6,0 0-7,4 13-5,-1 12 1,0 7 8,-4 7 1,-4 3 4,-2-1 7,-2-1 16,0-4 2,0-2-13,0-4-4,-2-3-6,-4-2 1,2-2-4,-5-2 6,3-3-7,0-1-12,0-2-18,1-5-32,2-3-79</inkml:trace>
  <inkml:trace contextRef="#ctx0" brushRef="#br0" timeOffset="71394.8377">21440 4805 547,'0'0'0,"0"0"-3,0 0-63,0 0-17,0 0-109,0 0 74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14:29.7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6511 10015 292,'0'0'54,"0"0"1,0 0 9,0 0-13,0 0 10,0 0-25,0 0-11,0-15-7,0 15-10,0 0 1,0 0-9,0 0-10,0 2-4,1 17-3,3 6 17,1 7 4,-2 1-2,0 1-1,-2 2 4,1-1-4,-2 0 3,0-2 2,0-3-6,0-1-4,0-1-10,0-1-1,0 2-27,0-4-20,-2-2-13,-1-5-85</inkml:trace>
  <inkml:trace contextRef="#ctx0" brushRef="#br0" timeOffset="639.9557">6580 10264 34,'0'0'23,"0"0"-7,0 0 25,0 0-8,99-10-25,-74 7-4,-5 0 18,4 2 10,-5-3-21,-7 1-11,1 0 0,-4-1 1,0-1-1,2-3 1,1 0-2,-3-3 2,-2-2 1,2-1-2,-6-1 3,0 1-3,0 0 35,-3 0 5,0-1 13,0 1-29,0 1-1,0 2-6,0 2-1,0 1 7,0 4 16,0 3-9,0 1 8,0 0-5,0 0-18,0 0-15,0 0-14,0 7-9,0 17 6,0 6 17,0 6 12,0-1-11,0-2-1,0-3 7,3-3-2,3-1-5,-1-5 0,2-1-1,-3-2 2,1 0 1,1-2-2,0-1-37,1-3-38,2-7-43,0-5-69</inkml:trace>
  <inkml:trace contextRef="#ctx0" brushRef="#br0" timeOffset="1919.8739">7165 10247 250,'0'0'115,"0"0"-109,0 0-5,0 0-1,0 0 0,0 0 5,33-2 0,-21 2 22,3 0-10,0 0-6,1 0 4,-1 0-12,0-5-3,3 1 10,-3-2-9,-3 0 5,-3-2-4,0 1 3,-6-3-1,0 0 15,-3 1-2,0-1-11,0 0 1,-6 3 1,-6 3 14,0 0-10,0 4-7,0 0-5,-3 0-4,3 0 4,-3 8 0,1 7-2,0 3 2,2 2 1,5-2-1,2 0-2,5 0-2,0-3 2,0 0-6,9-3 5,6-2 3,3 1-4,1-3 0,5-3 4,0-1 1,0-3 12,1-1-2,1 0 5,-1 0-7,0-3-4,-2-7 6,-2-3-8,-2 0-1,-2 0 4,-3-6-6,0 1 0,-1-4 0,-2 1 0,-4 1-3,-2 2 2,-5 3 2,0 3 1,0 3 4,0 0-4,-8 0 8,-1 3-3,-4-2 10,4 2-12,0 3-5,0-1 0,2 2 0,-1 1-1,5 1-2,0 0 2,3 0 1,0 0 0,0 0-10,0 0-4,0 0-17,9 0 23,10 0 2,4 0 6,5 0 0,5 0 4,0 0-3,7-5-1,-3 1 0,-1 1 0,-3 3-1,-5 0 2,-4 0-1,-6 0 0,-6 6-1,-1 6 1,-5-1-6,-1 3 6,-2 2 0,-1-1 0,-1 1 2,2-3-2,2 3 0,1-3 0,4 0 0,1-2-6,1-4 6,4 2 0,-1-7 0,4 1 3,2-3-2,-1 0 5,-1 0-3,2 0 1,-3-3-2,1-9-1,-2-5 7,-1-1-1,1-6-2,-4-1-10,-4-1 5,-6 1-1,-3 4 0,0 3-1,0 2 2,-9 6 9,-6 2 10,3 4 14,0 2-18,-1 2-12,2 0-3,2 14-4,-1 9 1,4 2-4,3 4 2,3-1 4,0-2 1,3-2-5,13-3 4,4-3 1,5-2 0,6-6-19,2-6-40,3-4-85</inkml:trace>
  <inkml:trace contextRef="#ctx0" brushRef="#br0" timeOffset="2863.8158">9581 9679 379,'0'0'95,"0"0"-33,0 0-42,0 0-20,0 0-14,0 0 12,0 0 2,3 102 4,3-52 22,-2 1-10,1 2-10,-2-4-2,0 0-4,1-4 5,1-5-2,-1-3-1,-1-3 0,1-3-2,-2-3 2,-2-6-1,0-2 2,0-5-3,3-3-6,0-6-56,3-6-93,0 0-199</inkml:trace>
  <inkml:trace contextRef="#ctx0" brushRef="#br0" timeOffset="3535.775">10081 9842 336,'0'0'77,"0"0"-43,0 0 2,0 0-21,0 0-13,0 0-3,-94 0 1,80 14 0,1 8-1,2 5-2,4 6 2,-1 5 0,7 1-3,1 0 2,0 1 1,4-2-6,10-2 6,4-3 1,1-6-8,8-4-8,3-6 11,6-7 5,2-6 7,1-4-5,0 0 7,-3-10 6,1-13-9,-4-6 2,-6-5-4,-6-2 2,-5-5 1,-7-1-1,-6-2 10,-3 1 7,0-1-20,0 2-3,-18 3 0,-4 6-3,-7 4-23,-8 7-32,-6 6-9,-2 11-52,2 5-20</inkml:trace>
  <inkml:trace contextRef="#ctx0" brushRef="#br0" timeOffset="4007.7425">10219 9600 485,'0'0'81,"0"0"-16,0 0-7,0 0-26,0 0-23,0 0-9,-34 2-8,25 28 8,0 14-5,2 12 5,5 5-1,2 4 1,0 1 0,0-4-2,-1-5 5,-4-3-5,2-4 2,-4-6 0,5-5 1,-2-5-1,-1-4 1,1-2 0,-1-7-1,-2-2 0,3-6-19,-1-2-35,2-6-10,0-5-115</inkml:trace>
  <inkml:trace contextRef="#ctx0" brushRef="#br0" timeOffset="4816.994">10634 9807 355,'0'0'33,"0"0"5,0 0-10,0 0-22,0 0-4,0 0-2,-3-5-8,11 13 7,8 1 2,8 1 7,1 1 2,5-1-7,1 1 0,2-1-1,0 0-1,-2-2-1,-4 0 1,-6-2 2,-3 0 0,-9 2 1,-1 2-8,-7 4 8,-1 4 6,0 4 43,-21 4-29,-6 4-21,-6 0 8,2 0-5,1-6 1,3 0-5,5-4 0,2 1-4,4-1-3,4-2-24,2-5-42,7-3-41,3-9-217</inkml:trace>
  <inkml:trace contextRef="#ctx0" brushRef="#br0" timeOffset="6096.9142">12120 9912 346,'0'0'62,"0"0"-33,0 0 12,0 0-30,0 0-2,0 0-9,-84-20 3,70 20-2,0 2-1,-2 12 0,1 6-2,2 5 4,-1 3-2,6-1 0,5-1-3,2-3 2,1-5-1,0-3-5,3-3-4,8-3-8,3-5 5,0-4-2,4 0 6,1 0 1,2-15 9,3-2 0,-6-2 0,-2-2 4,-4 0-4,-6 0 7,0 4 24,-5 4 3,-1 4 1,0 3-8,0 3-15,0 3-10,0 0-2,0 0-9,0 0-3,0 7 3,0 10 9,5 1 0,1 0 0,6 0 0,3-3-1,0-1 1,4-5-4,0-3-7,1-5 6,1-1-4,0 0-2,-3-7 2,2-8 9,-3 0 0,1-2 0,-6 2 0,0 3 3,-2 1 0,4 1 14,4 1-16,4 2-1,2 3-1,-2 4-3,-1 0 1,-3 5-12,-5 8 15,-2 2-2,-2 0 2,-5-2 0,-2-2-2,-2-3 2,0-3 3,0-2-2,0-2 1,0 0 2,0-1 2,0 0 2,0 0 10,1-7-4,4-11-14,2-8-30,5 1 19,-3 2 11,0 6 4,-1 6 4,0 4 11,0 6-9,-1 1-10,5 0-1,0 0-4,3 3 4,2 8 2,2 1-1,-1 1 0,1 2 0,-1 1 0,-3 0 0,2 0 2,-4-1-2,-1 1 0,0-4-31,-3-3-90,-2-8-142</inkml:trace>
  <inkml:trace contextRef="#ctx0" brushRef="#br0" timeOffset="6664.883">13117 9906 320,'0'0'43,"0"0"-34,0 0-9,0 0 2,-103 20-4,76-2 7,3 3-4,5 1 3,5 4 4,-2 1 2,7-3-4,4 0-6,4-4 0,1-4 0,0-4-11,13-3-1,7-4 8,3-3-10,0-2 14,5 0 0,4-17 0,-2-4 3,-1-6-5,-5-5 4,-5-2 1,-8-3-3,-5 1 23,-4 0 33,-2 0-6,0 3 10,-9 0 7,-5 4 1,1 3-19,-1 3-20,4 4-6,2 7-6,2 6-14,3 6 5,2 0-8,1 2-7,0 27-9,0 11 9,0 11 7,0 3 0,4-5-1,4-4 1,7-6 4,0-7-4,5-4 0,6-7-12,-2-3-39,3-6-32,-2-7-55,-3-5-132</inkml:trace>
  <inkml:trace contextRef="#ctx0" brushRef="#br0" timeOffset="7496.8287">14049 9554 398,'0'0'97,"0"0"-2,0 0-18,0 0-34,0 0-14,0 0-27,0-11-4,0 28 0,0 18-9,0 12 11,0 9 3,0 3-1,0-3-2,0-1 1,0-3 0,0-6 0,0-1 1,0-5-4,0-6 2,0-4 0,-3-4 0,-1-2 0,-2-5-50,1-4-30,-2-10-89</inkml:trace>
  <inkml:trace contextRef="#ctx0" brushRef="#br0" timeOffset="8200.7806">14313 9694 357,'0'0'50,"0"0"-22,0 0-16,0 0-9,0 0 9,0 0-8,81-87 17,-56 78 7,-2 1-14,-1 5 3,-3 3-14,2 0-3,0 20-5,-1 11 3,0 10 1,-2 6 0,-3 2 2,-1-2 3,4-3 4,2-5-8,3-5-1,4-5 1,1-5 2,0-5 3,-1-2-2,0-5-3,-3-1 5,-3-5-4,3-5 4,3-1-5,-1 0-8,1-6-62,-2-9-118</inkml:trace>
  <inkml:trace contextRef="#ctx0" brushRef="#br0" timeOffset="9016.7314">14907 9595 309,'0'0'79,"0"0"-28,0 0-4,0 0-21,0 0 8,0 0-26,-9-2-4,-6 19-8,-1 8 8,-8 7-4,-1 6 1,-4 1 1,-1 0-2,-2 0 2,0 0-2,-1-1 3,2-2-2,1-3 0,3-3-1,4-5 0,3-2 5,4-4-5,2-3-4,4-6 1,4-4-31,4-4-25,2-2-45,0 0-74</inkml:trace>
  <inkml:trace contextRef="#ctx0" brushRef="#br0" timeOffset="9749.1132">15152 9683 242,'0'0'124,"0"0"-56,0 0-11,0 0-17,0 0-24,0 0-11,0 0-5,0 5 0,6-1 0,8 2 2,5 2-2,4 4 1,6-1-1,1 0 0,1 3 3,-3-2-1,0 0 4,1-1-6,-2-2 0,-2 0-1,1-3 1,-4 0 0,-3-3 0,-7 1 2,-4-1-2,-5-1 0,-2-1-6,-1 1 5,0 2-3,0 5 4,-13 5 24,-13 6-4,-3 4-6,-3 1-8,1 3-4,1-3-1,3 0 0,2 1 2,1-2-6,0-1-13,2-4-18,1-1-12,7-2-49,5-6-83</inkml:trace>
  <inkml:trace contextRef="#ctx0" brushRef="#br0" timeOffset="11301.0122">16918 9775 338,'0'0'57,"0"0"-22,0 0 8,0 0-21,0 0-21,0 0-1,-88-10 0,69 10 0,1 6 3,1 6-3,0 3-3,0 1 1,1 4 1,2 1 1,4-2 2,2 3-2,7-3-2,1-3-8,0 0-23,6-3 4,9-2 6,4-3 2,5-3 14,0-3 5,1-2-11,-2 0-9,-1 0 22,-1 0 3,-6-7 3,1-4 10,-4-1 9,0-2-13,-3 0-1,-1 1-3,-5 0 15,0 0-11,-3 5 4,0 0-1,0 3-7,0 3-5,0 2 12,0 0 13,0 0-28,3 4-14,4 10 10,0 1 4,1-2 0,1 1 2,1-4-4,2-1 4,1-3-5,3-3 3,3-3 0,-1 0 3,3 0-1,-1-7-2,2-5-1,-5-5-15,-3 1 15,-4 1 0,-10-1 0,0 1 1,0-1 1,-10 0 0,-2 0 5,-2 1-5,3 2-1,3 2-2,2 0 1,3 3 1,3 2 0,0 1-3,0 2 3,0-1 0,3 1 4,6 0 1,3 1-1,4 2-2,0 0 15,4 0-14,6 0 4,0 0-1,6 0-2,-4 0-4,-1 0 5,-8 6-5,-1 1 0,-4 4-1,-3 4-3,-3 0 2,1 3 2,-4 0-2,-1 2 0,0-1 2,-1 1 0,2-2 0,2-3 2,3-3 1,3-2-2,2-3 5,4-4-5,2-3 3,2 0-1,3-2 2,1-11 2,0-4-2,1-4-1,-4-3-1,-4-2 0,-3 1-2,-6-1 3,-6 0 2,-4 2-6,-1 5 8,-1 2 5,-15 7 38,-4 4 4,1 6-25,-1 0-30,1 3-2,3 18 0,2 7-2,3 6 2,7-1 0,4-3-1,0-5 1,4-2 1,11-3-7,6-4 6,4-5-39,7-9-64,2-2-25</inkml:trace>
  <inkml:trace contextRef="#ctx0" brushRef="#br0" timeOffset="11932.9742">19067 9417 104,'0'0'399,"0"0"-340,0 0-59,0 0-3,0 0 2,0 78-9,0-34 10,0 1 10,0 2 18,0-1-18,0-2-5,0-3 3,1-5-7,2-6 4,0-5-4,0-4 0,3-6-1,-5-4-18,2-6-66,0-5-41,-1 0-141</inkml:trace>
  <inkml:trace contextRef="#ctx0" brushRef="#br0" timeOffset="12268.952">19103 9468 561,'0'0'4,"0"0"-4,0 0-3,0 0 2,-8-77 2,8 67-1,1 2 19,6 2-1,3 2-17,2 2 3,5 1-1,3 1-1,5 0-2,1 11 0,-1 11 0,-4 4 0,-8 0-2,-5 2-2,-8-1 2,0-3-2,-11-2-12,-9-1 15,-6-1-5,3 0 6,0-4-9,1-2-47,2-4-64,4-2-114</inkml:trace>
  <inkml:trace contextRef="#ctx0" brushRef="#br0" timeOffset="12876.7965">19587 9422 18,'0'0'477,"0"0"-405,0 0-59,0 0-13,0 0-7,0 0 6,0 57-1,0-22 2,0 4 0,0 3 2,-1 1-2,-5 1 5,-3-2-5,3-3 10,1-6-10,1-4 1,-1-5-6,4-5-38,-1-5-31,2-7-96</inkml:trace>
  <inkml:trace contextRef="#ctx0" brushRef="#br0" timeOffset="13420.7591">19554 9477 151,'0'0'71,"0"0"-4,0 0-16,66-90 19,-45 76-21,0 2-7,4 5-12,1 2-15,-1 5-6,-3 0-2,-1 0-7,-1 17-4,-4 5-1,-6 9-4,-7 0 9,-3 2 1,-4 0 12,-17 0-3,-6-3-10,-6-1 8,1-3-8,-3-4-7,4-5-10,7-5-1,7-5-37,6-5 18,8-2 19,3 0-14,0 0-29,0-2 36,13 1 24,2 1 1,4 0 1,3 4 12,6 10 4,5 1 18,7 0-3,5 1-8,-1 0 30,-2-1-41,-8 0-9,-7 0-4,-5-2 0,-5 1 4,-5-2-3,-5 0 2,-2-3-3,-4-1-5,-1-4-34,0-4-65,2 0-73</inkml:trace>
  <inkml:trace contextRef="#ctx0" brushRef="#br0" timeOffset="13892.7326">20294 9453 445,'0'0'10,"0"0"3,0 0 12,0 0-22,-92-34 2,73 34-5,2 15-2,1 7 1,4 9 1,-1 9 0,3 4 7,4 1-6,3-1 0,3-1-1,0-6 0,6-5-1,14-6-5,4-7 0,6-5 6,0-8 9,2-5 24,4-1-6,-2-1-15,1-14 7,-3-6-9,-5-4-6,-6-1 11,-6-3 7,-7-1 12,-5 1-14,-3-1 3,0 1-8,-15 3-15,-3 2 1,-2 2-1,1 6-16,0 2-12,1 5-45,1 4-53,5 2-83</inkml:trace>
  <inkml:trace contextRef="#ctx0" brushRef="#br0" timeOffset="14513.9582">20745 9357 429,'0'0'34,"0"0"-27,0 0-7,0 0 0,0 0-1,0 0-13,0 72 14,1-32 43,1 1-12,-2-3 3,1-1-28,-1-2 0,0-2 2,2-6-8,-1-4 9,-1-4-9,2-5-18,-2-3-24,0-4-28,0-4-69</inkml:trace>
  <inkml:trace contextRef="#ctx0" brushRef="#br0" timeOffset="14921.9325">20626 9417 337,'0'0'0,"0"0"-3,37-86 3,-15 65 0,-1 6 12,0 2 11,3 3-3,3 7 13,1 3-5,3 0 5,7 11-20,2 10-2,3 9-4,1 6-1,-7 3-6,-9 5-1,-7-3 0,-9-1 1,-7-2 24,-5-2-5,0-3-3,-9-1 7,-14-2-8,-5-4 0,-5-2-6,-3-3-3,-3-5 11,0-1-16,1-4 2,4-5-3,2-3-10,6-3-32,3 0-21,-1-2-12,5-10-27,2-3-72</inkml:trace>
  <inkml:trace contextRef="#ctx0" brushRef="#br0" timeOffset="15655.1797">21521 9329 347,'0'0'128,"0"0"-49,0 0-63,0 0-16,0 0-2,-13 85 1,11-43 1,2 2-4,0 1 3,3-3-1,9 0 1,3-4-4,3-7-1,2-3 5,0-6-1,1-5-8,2-6 7,2-3 2,2-6 1,1-2 13,2 0-6,-4-14-3,-2-3 10,-3-5 17,-3-2 17,-6-3-12,-2-5-1,-4 0-9,-3 1-16,-3-2-7,0 0 1,0-1-1,0 3-6,-1 5-15,-4 7-22,4 6 10,1 8-16,0 3-29,0 2-46</inkml:trace>
  <inkml:trace contextRef="#ctx0" brushRef="#br0" timeOffset="16047.154">22408 9402 463,'0'0'52,"0"0"-40,0 0-11,0 0 2,0 0-3,-85-26-2,48 31 0,-4 15 2,0 6 0,4 9 5,4 4 4,6 0-5,9 0-4,8 0 0,10-4-1,0-5 1,13-4 0,14-6 0,6-7 30,7-2-8,5-7-19,2-4 0,3 0 3,2 0-6,-5-4-33,-4-9-47,-11 0-83</inkml:trace>
  <inkml:trace contextRef="#ctx0" brushRef="#br0" timeOffset="16647.1155">22716 9373 495,'0'0'84,"0"0"-46,0 0-37,0 0 3,0 0 2,92-3-5,-51 3 2,7 0 1,7 0-2,6 0-2,9 0 0,-5 0 10,-5-3-10,-15 2-16,-12 1-70,-15-3-63</inkml:trace>
  <inkml:trace contextRef="#ctx0" brushRef="#br0" timeOffset="16927.1004">22953 9352 32,'0'0'274,"0"0"-272,0 0-2,0 0 9,0 0 40,0 83 5,0-55-28,0 3-2,2-1-21,1 0-1,-1-2 4,0 1-5,-1-2 5,1-3-5,-1-1-1,2-2-2,2-3-39,-2-5-78,3-3-105</inkml:trace>
  <inkml:trace contextRef="#ctx0" brushRef="#br0" timeOffset="17847.042">25209 9238 349,'0'0'11,"0"0"33,0 0-2,0 0 6,0 0-29,0 0 2,-76-44-11,52 44-6,0 0-4,-3 0 1,-1 0 1,2 0-2,6 1 0,5 9-2,3 1 1,4 11-3,5 5-8,3 1 6,0 3 2,8-1 3,11-3-6,5-2 1,4 1 6,4-3 1,2 1 3,2-2 4,0-1-7,-3-1 6,-1-2-2,-5 0-5,-5-1 1,-6-4-1,-6-1 1,-4-4-2,-6-4-2,0-1 3,-2-1 0,-17 0 45,-6 1-18,-8-1-14,-1-2 14,-2 0-20,1 0-1,4 0-6,1 0-48,5 0-9,4-3-22,6-7-119</inkml:trace>
  <inkml:trace contextRef="#ctx0" brushRef="#br0" timeOffset="18255.0179">25428 9229 366,'0'0'16,"0"0"-8,0 0-8,105-9 5,-66 4 4,4 1 24,2-2-9,1-1 13,-1 2-4,-5-1-12,0-1-19,-3 3-1,-5 0 3,-6 1-4,-9 1-40,-5 1-36,-12 1-72</inkml:trace>
  <inkml:trace contextRef="#ctx0" brushRef="#br0" timeOffset="18516.2534">25661 9200 237,'0'0'118,"0"0"-113,0 0-5,0 0 0,0 0 4,0 0 34,-1 106 7,2-69-14,4 2-8,0 1 5,-3-4-13,-2-2-11,0-4-3,0 1 3,-6-5-2,-4 0-2,-3-3-1,0-5-57,3-8-133</inkml:trace>
  <inkml:trace contextRef="#ctx0" brushRef="#br0" timeOffset="19115.4492">26235 9155 366,'0'0'119,"0"0"-95,0 0-24,0 0-14,-1 81 14,-8-32 33,-3 0-16,3-5 4,0-3-10,0-5-1,0-4-4,2-3-3,-4-3 2,2-5-2,0-3-3,2-3-24,-2-3-9,3-6-12,1-4-9,4-2-61,1 0-107</inkml:trace>
  <inkml:trace contextRef="#ctx0" brushRef="#br0" timeOffset="19427.4305">26282 9190 293,'0'0'38,"0"0"8,0 0-19,0 0-2,0 0 0,0 0-9,71-47-8,-60 50-1,1 15-6,1 12-1,-1 6 5,-3 6 17,-3 5 0,-5-3 8,-1-2-18,0-4 12,0-5-17,0-5-2,0-2 3,0-3-7,0-2 1,0-3 1,0-3-2,0-4 0,0-3-1,2-3-61,-2-5-44,0 0-115</inkml:trace>
  <inkml:trace contextRef="#ctx0" brushRef="#br0" timeOffset="19659.4169">26226 9459 390,'0'0'0,"0"0"-76,0 0 75,0 0-1,0 0 4,94-36 16,-62 32 32,-1 1-33,2-1 12,1 1-26,1 0-3,-1-1-33,0-2-188</inkml:trace>
  <inkml:trace contextRef="#ctx0" brushRef="#br0" timeOffset="19963.3976">26659 9205 452,'0'0'48,"0"0"-41,0 0-2,0 0-3,0 0 2,97 0-1,-61 0-3,0 0 11,0 0-2,-5 0-3,0 0-5,-1 0-1,-6 0-13,-5 0-46,-8 0-41,-7 0-141</inkml:trace>
  <inkml:trace contextRef="#ctx0" brushRef="#br0" timeOffset="20195.3825">26867 9198 400,'0'0'6,"0"0"-2,0 0-4,-9 80 5,6-45 7,-1 1 16,3 0-5,-1-1-3,1-4-3,-2-3-11,0-3-3,-1-2 1,1-5-1,0 0 0,0-3-3,1-6-40,2-4-105</inkml:trace>
  <inkml:trace contextRef="#ctx0" brushRef="#br0" timeOffset="20763.3436">27270 9158 351,'0'0'98,"0"0"-85,0 0-13,0 0-8,0 0 8,0 0 2,-4 110 42,3-68-12,-1 0-24,2-4 1,-1-5-2,1-3 0,0-4-7,0-4 4,0-2 8,0-2-12,0-3 2,0-3-2,0-4 0,0-4-55,0-4-52,0 0-170</inkml:trace>
  <inkml:trace contextRef="#ctx0" brushRef="#br0" timeOffset="21035.3291">27314 9177 382,'0'0'0,"0"0"-11,0 0 11,0 0 23,78-79 22,-62 72-6,2 0-23,-2 3-5,4 1 8,-2 0-12,3 1 1,2 2-7,0 0-2,1 0-4,0 0-54,-4 11-27,-8-2-81</inkml:trace>
  <inkml:trace contextRef="#ctx0" brushRef="#br0" timeOffset="21291.3128">27292 9334 436,'0'0'88,"0"0"-81,0 0 0,0 0-4,0 0 8,85 0-4,-52 0 1,-1 0 2,1 0-10,-3 5-1,-3-1-5,-5 5-36,-8 2-27,-11-1-121</inkml:trace>
  <inkml:trace contextRef="#ctx0" brushRef="#br0" timeOffset="21525.9423">27242 9577 69,'0'0'246,"0"0"-233,0 0 51,0 0 16,0 0-36,0 0-1,89 12 1,-51-12-10,3 0-28,2-4 1,5 0 2,1-3-3,-1-1-6,-2 2-36,-8-3-58,-5 0-62</inkml:trace>
  <inkml:trace contextRef="#ctx0" brushRef="#br0" timeOffset="22037.9094">28124 9206 495,'0'0'19,"0"0"-11,0 0-8,0 0 2,0 0-2,0 0 4,-75-78 7,53 77-10,-2 1-1,3 0 1,-1 3 0,3 10-2,2 3 0,5 1-4,5 1 2,5 2-8,2-1 6,0 2 3,5 0-6,10 2-3,3 1-6,1 2 11,3-3 6,1 5 3,2-5-2,1 0-1,-4 0 0,-3-2 0,-4-1 0,-6-2 0,-6-3 7,-3-1 9,0-1-13,-6 0 20,-11 1 19,-6-2-9,-6-3-17,1-3-10,-3-4 6,-4-1-12,-3-1-20,-2 0-21,-4 0-24,-2-6-67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35:30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8231 12606,'0'23,"24"1,-24-1,0 1,0 23,0-24,0 24,0 0,0 24,-24-24,24 0,0 23,0-22,0-25,0 48,0-48,-23 24,23 24,0-24,-24-24,24 1,0-1,0 1</inkml:trace>
  <inkml:trace contextRef="#ctx0" brushRef="#br0" timeOffset="702.2042">8702 12794,'0'0,"0"-24,-24 1,1 23,-1 0,1 0,23 23,-24 1,1-1,23 1,0-1,-24 24,1 0,23 47,-24-47,24-23,0 23,0-23,0-1,24 1,-24-1,23 1,1-24,-1 0,24 0,-23 0,-1 0,1-24,-1 1,1-1,-1 1,-23-1,24-23,-24 23,0 1,0-24,0 23,0 1,0-24,0 23,-24 1,24-1,-23 1,-1 23</inkml:trace>
  <inkml:trace contextRef="#ctx0" brushRef="#br0" timeOffset="1167.2074">9008 12723,'0'-23,"0"46,23 1,1-24,-24 23,23 1,1-1,-1 1,24-1,-23 1,23-1,0 1,-24-24,1 23,46 1,-46-24,-1 23,24-23,-47 24,24-24,0 23,-1 1,-46-1,-1 1,0 0,1-1,-1 1,-23 23,24-24,-24 1,0 46,23-70</inkml:trace>
  <inkml:trace contextRef="#ctx0" brushRef="#br0" timeOffset="1796.2154">11783 12817,'0'-23,"0"46,0 1,0-1,0 24,0-23,-24 70,24-24,0 25,0-48,0-24,0 24,0 0,0-23,-23-1</inkml:trace>
  <inkml:trace contextRef="#ctx0" brushRef="#br0" timeOffset="2109.9047">12089 12935,'0'23,"0"1,0-1,0 24,0-23,-24-1,24 25,0-25,0 1,0 23,0-24,0 1,0 23,-24-24</inkml:trace>
  <inkml:trace contextRef="#ctx0" brushRef="#br0" timeOffset="2569.9335">12347 12841,'0'-24,"24"48,-1-24,1 23,-24 1,23-1,1 1,23-24,23 47,-46-24,46 1,-22 23,-1-24,-47 1,23 0,-23-1,0 1,0-1,-23 1,-1-1,-47 1,24 23,24-24,-24-23,0 24,23-1,1 1</inkml:trace>
  <inkml:trace contextRef="#ctx0" brushRef="#br0" timeOffset="3796.2191">8961 13852,'0'24,"0"-1,0 1,0-1,-24 1,24 23,-23-24,-1 24,24 0,0 0,-24-23,24 23,-23 0,23-24,0 24,0-23,-24 0,24-1,0 1,0-1,0 1,24-1,-1-23,48 0,-24 0,71-23,-48-1,1 24,23 0,-24 0,24 0,-23 0,141 47,-95-47,-23 24,24-24,0 23,23 1,0-1,-24-23,24 0,1 24,-1-24,-24 0,24 0,118 0,-141 0,-1 0,-23-24,-23 24,23-23,-23-1,-24-23,-24 24,1-24,23-48,-24 72,-23-24,0 0,-23 0,23 0,-24 23,1-23,23 24,0-1,-24 1,1 23,23-24</inkml:trace>
  <inkml:trace contextRef="#ctx0" brushRef="#br0" timeOffset="4505.0683">9454 15216,'0'-23,"0"-1,0 1,0-1,-23 24,-1-23,1-1,-1 24,1 0,-1 0,1 0,-24 24,0-1,23 1,1-1,23 48,0-48,23 1,-23-1,47 1,-23-1,23 24,-24-47,1 24,-1-1,1 1,-1-1,-23 1,0-1,-23 1,-24-1,0 1,23-24,1 0,-24 0,23 0,1 0,-1 0,1 0,-1 0,1-24</inkml:trace>
  <inkml:trace contextRef="#ctx0" brushRef="#br0" timeOffset="4874.8973">9760 15193,'-23'0,"23"-24,23 24,1 0,23 0,-24 0,1 0,-1 0,1 0,-1 0,1-23,23 23</inkml:trace>
  <inkml:trace contextRef="#ctx0" brushRef="#br0" timeOffset="5089.885">9948 15146,'-23'23,"46"-46,-46 70,-1-24,24 1,0 23,0-24,0 1,-23 23,23-24,0 1,0-1,-24 1,24-1,0 1,0-1,0 1</inkml:trace>
  <inkml:trace contextRef="#ctx0" brushRef="#br0" timeOffset="5354.8697">9737 15545,'23'0,"1"0,-1 0,1 0,-1 0,1 0,-1-23,1 23,-1 0</inkml:trace>
  <inkml:trace contextRef="#ctx0" brushRef="#br0" timeOffset="5668.2181">10513 15122,'-24'0,"24"24,-23-24,23 23,-24 1,1-1,23 1,-24 23,24-24,0 1,0-1,0 1,0-1,0 1,0-1</inkml:trace>
  <inkml:trace contextRef="#ctx0" brushRef="#br0" timeOffset="6034.218">10395 15381,'0'-24,"0"48,0-71,0 23,0 1,0-24,24 47,-24-47,0 23,0 1,23 23,1 0,-24 47,23-24,1 1,-24-1,0 1,23-1,1 1,-1 46,1-46,-1-24,-23 23,0 1,24-48,-1 1,-23-1,0 1,24-24,-1 23,-23 1,24-1,-24 1,0-1,0 1,0-1,0 1</inkml:trace>
  <inkml:trace contextRef="#ctx0" brushRef="#br0" timeOffset="6721.2176">11124 15122,'0'-23,"0"-1,0 1,-23 23,-1 0,1 23,-1 1,1-1,-1 1,1-1,23 1,-24 23,1-24,23 24,0-23,0-1,0 1,23-1,1 1,-24-1,23-23,1 0,-1 0,1 0,-1 0,1 0,-24-23,0-1,-24 24,1-23,-1-1,24 1,24-1,-1 24,1 0,-1 0,1 0,-1 0,-23 24,24-1,-24 1,0-1,0 1,0-1,0 1,0-1</inkml:trace>
  <inkml:trace contextRef="#ctx0" brushRef="#br0" timeOffset="7226.8845">11501 15122,'0'-23,"0"-1,-24 24,1 0,23 24,0-1,0 1,-24-1,24 1,-24 23,24-24,0 1,0-1,0 1,0-1,0 1,0-1,0 1,0-1,24-23,0 0,-1 0,1 0,-1 0,-23-23,24 23,-1 0,1 0,-1 0,24 0,-23 0,-24-24,23 24</inkml:trace>
  <inkml:trace contextRef="#ctx0" brushRef="#br0" timeOffset="7571.2141">12065 15122,'-24'-23,"1"23,23 23,0 1,-24-24,24 23,0 1,-23 23,23 0,0-24,0 1,0-1,0 1,0-1</inkml:trace>
  <inkml:trace contextRef="#ctx0" brushRef="#br0" timeOffset="7814.218">12018 15099,'0'-47,"0"94,23-94,1 23,0 24,-1 0,1-24,-1 24,1 0,-1 0,1 0,46 0,-46 0</inkml:trace>
  <inkml:trace contextRef="#ctx0" brushRef="#br0" timeOffset="8024.2058">12018 15263,'0'0,"23"0,1 0,0 0,-1 0,24 0,-23 0,-1 0,1 0</inkml:trace>
  <inkml:trace contextRef="#ctx0" brushRef="#br0" timeOffset="8220.1937">11994 15404,'-23'24,"46"-48,-46 71,23-23,23-24,1 0,23 0,0 0,-23 23,70-23,-71 0,24 0,0-23</inkml:trace>
  <inkml:trace contextRef="#ctx0" brushRef="#br0" timeOffset="8740.1595">13852 15146,'0'-24,"0"1,-23-1,-1 1,1 23,-24 0,0 0,23 23,1 1,-24 46,23-46,24 23,-23 23,23-46,0 23,23-24,-23 1,24-1,-1-23,1 24,23-24,0 0,-24 0,24-24,-47 1,47 23,-47-24,47 1,-23-1,-24-23,0 0,0 24,0-1,0-23,0 24,0-1,-24 1,1-1,-1 1</inkml:trace>
  <inkml:trace contextRef="#ctx0" brushRef="#br0" timeOffset="8986.145">13547 15240,'23'0,"1"0,-1 0,1 0,23 0,-47 23,47 1,-47-1,23-23,1 24,-1-1,24 24,-47-23,24-1,-1 1,1-1</inkml:trace>
  <inkml:trace contextRef="#ctx0" brushRef="#br0" timeOffset="9426.878">14276 15075,'0'24,"-24"-1,24 1,-23 23,-1-24,24 1,0 23,0-24,0 1,0-1,0 1,24-1,-1 1,1-24,-1 0,1 0,-1-24,1 1,-1-1,1 1,-24-1,0 1,23-1,-23 1,24-1,-24 1,0-1</inkml:trace>
  <inkml:trace contextRef="#ctx0" brushRef="#br0" timeOffset="9788.2244">14817 15099,'-24'0,"48"0,-71 0,47 23,0 1,-24-24,24 47,0-24,0 1,0-1,0 1,0-1,0 1,0-1,0 1</inkml:trace>
  <inkml:trace contextRef="#ctx0" brushRef="#br0" timeOffset="10301.7585">14699 15240,'0'-47,"0"94,0-118,24 48,-24-1,23 1,-23-1,24 1,-1-1,-23 0,24 24,-1 0,1 0,-1 0,1 0,-1 24,1-24,-1 24,-23-1,0 1,0-1,-23-23,-1 24,1-24,-24 23,23-23,1 0,-1 0,48 0,-1 0,1 0,-1 24,1-24,-1 23,1-23,-1 24,-23-1,0 1,0-1,0 1,-23-1,-24-23,47 24,-47-24,23 0,1 23,-1-23,1 0,-1 0,1 0,-1 0</inkml:trace>
  <inkml:trace contextRef="#ctx0" brushRef="#br0" timeOffset="10685.069">15358 15075,'-24'0,"48"0,-71 0,23 0,1 0,46 0,1 0,23 0,-24 0,1 0,23-23,-24 23,1 0,-1 0,1 0</inkml:trace>
  <inkml:trace contextRef="#ctx0" brushRef="#br0" timeOffset="10882.0908">15452 15052,'-24'23,"48"-46,-71 46,47 1,-24-24,24 23,0 1,0-1,0 1,0-1,0 1,0 23,0-24,0 1,0-1,0 1,-23-1</inkml:trace>
  <inkml:trace contextRef="#ctx0" brushRef="#br0" timeOffset="11104.0318">15193 15451,'23'0,"1"0,0 0,23 0,-24 0,1 0,23 0,0 0,0 0,-24 0,48 0,-24 0,-24-23</inkml:trace>
  <inkml:trace contextRef="#ctx0" brushRef="#br0" timeOffset="11421.15">15946 15052,'0'0,"23"0,1 0,-1 0,1 0,-1 0,1 0,23 0,-24 0,24 0,0 0,-23 0,23 0,0 0,-24 0,1 0,23 0,-24-24</inkml:trace>
  <inkml:trace contextRef="#ctx0" brushRef="#br0" timeOffset="11630.2286">16298 15075,'0'24,"-23"-24,23 23,-24 1,24-1,0 1,0 23,-23-47,23 23,0 1,0-1,0 1,-24-1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00:55.0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24154 11924,'23'23,"-23"1,0-1,0 1,0-1,0 1,24-1,-24 24,0-23,0-1,0 24,0-23,0-1,0 48,0-24,0-24,0 1,0-1,0 1,-24 0</inkml:trace>
  <inkml:trace contextRef="#ctx0" brushRef="#br0" timeOffset="520.1699">24553 12088,'0'-23,"0"46,0-70,-23 47,-1 0,1 24,-1-1,1 1,23 23,0-24,0 1,0 23,0-24,0 1,0-1,0 1,23-1,1 1,-1-24,-23 23,24-23,-1 0,1 0,-1-23,-23-1,24 1,-1-1,-23 1,0-1,0 1,0-48,0 48,-23-1,23 1,-24-1,24 1</inkml:trace>
  <inkml:trace contextRef="#ctx0" brushRef="#br0" timeOffset="977.1481">24765 11994,'0'-23,"0"-1,24 24,-24 24,23-24,-23 23,24-23,-24 24,23-1,1-23,-1 24,1-24,-1 23,1 1,-1-1,24 1,-23-24,-24 23,0 1,0-1,0 1,-24-24,24 23,-23-23,-1 24,24-1,-47-23,24 24,-1-1,-23 24,24-47,-1 24,1-24</inkml:trace>
  <inkml:trace contextRef="#ctx0" brushRef="#br0" timeOffset="1491.102">26011 12041,'-23'24,"-1"-1,1 1,-1-1,1 1,-1 23,-23-24,24 1,-1-1,-23 24,24-47</inkml:trace>
  <inkml:trace contextRef="#ctx0" brushRef="#br0" timeOffset="1813.1589">25753 11994,'0'0,"23"0,1 24,-1-24,-23 23,24 1,23-1,-47 1,23-1,1 1,-1-24,1 23,-24 1,23-1,1 1,0-24,-24 23,0 1</inkml:trace>
  <inkml:trace contextRef="#ctx0" brushRef="#br0" timeOffset="2375.6656">26106 11829,'-24'-23,"1"23,-1 0,0 0,1 0,-24 0,0 0,0 0,23 0,-23 23,0 1,-23 23,46-23,1 23,-1-24,1 24,23 0,0 0,0-23,0 23,0 0,0 0,23-24,1 1,-1 23,1-24,23-23,-24 24,1-1,23-23,-24 24,24-24,-23 0,23 0,23-47,-22 23,-1 1,-24-1,1 1,-1-1,-23-23,0 24,0-48,0-23,0 71,0-24,0 23,0 1,0-24,-23 23,-1 1</inkml:trace>
  <inkml:trace contextRef="#ctx0" brushRef="#br0" timeOffset="2939.1645">26952 11900,'0'-23,"0"46,0 1,0-1,0 24,0-23,0 23,0-24,24 24,-24 0,0 0,23-23,-23 23,0-24,0 24,0 0,0-23,0-1</inkml:trace>
  <inkml:trace contextRef="#ctx0" brushRef="#br0" timeOffset="3428.1498">27399 12041,'0'-23,"0"-1,-23 24,-1 0,1 24,-1-1,0 1,-23 46,24-46,-1-1,24 24,0-23,0 23,0-24,24 24,-1-23,-23-1,24-23,-1 0,1 0,0 0,23 0,-24-23,24-1,-47 1,0-1,24 1,-24-1,0 1,0-1,0 1,0-24,-24 23,24-23,0 24,-23-1</inkml:trace>
  <inkml:trace contextRef="#ctx0" brushRef="#br0" timeOffset="3944.1124">27681 11994,'0'24,"24"-24,-1 23,1 1,-1-24,-23 23,24-23,-1 24,1-1,-1-23,1 24,-1-24,-23 23,24-23,-24 24,0-1,0 1,0-1,-24 1,1-1,-1-23,1 24,-24-1,-188 95</inkml:trace>
  <inkml:trace contextRef="#ctx0" brushRef="#br0" timeOffset="4885.1576">25376 13029,'0'23,"0"1,0-1,0 25,0-25,0 1,0 23,0-24,0 24,0 0,0 0,0-23,0 23,0 0,0-24,0 24,24-23,-24 23,0-24,0 1,0-1,0 1,24 0</inkml:trace>
  <inkml:trace contextRef="#ctx0" brushRef="#br0" timeOffset="5553.9204">25894 13241,'0'-24,"0"1,-24 23,1 0,-1 0,-23 0,24 23,-1 1,1-1,-1 1,1 23,-1-24,1 24,23-23,0-1,0 24,0-23,0 23,23-24,1 1,-1-24,24 47,0-47,-23 0,-1 0,1 0,23-24,-24 24,1-23,-1 23,1-47,-1 23,25-23,-48 24,23-24,-23 23,0-23,0 24,-23-1,23 1,-24-1,0 1,1-1,23 1,-24 23,1-24</inkml:trace>
  <inkml:trace contextRef="#ctx0" brushRef="#br0" timeOffset="6293.8765">26646 13241,'-23'0,"23"-24,-24 24,1 0,-1 0,1 0,-1 24,1-1,-1-23,1 24,-1-1,1 24,-1-47,1 47,23-23,-24-1,24 24,0-23,0-1,0 1,0 23,24-47,-24 23,47 1,0-24,-24 0,24 0,-23 0,-1 0,24 0,-23-24,-1 24,1-23,0 23,-1-24,1-46,-24 46,0 1,0-24,0 23,0-23,0 24,-24-24,24 23,0 1,-23-1,-1 1,24-1,0 1,-24 23</inkml:trace>
  <inkml:trace contextRef="#ctx0" brushRef="#br0" timeOffset="6875.1611">27023 13217,'-24'0,"48"0,-48-23,1 23,46 23,1 1,-1-1,24 1,-23-1,-1 1,1-1,46 1,-70-1,47-23,-47 24,48-24,-25 0,1 23,-1-23,1 0,-1 24,-23-1,0 1,0-1,-47 1,47-1,-47 1,24-24,-25 23,25 1,-1-1,-23 1,24-1,-24 1,47 0,-47-24,23 23,24 1</inkml:trace>
  <inkml:trace contextRef="#ctx0" brushRef="#br0" timeOffset="10809.1548">24436 12911,'-24'24,"24"-1,-23 1,23-1,0 24,0 0,-24-23,24 23,-23-23,23 23,-24 0,24 0,0 0,0 0,0-24,-23 71,23-47,0-23,0 23,0-24,0 24,-24-23,24 0,0-1,0 1,0-1,0 1,0-1,0 1,24-24,-1 0,1 0,23 0,0 0,-24 0,24-24,-23 24,46 0,-46-23,-1 23</inkml:trace>
  <inkml:trace contextRef="#ctx0" brushRef="#br0" timeOffset="11375.7482">24436 12935,'23'0,"1"0,-1 0,1 0,-1 0,24-24,-23 24,-1 0,1 0,-1 0,1 0</inkml:trace>
  <inkml:trace contextRef="#ctx0" brushRef="#br0" timeOffset="13346.1124">18815 12606,'0'23,"0"1,0-1,0 1,0-1,0 1,0-1,0 1,0-1,0 1,23 23,-23-24,0 1,0-1,24 1,-24-1,0 1</inkml:trace>
  <inkml:trace contextRef="#ctx0" brushRef="#br0" timeOffset="13771.1441">18768 12653,'0'-24,"0"48,0-71,0 23,23 24,1-23,-24-1,23 24,1 0,-1 0,1 0,-1 0,24 0,-23 24,-1-1,25-23,-25 0,1 24,-1-1,1-23,-24 24,0-1,-24 1,-23-1,24 1,-25-24,25 0,-1 23,-23-23,24 0,-1 0</inkml:trace>
  <inkml:trace contextRef="#ctx0" brushRef="#br0" timeOffset="14313.8317">19285 12582,'0'24,"0"-1,0 1,0-1,0 1,0-1,0 1,0 23,0-24,0 1,0-1,0 1,0-1,0 1</inkml:trace>
  <inkml:trace contextRef="#ctx0" brushRef="#br0" timeOffset="14792.5507">19144 12582,'0'0,"47"-47,-23 24,-1-1,1 24,-1 0,1 0,-1 0,24 0,0 0,-47 24,24-1,-1 1,-23-1,0 1,0-1,0 1,0-1,-23-23,-1 24,1-24,-1 0,1 0,-1 0,1 0,23 23,23 1,1-24,-1 23,1 1,-1-1,-23 1,47-1,-47 1,24-1,-1 1,1-1,-24 1,23-1</inkml:trace>
  <inkml:trace contextRef="#ctx0" brushRef="#br0" timeOffset="15431.1575">19803 12582,'0'0,"-24"0,1 0,-1 0,1 24,23-1,-24 1,0-1,1 24,23-23,0 23,0 0,0-24,0 24,0-23,0-1,23 1,1-1,0-23,-1 0,1 0,-1 0,1 0,-1 0,-23-23,24-1,-1 1,-23-1,24 1,-1-24,-23 0,0 23,0-23,0 24,0-1,-23 1,-1-1,24 1,0-1,-47 24</inkml:trace>
  <inkml:trace contextRef="#ctx0" brushRef="#br0" timeOffset="15935.9184">20085 12629,'0'24,"0"-1,0 24,0-23,0 23,23-24,-23 1,0 23,24 0,-24 0,0-24,0 1</inkml:trace>
  <inkml:trace contextRef="#ctx0" brushRef="#br0" timeOffset="16309.8919">19991 12700,'0'-24,"0"1,0-1,23 1,-23-1,24 24,-24-23,23 23,1 0,-1 0,24 0,-23 23,-1-23,24 24,-23-1,-1 24,1-23,0-1,-1 1,-23 23,0 0,0-24,0 1,0-1,0 1,-47-1,47 1,-47-1,0 1,23-1,-23-23,24 0,-24 0,23 0</inkml:trace>
  <inkml:trace contextRef="#ctx0" brushRef="#br0" timeOffset="16912.3751">20532 12629,'0'24,"0"-1,0 24,0-23,0 23,0 0,0-24,0 48,23-48,1 24,-1-47,-23 24,24-1,-1-23,1 0,-1 0,-23-23,24-1,23-23,-47 24,47-48,-47 48,0-24,0 23,0 1,0-24,0 23,0-23,0 24,0-1</inkml:trace>
  <inkml:trace contextRef="#ctx0" brushRef="#br0" timeOffset="28003.7775">8796 10113,'0'47,"0"-24,-24 24,1 0,-1 0,24 0,-23 0,-1-23,1 23,-1 23,1-46,-1 0,24-1,-23-23,23 24,0-48,0 1,0-1,0 0,23 24,-23-23,24 23,-1-24,1 24,-1 0,1 0,-1 24,1-24,-1 0,1 23,-1 1,1-24,-24 24,23-24</inkml:trace>
  <inkml:trace contextRef="#ctx0" brushRef="#br0" timeOffset="28865.7236">8326 8843,'0'23,"0"1,0-1,0 1,0 23,0-24,0 24,0-23,0 46,23-46,-23 23,0 0,0-24,0 25,0-25,0 24,0-23,0 23,24-24,-24 1,23-1</inkml:trace>
  <inkml:trace contextRef="#ctx0" brushRef="#br0" timeOffset="29343.6947">8772 8937,'0'-24,"-23"24,-1 0,1 24,-1-24,1 23,-1 1,24-1,-23 24,-1-23,24 23,-23 0,23-24,0 24,23 0,1-23,-1-24,1 24,-1-24,1 0,-1 0,24 0,-23-24,23 0,-47 1,47-1,-47 1,47-1,-23 1,-24-1,0 1,0-1,0 1,0-24,0 23,0 1,-24-1,-23-23,23 24,1-1,-24 24,47-23</inkml:trace>
  <inkml:trace contextRef="#ctx0" brushRef="#br0" timeOffset="29717.6685">8655 8796,'0'-24,"23"1,-23-1,0 48,0-1,24 24,-24-23,0 46,23-46,-23 46,0-23,0 0,0 47,0-47,0 0,0 1,0-1,0 0,0-24,0 24,0-23,0 23,0-24</inkml:trace>
  <inkml:trace contextRef="#ctx0" brushRef="#br0" timeOffset="30667.1895">9102 8960,'0'-23,"23"23,-23-24,24 1,-1 23,1 0,-1 0,1 23,-1 24,1-23,-24-1,23 24,1-23,-24-1,0 24,23-23,-23 23,24-24,-24 1,23 23,-23-23,24-24,-1 23,-23 1,24-1,-1 1,1-24,0 0,-1 0,1-24</inkml:trace>
  <inkml:trace contextRef="#ctx0" brushRef="#br0" timeOffset="31049.037">9549 8843,'-24'0,"24"23,-24-23,24 24,0-1,-23 1,-1-1,24 1,-23 23,-1-24,1 1,-1 23,1 0,-1-24,1 1,-1-1,1 24,-1-23,1 0,-1-1,24 1,-23-24</inkml:trace>
  <inkml:trace contextRef="#ctx0" brushRef="#br0" timeOffset="31699.7733">9737 8890,'23'23,"1"-23,23 24,-24-24,1 23,-1-23,1 0,-1 24,1-24,-1 0,1 0,-24 23,23-23,1 0,-1 0,-23 24,0-1,0 1,-23-24,23 23,0 1,-24-1,-23 24,24-23,-1-1,1 1,-1-1,1 1</inkml:trace>
  <inkml:trace contextRef="#ctx0" brushRef="#br0" timeOffset="34466.9549">11171 9078,'24'0,"-1"0,1-24,-1 1,1-1,-24 1,0 46,0 1,0-1,0 1,0-1,0 1,0-1,23-23,-23 24,24-24,-1 0,1 0,-1 0,1-24,-24 1,24-1,-24 1,23 23,-23-24,0 1,24 23,-1 0,1 0,-1 0,-23 23,24 1,-1-24,1 23,-1-23,1 24,-24-1,-24 1,-23-1,24-23,-1 24</inkml:trace>
  <inkml:trace contextRef="#ctx0" brushRef="#br0" timeOffset="34786.9334">11312 8819</inkml:trace>
  <inkml:trace contextRef="#ctx0" brushRef="#br0" timeOffset="35476.8885">12253 8725,'24'0,"-1"0,1 0,-1 0,1 0,23 0,-24 0,1 0,23 0,-24 0,24 0,0 0</inkml:trace>
  <inkml:trace contextRef="#ctx0" brushRef="#br0" timeOffset="35747.8707">12488 8749,'0'23,"-23"-23,23 24,0-1,0 1,0-1,0 1,0-1,0 1,0-1,0 24,0 0,0-23,23-1,-23 1,0-1</inkml:trace>
  <inkml:trace contextRef="#ctx0" brushRef="#br0" timeOffset="36045.8527">12818 8749,'23'-24,"-23"48,0-1,0 1,0-1,-23 95,23-95,0 1,0-1,0 1,0-1</inkml:trace>
  <inkml:trace contextRef="#ctx0" brushRef="#br0" timeOffset="36412.8294">12747 9007,'24'0,"-1"0,-23-23,24 23,23 0,-47-24,47 24,-47-23,47 23,-24-24,1 24,-1 0,-23-23,0-1,24 1,-24-1,23 24,-23-23,0-1,0 48,0-1,0 1,-23-1,23 1,0-1,0 1,0-1,0 1,0-1,0 1</inkml:trace>
  <inkml:trace contextRef="#ctx0" brushRef="#br0" timeOffset="36793.8046">13382 8702,'-23'0,"23"23,0 1,0-1,0 1,0-1,0 1,0 23,0-24,0 1,0-1,0 1,0-1,0 1,0-1</inkml:trace>
  <inkml:trace contextRef="#ctx0" brushRef="#br0" timeOffset="37043.7939">13311 8819,'0'0,"0"-23,0-1,24 1,0 23,-24-24,0 1,23 23,1 0,-1-24,24 24,0 24,-23-1</inkml:trace>
  <inkml:trace contextRef="#ctx0" brushRef="#br0" timeOffset="37258.7764">13406 8866,'0'0,"23"0,1 0,-1 0,1 0,-1 0</inkml:trace>
  <inkml:trace contextRef="#ctx0" brushRef="#br0" timeOffset="37454.7651">13476 9054,'47'0</inkml:trace>
  <inkml:trace contextRef="#ctx0" brushRef="#br0" timeOffset="38323.7778">14252 8702,'24'23,"-24"1,0-1,0 24,0-23,0-1,0 48,0-48,0 1,0-1,0 1,-24-24,24 23</inkml:trace>
  <inkml:trace contextRef="#ctx0" brushRef="#br0" timeOffset="38630.756">14229 8749,'0'-24,"0"48,0-71,0 23,23 0,1 1,-1-1,1 24,-1 0,1 0,23 0,-24 24,1-24,-24 23,0 1,0 0,0-1,-24 1,1-24,23 23,-24 1,1-24,-1 23</inkml:trace>
  <inkml:trace contextRef="#ctx0" brushRef="#br0" timeOffset="39105.7259">14652 8678,'24'0,"-24"24,0-1,0 1,0-1,0 1,0-1,0 1,0-1,0 1,0-1,0 1</inkml:trace>
  <inkml:trace contextRef="#ctx0" brushRef="#br0" timeOffset="39548.7026">14629 8796,'0'-24,"0"48,0-71,0 23,0 1,0-1,0 0,23 1,1 23,-1-24,1 24,-1 0,1 0,-1 24,-23-1,0 1,0 0,0-1,-23-23,-1 0,24 24,-23-24,-1 0,1 0,-1 0,24 23,0 1,24-24,-1 23,1-23,-1 0,24 24,-23-1,-1-23,1 24,-1-1</inkml:trace>
  <inkml:trace contextRef="#ctx0" brushRef="#br0" timeOffset="40095.6649">15146 8654,'-24'0,"48"0,-71 0,23 0,24 24,-23 0,-1-1,1 24,23 0,0-23,0 23,23 0,-23-24,24 1,-1-1,1-23,-1 24,1-24,-1 0,1 0,-24-24,23 24,1-23,-24-1,24 1,-1-1,-23 1,0-1,-23 1,23-1,-24 1,24-1,-24 24,1-23</inkml:trace>
  <inkml:trace contextRef="#ctx0" brushRef="#br0" timeOffset="40598.6315">15569 8654,'0'0,"0"24,0 0,0-1,0 1,0 23,0-24,0 48,0-48,0 1,0-1</inkml:trace>
  <inkml:trace contextRef="#ctx0" brushRef="#br0" timeOffset="40982.6076">15452 8678,'0'-24,"0"48,0-71,23 23,-23 1,0-1,24 24,-1 0,1 0,23 0,-24 0,1 24,46-1,-23 24,-23-47,-1 48,1-25,-1 24,1-23,-24-1,-24 1,-23 46,24-70,-1 24,-23-1,0-23,24 24,-24-24,23 0,-23 0,24-24,-1 24,24-23,0-1</inkml:trace>
  <inkml:trace contextRef="#ctx0" brushRef="#br0" timeOffset="41530.5722">16016 8631,'0'-24,"0"48,0-1,0 1,0 0,0 23,24 0,-24-24,0 1,0-1,23 1,1-1,-24 1,23-1,1-23,-1 0,1 0,-1-23,-23-1,47 1,-47-1,0 1,24-1,-24 1,0-1,0 1,0-1,0 1,0-1,0 0</inkml:trace>
  <inkml:trace contextRef="#ctx0" brushRef="#br0" timeOffset="42075.5368">16651 8607,'0'0,"0"-23,-23 23,-1 0,1 0,-24 23,47 1,-24-1,0 1,1 23,23-23,0 23,-24-24,24 1,0 23,0-24,24 1,-24-1,23 1,1-1,0-23,23 0,-24 0,24 0,-23 0,-1 0,1 0,-1 0,24-23</inkml:trace>
  <inkml:trace contextRef="#ctx0" brushRef="#br0" timeOffset="42397.5206">16863 8607,'23'0,"1"0,-1-23,24 23,0 0,-23 0,23 0,-47-24,47 24,-23 0,-1 0,1 0,-1 0</inkml:trace>
  <inkml:trace contextRef="#ctx0" brushRef="#br0" timeOffset="42637.504">17051 8560,'0'24,"-24"-24,24 23,0 1,0-1,0 1,0 0,0-1,0 1,0-1,0 1,0-1,0 1</inkml:trace>
  <inkml:trace contextRef="#ctx0" brushRef="#br0" timeOffset="43328.4631">18344 8560,'24'0,"-24"-23,0-1,-24 1,1 23,-1 0,1-24,-1 24,1 24,-1-24,1 23,-1-23,24 24,0-1,0 1,0-1,0 1,47-1,0 1,-23 0,23-1,-24 1,1-1,-1 1,-23-1,0 1,-23-1,-1 1,1-24,-1 0,-23 0,24 0,-1 0,1 0,-1-24,1 24,-1-23</inkml:trace>
  <inkml:trace contextRef="#ctx0" brushRef="#br0" timeOffset="43820.4311">18627 8560,'0'-23,"23"23,1 0,-1 23,1-23,-1 0,1 0,23 0,0-23,-24 23,24 0,24-24,-48 24</inkml:trace>
  <inkml:trace contextRef="#ctx0" brushRef="#br0" timeOffset="44096.4099">18862 8513,'-24'24,"1"-1,23 1,0-1,0 1,0-1,0 25,0-25,0 1,0-1,0 1,23 23,-23-24,24 1,-24-1</inkml:trace>
  <inkml:trace contextRef="#ctx0" brushRef="#br0" timeOffset="44696.3734">19309 8490,'23'0,"-23"23,-23 1,23-1,0 1,0-1,-24 24,1-47,23 48,0-25,0 1,-24-24,24 23,0 1,-23-1,23 1,0-48,0 1,23-1,-23 1,24-1,-24 1,47-25,-24 1,1 0,-1 47,-23-23,24-1,-1 1,-23 46,0 1,24-1,-24 1,0-1,23 24,-23-23,0 0,0-1,0 1,24-24,-24 23</inkml:trace>
  <inkml:trace contextRef="#ctx0" brushRef="#br0" timeOffset="44924.3604">19262 8702,'23'0,"1"-24,-1 24,24 0,-23 0,-1-24,1 24</inkml:trace>
  <inkml:trace contextRef="#ctx0" brushRef="#br0" timeOffset="45337.3336">19591 8513,'23'0,"1"0,-24-23,23 23,25 0,-25 0,1 0,23 0,-24 0,24-24,-23 24,-1 0,1 0,-1 0,1 0,-1 0</inkml:trace>
  <inkml:trace contextRef="#ctx0" brushRef="#br0" timeOffset="45583.317">19873 8490,'0'23,"0"1,0-1,0 1,0-1,0 1,0-1,0 1,0 0,0-1,0 1,0-1</inkml:trace>
  <inkml:trace contextRef="#ctx0" brushRef="#br0" timeOffset="45922.294">20226 8513,'0'24,"0"-1,0 1,0-1,0 1,0-1,-24 1,24 23,0-23,0-1,0 1</inkml:trace>
  <inkml:trace contextRef="#ctx0" brushRef="#br0" timeOffset="46174.2801">20249 8560,'0'-23,"0"46,0-70,0 24,24-1,-24 1,0-1,23 1,1 23,0 0,-1-24,1 24,-1 0,1 0,-1 0,1 0,-1 0</inkml:trace>
  <inkml:trace contextRef="#ctx0" brushRef="#br0" timeOffset="46410.2638">20202 8654,'0'0,"24"0,-1 0,1 0,-1 0,1 0,23 0,0 0,-23 0</inkml:trace>
  <inkml:trace contextRef="#ctx0" brushRef="#br0" timeOffset="46626.2536">20320 8819,'0'0,"24"0,-1 0,1 0,23 0</inkml:trace>
  <inkml:trace contextRef="#ctx0" brushRef="#br0" timeOffset="48308.143">9854 10701,'24'0,"-1"0,1 0,-1 0,24 0,-23 0,23 0,0 0,-24 0</inkml:trace>
  <inkml:trace contextRef="#ctx0" brushRef="#br0" timeOffset="61164.3355">19074 9854,'0'0,"23"0,1-24,-1 24,1 0,23 0,-24-23,24 23,24 0,-24-24,23 24,1 0,23-23,-23 23,23 0,0 0,0 0,23-24,1 24,0-23,23 23,-24 0,24 0,0-24,1 24,-1 0,23 0,1 0,-24 0,24 0,-24-23,23 23,1 0,-24 0,94-24,-117 24,0 0,-71 0,23 0,-23 0,0-23</inkml:trace>
  <inkml:trace contextRef="#ctx0" brushRef="#br0" timeOffset="69582.2873">25894 14040,'0'-23,"0"-1,0 1</inkml:trace>
  <inkml:trace contextRef="#ctx0" brushRef="#br0" timeOffset="71228.6448">28011 13382,'0'0,"23"0,1 23,-1-23,1 0,-1 0,24 0,0 0,0-23,-23 23,23-24,-24 24,1-23,-1-1,24 24,-23-47,-1 47,1-47,-1 0,25 24,-25-25,1 1,-1 0,1-23,-1-1,24-46,-23 46,-24 24,23 0,1-23,-1-25,-23 25,0 46,0-23,0 24,0-1,0 1,-23-1,23 1,-24-1,1 24,-1 0,1 0,-24 0,23 0,-23 0,-24 0,24 24,24-24,-1 0,-23 0,24 23,-1-23,1 0,-1 24,1-24,23 23</inkml:trace>
  <inkml:trace contextRef="#ctx0" brushRef="#br0" timeOffset="71621.6185">28551 12065,'-23'0,"-1"0,1 0,-1 0,24 23,-23-23,-24 24,23 23,1-47,23 23,0 1,0-1,0 1,0-1,0 1,47-1,-24-23,24 24,0-1,0 1,24-24,-24 23,24-23,-24 24,0-24</inkml:trace>
  <inkml:trace contextRef="#ctx0" brushRef="#br0" timeOffset="78022.2042">21308 12606,'-24'0,"1"0,-1 0,1 0,-1 0,-23 23,24 1,-1-1,24 1,-23-1,-1 1,24 23,0-24,-23 1,23 23,0-24,0 1,0-1,23 1,-23-1,24 1,-1-24,1 23,-1-23,1 0,23 0,-24 0,1 0,23 0,-24 0,24-23</inkml:trace>
  <inkml:trace contextRef="#ctx0" brushRef="#br0" timeOffset="78522.6746">21449 12653,'23'0,"1"0,-1 0,1 0,-1 0,1 0,0 0,-1-24,1 24,23 0,0 0,-24 0,1 0,-1 0,1 0,-1 0</inkml:trace>
  <inkml:trace contextRef="#ctx0" brushRef="#br0" timeOffset="78757.1547">21731 12653,'0'23,"-23"-23,23 24,0-1,0 1,0-1,0 24,0-23,0-1,0 1,0-1,0 1,0-1</inkml:trace>
  <inkml:trace contextRef="#ctx0" brushRef="#br0" timeOffset="79610.0924">20108 13711,'0'0,"0"-24,-23 24,23-23,-24 23,1-24,-1 1,1 23,-24 0,23 0,1 23,-1-23,1 24,23-1,-24-23,24 24,0-1,0 25,0-1,24-24,-1-23,1 24,-1-1,24 1,-23-1,23-23,0 0,-24 24,1-24,-1 23,-23 1,0-1,-23 1,-1-24,1 0,-1 0,1 0,-1 0,1 0,-1 0,1 0,-1 0,1 0,-1 0,1 0,-1 0,24-24</inkml:trace>
  <inkml:trace contextRef="#ctx0" brushRef="#br0" timeOffset="80155.0579">20273 13687,'23'0,"1"0,0 0,-1 0,24 0,-23 0,23 0,-24 0,1 0,46 0,-46 0,-1 0</inkml:trace>
  <inkml:trace contextRef="#ctx0" brushRef="#br0" timeOffset="80394.0444">20485 13664,'0'0,"0"23,0 1,0-1,0 1,0 0,0-1,0 24,-24 0,24-23,0-1,0 1,0 23</inkml:trace>
  <inkml:trace contextRef="#ctx0" brushRef="#br0" timeOffset="80972.0105">20884 13711,'0'0,"24"0,-24 23,0 1,-24 0,1 23,23-24,-24 1,1 23,23-24,0 1,-24-1,24 1,-23-1,23 1,0-1,0-46,0-1,23 1,-23-1,24-23,-24 24,0-1,23-23,1 0,-24 24,0-1,23 0,-23 1,0-1,24 24,-1 0,-23 24,24-1,0 25,-24-25,0 1,23-1,-23 24,0-23,24-1,-24 1,0-1,0 1,23-24,-23 23</inkml:trace>
  <inkml:trace contextRef="#ctx0" brushRef="#br0" timeOffset="81177.9941">20884 13946,'0'0,"24"0,-1 0,1 0,0 0,-1 0,1-23</inkml:trace>
  <inkml:trace contextRef="#ctx0" brushRef="#br0" timeOffset="81493.6044">21143 13711,'0'-24,"24"24,-1 0,1 0,-1 0,1 0,-1 0,1 0,-1 0,24 0,-23 0,-1 0,1 0</inkml:trace>
  <inkml:trace contextRef="#ctx0" brushRef="#br0" timeOffset="81724.5903">21355 13758,'0'0,"0"24,-24-24,24 23,0 1,0-1,0 1,0-1,0 1,0-1,-23-23,23 24,0-1,0 1</inkml:trace>
  <inkml:trace contextRef="#ctx0" brushRef="#br0" timeOffset="82040.5697">21614 13829,'0'23,"0"1,0-1,0 1,0-1,0 1,0-1,0 1,-24-1,24 1,0-1</inkml:trace>
  <inkml:trace contextRef="#ctx0" brushRef="#br0" timeOffset="82278.5562">21661 13923,'0'-24,"0"48,0-71,0 23,0 1,23-1,-23 1,24 23,-24-24,23 0,1 24,-1 0,1 0,-1-23,1 23,-1 0,1 23</inkml:trace>
  <inkml:trace contextRef="#ctx0" brushRef="#br0" timeOffset="82515.5396">21684 13946,'24'0,"-1"0,1 0,-1 0,1 0,-1 24</inkml:trace>
  <inkml:trace contextRef="#ctx0" brushRef="#br0" timeOffset="82734.8221">21661 14111,'23'0,"1"0,-1 0,1 0,23 0,-24 0,1 0,-1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2:30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816 195,'0'0'109,"0"0"-55,0 0 2,0 0 13,0 0 2,0 0-4,0 0-13,0-10-25,0 10-9,0 0-8,0 0-9,0 0-3,0 0-3,0 0-8,0 23 0,0 11 11,0 8 0,0 5-2,-2 1 7,1-1-6,1-5 2,0 0-1,-2-3 2,2-3-2,0-3 7,0-3-7,0-4-1,0-5-35,0-4-47,0-7-8,0-7-43,0-3-108</inkml:trace>
  <inkml:trace contextRef="#ctx0" brushRef="#br0" timeOffset="534.7333">4222 780 282,'0'0'76,"0"0"-55,0 0 1,0 0 4,0 0-12,0 0-1,22-78-13,-2 71 4,2 0 4,8 4-5,-3 3 6,1 0-9,-1 3-5,1 15 5,-5 8 0,2 5 2,-4 4-1,-6-1 1,-2-3-1,-7-5-1,-6-2-4,0-2 4,-6-1 3,-16 2 14,-8-2 1,-1-1-3,-2-4 2,3-2-16,2-4 2,4-4-3,3-3-30,0-3-47,12 0-133</inkml:trace>
  <inkml:trace contextRef="#ctx0" brushRef="#br0" timeOffset="1158.693">4783 791 364,'0'0'89,"0"0"-54,0 0-14,0 0-21,0 0-11,0 0 11,0 85 0,0-43 3,0 1 4,0-4 1,0-5-2,0 1-3,0-4-2,0-5 2,3 1 0,1-1-6,-1-3-30,-3-4-42,0-4-66</inkml:trace>
  <inkml:trace contextRef="#ctx0" brushRef="#br0" timeOffset="1646.6659">4744 732 387,'0'0'61,"0"0"-28,0 0-1,0 0-10,52-86 2,-37 79-11,3 2-6,2 5-3,2 0-4,3 12-7,-3 15 3,-5 8-7,-7 6 10,-8 7 2,-2 0 3,-3-3-4,-18-4 0,2-10-5,-5-5 1,0-5-6,-3-4-8,6-6-40,6-4-9,3-4 35,8-3 21,4 0 11,0-5 0,0-1 12,3 0 11,10 5-14,8 1 16,6 0 2,4 0-17,1 5-2,-1 8 4,-3-1 3,1 4-14,-4 2-1,2 3-2,-6 2 2,0 1-6,-4 0-7,-3-3-61,-2-6-53</inkml:trace>
  <inkml:trace contextRef="#ctx0" brushRef="#br0" timeOffset="2126.6353">5376 837 255,'0'0'43,"0"0"16,0 0 32,0 0-56,0 0-9,-89-19-7,64 46-16,-1 9 4,4 6 3,1 3-10,5 0 5,7 1-2,1-5-1,8-6-4,0 0 0,0-5 2,18-4-1,9-7-8,3-5 6,4-8 3,-1-6 6,0 0 7,0-10-1,0-17-5,-2-4 1,-6-5-3,-7-2 10,-9 1-11,-9 1 36,0-1-22,-6 1-14,-13 3 0,-5 0-8,4 3-39,-2 6-63,7 6-58</inkml:trace>
  <inkml:trace contextRef="#ctx0" brushRef="#br0" timeOffset="2518.6065">5675 780 610,'0'0'43,"0"0"-17,0 0-10,0 0-16,0 0-6,0 0-16,0 77 22,6-27 0,-3-4 3,0-5 1,-3-1 1,1-3-5,2-4 3,0-5-3,3-3 2,-1-4-5,5-5-47,-2-4-53,-2-9-117</inkml:trace>
  <inkml:trace contextRef="#ctx0" brushRef="#br0" timeOffset="2854.5863">5746 657 338,'0'0'95,"0"0"-22,0 0-32,0 0-7,0 0-15,0 0-19,93-38-7,-57 58 4,4 7 3,-2 5 0,-9 2 2,-6 0-4,-11 0-9,-9-5-22,-3-4 21,-3-3 6,-15-5 6,-6-2 14,-3-5-14,0-2 9,-1 0-9,1-6-78,4-2-148</inkml:trace>
  <inkml:trace contextRef="#ctx0" brushRef="#br0" timeOffset="3286.5587">6218 834 385,'0'0'183,"0"0"-128,0 0-29,0 0-26,0 0-11,0 0-5,15 74 16,-13-32 8,-2 0 12,0-1-6,0-2-1,0-3-5,0-1-8,0-3 0,0-5-10,0-5-27,0-5-27,0-7-103,0-8-183</inkml:trace>
  <inkml:trace contextRef="#ctx0" brushRef="#br0" timeOffset="3558.5425">6301 698 381,'0'0'23,"0"0"-10,0 0-8,0 0 6,102-55-9,-78 55-2,-3 0-6,4 0 6,-1 0-1,-2 11 2,-4 2-2,-3 4-42,-7 1-54,-7 1-84</inkml:trace>
  <inkml:trace contextRef="#ctx0" brushRef="#br0" timeOffset="3785.0587">6191 1031 91,'0'0'328,"0"0"-328,0 0-9,0 0 9,0 0 6,102 0 10,-65 0-1,3 0-2,-1 0-7,0 0-4,-6 0-2,-8 10-7,-9 3-110,-14 4-227</inkml:trace>
  <inkml:trace contextRef="#ctx0" brushRef="#br0" timeOffset="3985.0445">6230 1304 390,'0'0'93,"0"0"-93,0 0-4,0 0-9,0 0 13,0 0 30,66 18-8,-31-18-11,4-7-5,3-6-3,1 0-3,-1 0-75,-8-1-137</inkml:trace>
  <inkml:trace contextRef="#ctx0" brushRef="#br0" timeOffset="4537.0108">7030 761 154,'0'0'292,"0"0"-202,0 0-47,0 0-32,0 0-11,0 0-8,-14 85 8,8-38 5,3 0-4,-1-3 3,4-4 1,0-4-3,0-5 3,0-1-5,0-4 4,0 0-4,0-3-2,0-1 0,0-4-66,7-9-39,2-4-70</inkml:trace>
  <inkml:trace contextRef="#ctx0" brushRef="#br0" timeOffset="5032.9792">6946 869 445,'0'0'4,"6"-89"1,9 50-5,3 7 4,-5 10-2,4 5 17,-2 7 7,1 2-6,8 3-17,-2 5-3,4 0-4,-1 14 1,3 12-3,-4 11 2,-9 9 4,-9 5 0,-6 2 0,-3-5 0,-22-8-9,-1-8-4,-5-8 6,1-8-5,5-3 0,4-9-11,6-3-12,6-1 5,9 0 6,0-13 15,0-2 9,13 3 8,1 5 19,-2 2-7,0 5 5,3 0-21,7 2 4,2 11 11,7 1-13,1 1 0,2 1-3,-1 2 0,0 4 0,-5-3 1,-1 4-5,-5-4 1,-7-1-16,-2-1-42,-5-6-20,1-3-11</inkml:trace>
  <inkml:trace contextRef="#ctx0" brushRef="#br0" timeOffset="5432.9562">7537 666 417,'0'0'24,"0"0"-9,0 0-11,0 0-2,0 0-1,0 0 11,67-23 8,-33 23 0,4 0-8,2 0-3,-1 0-9,-2 0 5,-1 0-4,-3 0-1,-3 0 4,-2 2-4,-7-2-50,-6 0-74,-8 0-125</inkml:trace>
  <inkml:trace contextRef="#ctx0" brushRef="#br0" timeOffset="5688.938">7758 655 159,'0'0'58,"0"0"-28,0 0 32,-5 103-9,5-69 8,0 3-29,0-2-8,0 1-8,0-1-5,0 0 5,0-3 8,0-3-17,0-1-5,0-3-1,0-1 3,0-1-4,0-5-7,0-3-55,2-6-84</inkml:trace>
  <inkml:trace contextRef="#ctx0" brushRef="#br0" timeOffset="6208.9059">8132 615 434,'0'0'88,"0"0"-81,0 0-1,0 0-6,0 0 1,0 0 7,109-4-3,-73 4-1,3 0-4,-3 0 6,-2 0-6,-3 0 0,-7 0-13,-6 0-54,-9 0-49,-8 0-118</inkml:trace>
  <inkml:trace contextRef="#ctx0" brushRef="#br0" timeOffset="6448.8895">8339 625 473,'0'0'52,"0"0"-52,0 0-11,0 0 11,-11 89 12,9-56-4,2 1 6,0 0 7,0-1-8,0 3-13,0-3 5,0 2-5,0-2 0,2-3 0,-1-1 3,-1-1 3,0-4-2,0-1-4,0-3-10,0-4-74,0-3-114</inkml:trace>
  <inkml:trace contextRef="#ctx0" brushRef="#br0" timeOffset="6648.8782">8184 1191 518,'0'0'177,"0"0"-157,0 0-6,0 0-14,0 0-12,0 0 12,66-12 0,-29 8 1,1 0-1,3 1 0,1-1-1,2-2-4,5 0-43,-2-3-48,-2-3-84</inkml:trace>
  <inkml:trace contextRef="#ctx0" brushRef="#br0" timeOffset="7176.8437">8953 649 441,'0'0'74,"0"0"7,0 0-34,0 0-45,0 0-2,0 0-10,0 86 9,3-37 1,1 4 2,1-3-1,-1-5 0,1-7 3,-1-6-3,-3-5 0,1-2 1,-2-4-2,0-3-21,0-7-49,0-7-85,0-4-65</inkml:trace>
  <inkml:trace contextRef="#ctx0" brushRef="#br0" timeOffset="7480.8282">8966 621 239,'0'0'13,"0"0"-1,0 0 35,0 0 6,63-77 22,-45 71-39,1-2-4,5 4-18,1 2-3,2 2-11,1 0 2,4 2-2,1 8 4,-4 5-4,-2 0-9,-7 1-62,-7-1 9,-5-2-38,-8 1 8,-3-1-103</inkml:trace>
  <inkml:trace contextRef="#ctx0" brushRef="#br0" timeOffset="7712.8095">8981 900 249,'0'0'170,"0"0"-94,0 0-10,0 0-53,0 0-7,0 0 1,78-13 7,-47 10-6,-3 1-8,1 2 0,-1 0 1,-1 2-1,-6 11-16,-3 3-100,-12 2-148</inkml:trace>
  <inkml:trace contextRef="#ctx0" brushRef="#br0" timeOffset="7928.799">9035 1196 216,'0'0'29,"0"0"22,0 0 6,0 0-26,88 0 13,-60-2-10,4-3-10,0-2-3,1 1-20,0 1 5,4 2-6,-1-1-64,1 1 10,1-3-48,-5-2-147</inkml:trace>
  <inkml:trace contextRef="#ctx0" brushRef="#br0" timeOffset="8464.7665">9882 682 370,'0'0'92,"0"0"-26,0 0-8,0 0-24,0 0-15,0 0 4,-58-64 12,49 64-26,-6 0-9,0 0 0,-6 0-2,-4 8 7,1 6-11,5-2 6,4 2-19,4 1 19,8 2-11,0 1 1,3 1 9,0 2-8,3 2 5,14 0 0,8 5 3,4 0-2,0 1 4,1-2-1,-3 0 0,-2-2 2,-5-4-4,-2-3 4,-9-3-2,-2-4 0,-6 0 0,-1-2 0,0 2 5,-4 0 11,-12 3 20,-8-1-26,-6 0-3,-9-1 4,-4 0-11,-6-2-52,-2 0-66,-3-6-199</inkml:trace>
  <inkml:trace contextRef="#ctx0" brushRef="#br0" timeOffset="10281.4247">4144 1632 207,'0'0'21,"0"0"-16,0 0 9,0 0 18,0 0 13,0 0-11,6 8-10,3-4 8,2-1-13,2 1-3,2 0-7,6-3 0,4 1-7,5-2 16,9 0 3,7 0-2,0 0-2,3 0-2,1-2-8,2-4-6,6 2-1,0-1 3,2 1 3,-2 0-3,-1 0-3,-2 1 3,0 0-3,-3 0 0,-2 0 0,-1-2 0,-4 1 3,1-2-1,-1 0-2,-2-2 0,-1 1 0,1-1 0,5 1 0,2 1 0,6 3-1,12-2 1,1 2-1,0 2 3,1-1-3,0 1 1,0 1-1,3 0 1,5-1 1,-2 1 0,4-2 2,1 0 1,-5-2 5,3 1-4,-9 0-3,-4 0 5,-5 2-6,0 1 1,0 0-2,-4 0 4,4 0-5,-1 0 1,-8 0-2,5 0 2,-2 0 4,5 0-2,2 0 3,1 0-3,7 0 7,0 0-6,-3 0-1,-1 0 1,1 0 2,-3-2-4,-4-1-1,-2-1 3,-3 3-3,-1 0 2,-2-2-1,2 1 0,1-1 1,-2 3 14,-1 0-11,-2 0-4,5 0-1,5 0 19,4 0-7,2 0-12,0 0 5,-4 0-2,-2 0 2,-5 0-5,1 0 5,-1 0-5,0 0 1,-2 0 0,-3-1 4,-1-1-3,-4-1 0,1 1 0,-4 1-2,-1-2 0,0 3-2,1-3 0,5 2 1,5-2 1,1-2 4,-1 0-4,5 0 0,-6 2-1,1 0 1,-3 0 0,-3 3 1,5-2-1,5-1 5,6 3 5,5-2-1,5 1-6,3-1-2,2 1 1,-1 0 0,1-2 1,2 1 2,-1 1-5,1-1-2,-4-1 0,-4 0 2,-5-2 0,-7 3 4,-9-1-2,-14 1-2,-17 0 2,-8 2-3,-11 0 1,0 0-6,0 0-31,-27 0-73,-12 0-102</inkml:trace>
  <inkml:trace contextRef="#ctx0" brushRef="#br0" timeOffset="13621.8757">2967 2946 147,'0'0'190,"0"0"-136,0 0-18,0 0 22,0 0-7,0 0 9,-1-6 1,1 6-24,-2 0-17,2 0-2,-1 0-18,-1 0-8,1 20-1,1 12 8,0 12 1,-2 5 2,2 2 1,0-1-3,0-3 0,0-1-12,-1-4 2,-1-6-20,1-3 22,-4-3 5,2-3-38,-7-1-45,4-6-54,-5-7-117</inkml:trace>
  <inkml:trace contextRef="#ctx0" brushRef="#br0" timeOffset="14541.8173">2842 2806 274,'0'0'70,"0"0"-12,0 0-24,0 0-1,0 0-15,0 0-5,-81-10-4,68 10-4,-1 10 12,-5 7-1,2 5-9,-5 9-3,1 8-4,3 6 0,-1 6 8,1 9-6,3 3-2,-1 5 4,8-2-4,2-3 0,5-2-4,1-6 4,0-1 0,4-1 2,14-5-4,5-1-3,5-6 0,8-5-14,7-3 18,-1-7-6,7-7-4,6-7 4,6-7 6,8-5 1,6-8 15,2-17-15,-4-7-8,-4-8 8,-5 0 3,-7-2 1,-5 0 1,-7-2 24,-10-1-7,-10-3 6,-8-5 12,-11-3-10,-6-5-7,0 1-1,-13 0 5,-11 4-4,-3 3-4,-3 2-9,-4 4-6,-5 5-3,2 6 4,-8 4-5,-1 7 2,-5 4-2,-1 4-2,-3 8-19,-1 6-16,1 3 7,3 0-2,0 18-5,7 11-18,3 9 0,-1 8-58,4 4-63</inkml:trace>
  <inkml:trace contextRef="#ctx0" brushRef="#br0" timeOffset="17400.3317">5275 2828 252,'0'0'122,"0"0"-70,0 0 0,0 0 11,0 0-18,0 0 5,0-18-19,0 18-2,0 0-13,0 0-5,0 0-4,0 0-6,0 0-2,0 0-6,0 14-12,0 13 18,0 9 0,0 7 1,2 2 0,-1-2 9,1 1-8,-2-3 2,0-2-3,0-2-4,0-2-3,0-2-5,0-6 1,0-6 7,-2-7 4,1-5-3,1-4 3,0-3-4,0-2 3,0 0-12,0 0 3,0 0 10,7 0-4,8 0 4,6-1 9,4-5-9,8 1 6,0 2-6,4 2 0,-1 1 5,1 0-5,-5 0-3,-13 0-32,-4 6-75,-11 2-90</inkml:trace>
  <inkml:trace contextRef="#ctx0" brushRef="#br0" timeOffset="23522.1061">5942 2786 120,'0'0'103,"0"0"-65,0 0 6,0 0-4,0 0-7,0 0-27,0 0 0,37-1-6,-16 0 5,4-1 3,0 1-2,3-1-6,-1 1 7,-2-1-7,-3 2-3,-5 0-3,-2 0-54,-6 0-54</inkml:trace>
  <inkml:trace contextRef="#ctx0" brushRef="#br0" timeOffset="23874.6626">6102 2785 141,'0'0'76,"0"0"-75,0 0 20,0 0 28,0 0-7,-9 99-23,7-71-8,2-3-1,0-1-6,0-2 10,0-3-12,0-1 4,0-3 0,0 5-5,0-1 0,-3 2-1,3 1 6,-3 3-3,-4 1-3,2 2-5,-4-1-16,0-3-78,-1-4-30</inkml:trace>
  <inkml:trace contextRef="#ctx0" brushRef="#br0" timeOffset="24082.6457">5987 3302 336,'0'0'105,"0"0"-24,0 0-13,0 0-14,0 0-19,0 0-21,-6 0-14,6 0-18,1 0-9,14 0 23,8 0 4,7 0 9,5 0-9,1-5-3,0 0-18,0 1-38,-2-1-29,-1 1 15,-2-5-118</inkml:trace>
  <inkml:trace contextRef="#ctx0" brushRef="#br0" timeOffset="24559.6273">6475 2827 379,'0'0'123,"0"0"-103,0 0-17,0 0-3,0 0 2,0 0-2,3 15-14,0 9 10,1 7 8,-3 0-4,1 2 19,-1-2-15,1-5-1,1-2-1,0-1 1,-3 1-3,0 3 0,0 4 0,0-2 0,-3 0 0,-5-2-19,1-5-26,1-2-47,3-11-110</inkml:trace>
  <inkml:trace contextRef="#ctx0" brushRef="#br0" timeOffset="25135.5894">6511 2838 277,'0'0'112,"0"0"-16,0 0-45,0 0-10,0 0 3,0 0-9,0-28-25,0 28-10,4 0-6,6 17-15,4 10 20,7 8-2,-1 1 3,-1 0 0,0-3 4,-1-4 2,1-5-6,0-4 0,0-4 1,0-1-1,-4-1 5,3-2 0,-6-2-5,1-2 0,-4-3-5,4-1 4,-2-4 1,-2 0-2,-3 0 2,1 0 5,-2-3 4,-2-9 2,0-2 25,-3-2-19,0-1 3,0-1-12,0 0 6,-2-3 4,-4-1-11,-4-3 1,4-2-5,0 0-1,3 0-4,1 0 2,1 1-1,1 3 0,0 5-18,0 5-9,0 5-1,0 5-11,0 3-30,0 0-81,0 0-125</inkml:trace>
  <inkml:trace contextRef="#ctx0" brushRef="#br0" timeOffset="25775.5514">7055 2817 408,'0'0'121,"0"0"-47,0 0-33,0 0-23,0 0-9,0 0-6,0 4-3,0 16-18,0 8 13,11 8 5,-3 3 7,-2-4-5,-1-3 0,1-5-2,4-2 4,-1 0-3,0-4 1,0-5 0,-3-1 1,-2-4-6,-2-1 3,1-2-15,-3-5-17,0-3-52,0 0-26,0-3 17</inkml:trace>
  <inkml:trace contextRef="#ctx0" brushRef="#br0" timeOffset="26071.5291">7088 2774 403,'0'0'7,"0"0"-3,0 0-1,0 0 3,0 0 27,0 0-3,49-69-16,-28 67-6,3-2-7,4 4 3,-1 0-2,4 0-1,-2 0-1,-4 2 0,-4 7-1,-3 2-23,-6-1-61,-5 2-59,-7-2-62</inkml:trace>
  <inkml:trace contextRef="#ctx0" brushRef="#br0" timeOffset="26317.2621">7127 2921 281,'0'0'140,"0"0"-116,0 0-4,0 0-12,0 0 0,0 0 0,56 0 32,-20 0-14,3 0-19,-3 1-2,-7 3-4,-3 1-1,-8 3 0,-5 1-72,-8 3-52,-5 3-31</inkml:trace>
  <inkml:trace contextRef="#ctx0" brushRef="#br0" timeOffset="26507.6754">7158 3208 368,'0'0'0,"0"0"-9,0 0 9,0 0 7,0 0 50,85 11-39,-52-11-7,1-5 0,2-5-9,-2 2-2,-3 1-19,2-1-17,-3 2 21,-3 0-176</inkml:trace>
  <inkml:trace contextRef="#ctx0" brushRef="#br0" timeOffset="27383.9161">7738 2792 473,'0'0'89,"0"0"-54,0 0-26,0 0 0,0 0 14,0 0 2,2-8-25,-2 24-27,0 8 23,0 6 4,0 3 4,-6 2 4,-5 0-4,0-4 1,0-2-1,0-2-4,0 0 3,0-2 0,-1 0-2,2-4 1,5-3 1,1-3-6,1-6 2,1-6-11,2-3 3,0 0 3,0 0-7,0-4-12,12-13-7,3-9 30,0-1-13,0-5-18,-3 3 17,-1-3 15,-1 4 1,-3-2 12,-2 4 9,-2 3 20,0 0-5,-3 2 34,3 2-3,4-4-54,1 1 3,2 1-16,6 0 0,0 4-5,0 5 2,-4 4 3,-3 6-4,1 2 4,-1 0-9,3 11 3,3 11 1,-3 3 4,3 3-6,-5 3 4,-2 0 3,1 1 4,-5-2-2,-2 0-2,-2-2-2,0-3 2,0-3 0,0 1-1,0-4 1,0-2 2,0-3 3,1-2-5,1-2-10,-1-2-6,1-1-31,-1-2-41,2-5-50,-3 0-101</inkml:trace>
  <inkml:trace contextRef="#ctx0" brushRef="#br0" timeOffset="27623.898">7728 3014 281,'0'0'13,"0"0"-12,0 0 5,0 0-1,0 0 9,0 0 25,95-21-7,-72 21-3,-4 0-12,2 0-11,3 0-1,-6 0-5,3 0-73,-7 0-211</inkml:trace>
  <inkml:trace contextRef="#ctx0" brushRef="#br0" timeOffset="28095.8683">8226 2854 351,'0'0'138,"0"0"-68,0 0-25,0 0-45,0 0-2,0 0-14,0 54 16,0-19 3,2 0 4,-1-2 18,-1-2-14,2-3-7,-1-3 3,1-1-7,1-3 1,1-1 4,-3-2-5,-1-5-5,2 1-44,-1-7-6,1-4-12,1-3 35,0-1-92</inkml:trace>
  <inkml:trace contextRef="#ctx0" brushRef="#br0" timeOffset="28551.8427">8262 2895 120,'0'0'346,"0"0"-270,-12-89-42,12 61-10,0 0-10,3 7 7,6 5 13,3 4-31,4 1 7,4 1-8,3 2 0,6 2-2,-5 5-2,3 1-1,-2 1 1,-4 19-5,-8 8 4,-10 10-8,-3 4 1,-25 3 10,-15 2 1,-4-5-1,1-9-17,9-7-13,10-13 21,9-5 9,10-3 0,4-5 0,1 0 0,0 0 0,6 0 20,12 0-20,9 0 0,4 2 0,5 9 2,-2 1-2,-1 0 9,1 0-8,-1 2 3,0 1 1,1 0-5,-2 0 0,-4 0 0,-6-2 7,-5 3-7,-1-3-11,-7 0-31,-4-3-81,-5-4-136</inkml:trace>
  <inkml:trace contextRef="#ctx0" brushRef="#br0" timeOffset="29747.8548">10452 2925 344,'0'0'103,"0"0"-52,0 0-4,0 0-34,0 0-13,0 0-6,0 19 6,0 4-1,0 2 1,0-3 0,0-1-5,7-3-1,7-3-5,4-2-7,3-3 18,4-6 4,5-3-3,0-1-1,0 0-24,-5-4-21,-3-8-5,-7-3 12,-4 0 38,-1-3 0,-5 1 10,-2 2 29,-3 5-4,0 2-3,0 7-11,0 1-14,0 0-7,0 7-29,0 10 16,0 1 13,4-2-1,4 0 1,0-4 0,0-1-8,4-1-3,3-3 11,-2-3 5,2-4 9,2 0 4,-1 0 3,-1-3 15,0-12-27,0-1 5,-3-2-2,-5-5-2,-2-1 14,-4 0-22,-1 0 1,0 3-6,0 2-6,0 5-49,0 3-72,0 7-225</inkml:trace>
  <inkml:trace contextRef="#ctx0" brushRef="#br0" timeOffset="29979.8398">11191 3062 539,'0'0'160,"0"0"-137,0 0 3,0 0-22,0 0-4,0 0-25,0 0-54,3-3-135,7-6-98</inkml:trace>
  <inkml:trace contextRef="#ctx0" brushRef="#br0" timeOffset="30825.0218">11569 3052 300,'0'0'85,"0"0"-56,0 0 17,0 0-28,0 0-2,0 0 12,39-3-18,-31-4-2,-2-1 4,0-3 16,-5-2 8,-1-3-29,0-2-6,0-1 12,-7-1-7,-4-1-1,-4 2-5,-1 1-4,-5 4-3,2 3-8,-1 7 3,7 2 8,6 2-3,4 0 2,3 0 4,0 0-20,0 3 8,3 6-4,10-1 4,2 1 12,7-2 2,-1-1 6,-1 1-2,-1-3-5,2 0 1,-2 3-1,2 0 6,-3 2-7,-5 0 2,-2 5-2,-4-1 1,-2 2-9,-4 3 9,-1-4 1,2-2 4,-1 0-2,1-3-3,2-1 0,1-1 0,2-1-1,3 0 0,-2 0 1,0 0 0,0-3 0,-2 0 0,-3 0 4,2-3-4,-4 2 2,1-1 3,-1-1 5,-1 0-1,0 0 24,0 0-6,0 0-2,3 0-5,2 0-18,4 0 12,0 0 0,3 0-5,2 0-6,0 0 1,1 0 0,-2 0-1,1-3 0,1-1-6,1-6 2,1-1-2,5-1-20,-3-4-3,-4 6-9,-4 1-22,-6 4 5,-5 4-3,0 1 1,-10 0-189</inkml:trace>
  <inkml:trace contextRef="#ctx0" brushRef="#br0" timeOffset="31424.982">12406 3023 588,'0'0'107,"0"0"-102,0 0-9,0 0 4,0 0-34,0 0 4,5 0-27,-5 0-42,0 0-82</inkml:trace>
  <inkml:trace contextRef="#ctx0" brushRef="#br0" timeOffset="31832.9589">12641 2666 311,'0'0'99,"0"0"0,0 0-6,0 0-14,0 0-35,0 0 8,0-19-36,0 19 2,0 0-18,0 12-14,0 18-2,-5 9 16,-1 9 2,2-3 2,1 0-4,3-4 0,0-4 2,0-5-2,0-5-2,10-4-4,4-2-14,-2-3 13,0-3 0,1-6 1,5-3-18,3-5-4,1-1-32,3 0-10,-3 0-41,-5-8-307</inkml:trace>
  <inkml:trace contextRef="#ctx0" brushRef="#br0" timeOffset="32128.9375">12429 2869 387,'0'0'95,"0"0"-78,0 0-16,0 0 19,0 0 4,100-15-7,-54 9 10,5 2-13,2-2-8,-3 0-1,-4 1-5,-9-1-27,-7 3-24,-6 3-32,-9-1-22,-6 1-87</inkml:trace>
  <inkml:trace contextRef="#ctx0" brushRef="#br0" timeOffset="33267.5615">13205 3098 553,'0'0'98,"0"0"-59,0 0-39,0 0 0,0 0-79,0 0-57,-51 6-70</inkml:trace>
  <inkml:trace contextRef="#ctx0" brushRef="#br0" timeOffset="34236.0196">14476 2588 347,'0'0'81,"0"0"-43,0 0-18,0 0-20,0 0 0,0 0-3,0 27-7,0 3 10,0 8 40,-3 3-8,-6 2-16,-1-1-5,1-3-9,1-3 0,2-4 4,2-4-6,-2-3-10,1-4-44,1-5-21,-4-4-67</inkml:trace>
  <inkml:trace contextRef="#ctx0" brushRef="#br0" timeOffset="34619.9978">14553 2531 417,'0'0'77,"0"0"-44,0 0-33,0 0-3,0 0-18,0 0 21,41 72 2,-23-36 2,1 0-2,-4 2 0,-3-2 4,-3-1-4,-3-2 3,0-5-5,-3-1 2,-3-1 4,0-3-6,0-3 0,0-3-5,0-2-12,0-3-12,0-5-148,0-6-129</inkml:trace>
  <inkml:trace contextRef="#ctx0" brushRef="#br0" timeOffset="34842.5172">14462 2792 401,'0'0'7,"0"0"-6,0 0-1,97-7 1,-65 4-2,-1 2 6,2-4-10,1 2 5,-1-3-56,-5 0-177</inkml:trace>
  <inkml:trace contextRef="#ctx0" brushRef="#br0" timeOffset="35146.4943">15056 2605 495,'0'0'40,"0"0"-3,0 0-15,0 0-22,0 0-17,0 0 14,17 66 3,-16-29 18,-1 1 15,0-3-13,0-2-9,0-5-7,0-2-4,0-2-57,0-1-24,0-7-4,0-4-64</inkml:trace>
  <inkml:trace contextRef="#ctx0" brushRef="#br0" timeOffset="35517.4043">14913 2570 558,'0'0'2,"0"0"6,0 0-8,79-77 0,-52 71-1,1 6 1,-1 0-1,6 3 0,-2 18-4,0 6 5,1 8 0,-2 4 0,-2-1-2,-4 1 3,-3-4-1,-9-6 2,-2-1-2,-8-6 2,-2-2 4,0-4 2,-12 1 37,-8-5-24,-5-1-5,-3-3-3,-5-1-13,-3-4-13,0-2-51,-2 1-35,2 0 24,0 1 26,5 0-28,2-1-205</inkml:trace>
  <inkml:trace contextRef="#ctx0" brushRef="#br0" timeOffset="35933.3792">15593 2587 213,'0'0'157,"0"0"-90,0 0-51,0 0-4,0 0-4,0 0 47,-7 106-15,4-74-14,1-2-20,2-1-4,0-3 2,0 2 3,0-4-2,0-2-5,0-2-1,0-3-31,-1-7-59,-1-5-63</inkml:trace>
  <inkml:trace contextRef="#ctx0" brushRef="#br0" timeOffset="36285.702">15453 2585 403,'0'0'0,"0"0"-18,0 0 16,102-75 1,-71 68 1,0 6 5,-1 1 3,-3 0 21,-2 16-13,-1 7-10,-3 6 4,1 2 3,-1 2-3,-4-1-3,-3 1-7,-3-3 1,-3-2 11,-7-1-12,-1-4 14,0 2 15,-9-3-4,-12 0-4,-7-3-7,-5-6-10,-1-2-4,2-5-16,0-5-20,5-1-59,0 0-126</inkml:trace>
  <inkml:trace contextRef="#ctx0" brushRef="#br0" timeOffset="36925.6622">16147 2475 326,'0'0'134,"0"0"-85,0 0-18,0 0-24,0 0-6,80-15 5,-47 13 2,3 1-7,-2 1 4,1 0-5,-7 0 0,-4 0-2,-9 0-63,-9 0-77</inkml:trace>
  <inkml:trace contextRef="#ctx0" brushRef="#br0" timeOffset="37173.6475">16262 2471 396,'0'0'59,"0"0"-51,0 0-4,0 0 18,-14 85 10,14-54-5,0-3-15,0-2-6,0-1 0,8-2-6,-2-2 1,-2 0 3,-1 0 2,-3-2 0,0 1-6,0-2-30,0-6-75,-6-3-143</inkml:trace>
  <inkml:trace contextRef="#ctx0" brushRef="#br0" timeOffset="37365.6337">16163 2839 421,'0'0'128,"0"0"-110,0 0-18,0 0-4,0 0 4,0 0 4,64 3 6,-29-3 7,4 0-12,2 0-1,1 0-4,-3-4-7,-2 1-35,-3-2-73,-8-1-116</inkml:trace>
  <inkml:trace contextRef="#ctx0" brushRef="#br0" timeOffset="37741.611">16821 2433 496,'0'0'45,"0"0"-45,0 0-7,0 0-6,0 0 13,0 0 1,76-5-1,-40 5 3,-2 0 4,2 0-1,2 0-5,-5 0 0,-2 0 5,-3 0-6,-3 0 0,-4 0-38,-6 0-74,-5 0-92</inkml:trace>
  <inkml:trace contextRef="#ctx0" brushRef="#br0" timeOffset="37997.5955">17044 2450 369,'0'0'19,"0"0"-18,0 0 20,0 0 4,-18 99 29,18-75-19,0 0-18,0-2-6,0-2-10,6 0-2,3-1 5,1 1-4,-1-1 4,-3 1-1,0-4-3,-3-1-9,3-4-29,-2-4-50,2-4-79</inkml:trace>
  <inkml:trace contextRef="#ctx0" brushRef="#br0" timeOffset="40788.7109">17634 2446 366,'0'0'114,"0"0"-49,0 0-16,0 0-15,0 0-13,0 0-7,-4-3-14,4 3-12,0 0 2,0 0 10,6 0-3,10 0 3,10 0 4,5-3 0,5-1-4,1 0-46,-1-3-49,-11 1-48,-5 1-60</inkml:trace>
  <inkml:trace contextRef="#ctx0" brushRef="#br0" timeOffset="41068.6925">17725 2468 93,'0'0'112,"0"0"-35,0 0-20,-30 88-15,25-61-19,2-1-12,3-1-9,0 0-2,0-3 0,0 1 3,0-1-2,0-2 6,0-2-7,0-3 4,0-3-4,0-3-69,-6-3-27,-5-5-157</inkml:trace>
  <inkml:trace contextRef="#ctx0" brushRef="#br0" timeOffset="41276.6769">17543 2832 161,'0'0'90,"0"0"-85,0 0 2,0 0 72,0 0-23,0 0-26,84 9-6,-43-9-11,3 0-8,3-4 1,-2-3-3,-3 0-6,-3 2-51,-8-3-30,-6 0-254</inkml:trace>
  <inkml:trace contextRef="#ctx0" brushRef="#br0" timeOffset="41756.6481">18361 2356 521,'0'0'92,"0"0"-70,0 0-20,0 0-2,-96 110 1,74-63-1,4-2-3,3-3 3,8 0-4,4-4 7,3-5-6,0-6 1,4-6-11,15-6-22,4-5 27,10-4 8,2-6 13,4 0-10,0 0 9,3-14-12,-6-4 3,-2-3 6,-6-5-9,-4-1 2,-6-2 12,-5-1-8,-7 1 19,-6 1-25,0-1 10,-8-1-6,-9 1-4,-3 1 0,-4 4-43,-2 4-99,-2 4-135</inkml:trace>
  <inkml:trace contextRef="#ctx0" brushRef="#br0" timeOffset="42669.9432">18889 2415 309,'0'0'18,"0"0"-13,0 0-5,0 0 1,0 108 0,-3-75 5,2 1 0,-1-3-3,-1 0 1,0-2 1,2-3 44,-1-5-39,2-2-3,0-3-1,0-5-6,0 0 6,0-7-5,0-1 2,0-3 0,0 0 0,0 0 5,0 0-8,0-14-38,0-9 11,8-3-3,1-4-22,2-3 3,-2 1 2,-1 1 47,-1 2 21,-1 3 18,0-2 29,-1 1-39,1 2-6,0 5 6,-1 4-8,-1 5 20,-3 5-14,-1 5 23,0 1-21,0 0-29,6 0-3,3 13-10,6 13 10,2 5 3,0 5 0,-2 2-8,0-2 8,-3-4 5,1-4-4,2-2 2,0-2-3,-1-3 2,0-3-1,-3 0 0,1-5-2,-2 1 0,-1-3 1,-1-3 3,1 0-3,-2-3-2,1-2 2,-2-3 1,0 0 20,2 0 32,3-8 11,4-8-23,1-7-31,2-4-6,-1-5-4,-1-1 1,1-4-1,-3-1-22,-2 0 5,-4 5-1,-6 5-19,-2 5-8,0 7 13,0 3-30,-3 5-37,-7 0-86</inkml:trace>
  <inkml:trace contextRef="#ctx0" brushRef="#br0" timeOffset="48154.219">6266 4420 176,'0'0'187,"0"0"-133,0 0-1,0 0 4,0 0 2,0 0-10,0 0 0,0-10-17,0 10-16,0 0-10,0 0-6,0 0-7,0 26 3,0 15 4,0 11 0,0 6 0,0-1 0,0 0 0,0-1 0,0-1 0,-3-2 2,0-6-1,1-5 0,2-6-1,0-6-4,0-3-23,0-4-62,0-8-30,2-6-66</inkml:trace>
  <inkml:trace contextRef="#ctx0" brushRef="#br0" timeOffset="48781.7523">6661 4438 376,'0'0'65,"0"0"-19,0 0-25,0 0-18,0 0-1,-88 41 5,69-12-3,-2 9 3,0 4-3,3 7 5,2 0 1,4 2-1,1-1-5,11-2-8,0-3 0,8-5 0,18-9-7,6-5 11,5-8-2,5-6 2,3-8 3,1-4 11,2 0-3,-3-10 5,-4-8-10,-7-5-5,-5-4 17,-8-1 13,-3-3 15,-6 0-7,-4-2-19,-8-1-2,0 1 2,0-1-13,-10-2-5,-5-3 5,-6 0-7,2 1-7,-2 4-15,5 6-8,-1 9-35,-1 11-43,2 8-29,-5 0-140</inkml:trace>
  <inkml:trace contextRef="#ctx0" brushRef="#br0" timeOffset="49317.7192">6752 4254 226,'0'0'127,"0"0"-65,0 0-1,0 0-34,0 0 33,0 0-1,-15-31-7,12 31-16,3 0-9,0 0-18,0 0-9,0 22-19,0 16 19,0 16 0,0 9 0,0 5 7,0 0-7,5-4 0,-1-2 0,-1-4 2,-1-2-2,-2-1-7,0-7 7,0-3 1,0-9 0,0-3 1,0-6 3,0-6-9,0-5 4,-2-8-9,2-3-42,0-5-20,0 0-34,11-17-42</inkml:trace>
  <inkml:trace contextRef="#ctx0" brushRef="#br0" timeOffset="50045.6695">7131 4537 218,'0'0'225,"0"0"-161,0 0-39,0 0-11,0 0-14,0 0-2,9-4-18,9 5 20,7 7 0,4 5 10,-1 2 1,3 2-10,-2 4 0,-4-2 3,2 1-4,-9 0 4,1-4-1,-7-1-2,-3-3-1,-6-2 0,-3 0 0,0-1-3,0 4 3,-18 3 36,-7 3-14,-5 1-16,0 1 1,2-2-4,1 2 2,-2 3-5,1 0-5,3-1 2,4-3-22,9-4-24,7-5-43,5-7-122</inkml:trace>
  <inkml:trace contextRef="#ctx0" brushRef="#br0" timeOffset="51061.6043">8469 4403 404,'0'0'49,"0"0"-49,0 0 5,0 0 0,-58 105 1,33-64 12,-3-3-9,2-2-5,1-4 3,1-6-7,2 0 0,3-3 0,3-3-1,6-4-33,-2-6-42,7-4-90</inkml:trace>
  <inkml:trace contextRef="#ctx0" brushRef="#br0" timeOffset="51381.585">8250 4456 360,'0'0'99,"0"0"-72,0 0-27,0 0-3,0 0-11,0 0 14,36 87 3,-14-51 0,5-4 3,3-2 0,3-4-2,-1-4-2,1-5 5,-4-4-7,-4-1-1,-2-6-3,-1-3-54,-1-3 25,-5 0-133</inkml:trace>
  <inkml:trace contextRef="#ctx0" brushRef="#br0" timeOffset="52002.9194">8487 4319 317,'0'0'48,"0"0"-7,0 0-19,-94-32-10,64 32-9,0 0 33,-1 0-20,3 2 8,1 7-11,0 7 1,0 4-7,-1 6-5,0 10 4,1 6 2,3 9-8,3 4 0,5 0 0,5-2 3,7-7-3,4-2-2,0-4 1,15-2-2,10-4-12,6-3 5,7-6-10,5-4 18,2-4-5,5-9 7,5-7 16,5-1-15,1-8 6,0-11 2,-5-6-6,-7-3 1,-7-2 3,-9 1 0,-9 1 28,-7 3-1,-9-1-10,-7 0 3,-1-4 2,-3-1-13,-13-4-13,-2-3 3,0 1 8,-3-4-11,2 1 0,0 2-6,-1 7-27,-2 10-41,-2 8 17,-4 8-21,-1 5-43,1 0-71</inkml:trace>
  <inkml:trace contextRef="#ctx0" brushRef="#br0" timeOffset="54319.2159">9824 4156 359,'0'0'109,"0"0"-52,0 0-16,0 0-6,0 0 0,0 0-34,0 0 6,-14-15-6,3 14-1,-4-1 0,-3 2-1,-3 0 1,0 0 1,0 0 2,2 0-2,2 0 0,3 0 4,0 0-4,5 0 1,0 0-2,6 0 1,2 0-1,1 0 0,0 0-2,0 0 2,0 0-1,0 0-16,0 14 6,0 10 4,0 11 6,0 7 1,0 9 0,0 9 3,0 3-2,0 0 2,0-2-3,0-4 4,-3-5-6,-2-3 2,-1-6 0,2-3 2,-1-6-2,1-2 0,4-5 0,0-5 0,0-1-1,0-5 1,4-3 0,2-4-1,2-3 1,-1-1-1,3-5 0,4 0 1,7 0 3,9-4 12,7-7-15,5-4-6,2-2-45,-3-1-97,-8 1-256</inkml:trace>
  <inkml:trace contextRef="#ctx0" brushRef="#br0" timeOffset="55631.1289">10318 4200 53,'0'0'360,"0"0"-297,0 0-33,0 0-20,0 0-10,0 0-11,12 33 11,0 3 1,-5 8 33,2 4-19,1 5 12,-2-2-16,0 2-2,-1-2-8,0-4 7,-2-6 2,-2-3-3,0-4-5,-3-2-2,0-3 0,0-4-2,-3-4 1,-3-5-30,1-9-63,3-7-87</inkml:trace>
  <inkml:trace contextRef="#ctx0" brushRef="#br0" timeOffset="56567.0746">10609 4212 280,'0'0'97,"0"0"-39,0 0-31,0 0-19,0 0-3,0 0-5,61-57 7,-42 48 3,1 0-3,-1 3 0,2-2-6,1 5 0,-2 2 3,1 1-3,-1 0-1,-1 10 0,0 13-5,-4 7 4,6 7-4,-4 4 5,-1 2 0,-2 0 3,0 2 11,2 0-14,1-4 3,2-2 3,6-8 13,1-4-12,-1-6-3,1-5-4,-4-4 2,-4-4-1,0-4 3,-6-4-2,1 0-1,-2 0-1,-2 0 0,2-1-57,-3-6-47,-1-2-178</inkml:trace>
  <inkml:trace contextRef="#ctx0" brushRef="#br0" timeOffset="57199.0316">11212 4084 273,'0'0'148,"0"0"-99,0 0-27,0 0-13,0 0-2,0 0-1,-8 12-6,-5 13 2,-8 12 10,-9 6 2,-3 6-4,-7 2-3,1 0-7,2 0 1,1-1 2,6-6-1,5-4-1,5-5 0,5-4-1,1-2 0,0-5 1,5-6-4,0-1-28,5-7 4,2-4-41,2-6-129</inkml:trace>
  <inkml:trace contextRef="#ctx0" brushRef="#br0" timeOffset="57822.994">11431 4474 249,'0'0'135,"0"0"-96,0 0-39,0 0 0,0 0 0,0 0 7,0 80 10,0-53 2,0 1-4,-2 0-5,-2-2 0,-1-1 13,1-1-18,-3-3-3,1-2 5,0 0-4,-2-3-6,3-6-53,0-3-111</inkml:trace>
  <inkml:trace contextRef="#ctx0" brushRef="#br0" timeOffset="60667.7614">11610 4262 189,'0'0'105,"0"0"-78,0 0-21,0 0-5,0 0 1,0 0 1,22-2-3,-8 2 26,0 0 10,0 2-11,2 2-6,1 2-15,7 2 1,4 1 0,5 0 2,3 0-1,-2-2 0,-3 3-3,-1-3-3,-6 2 0,-2-2 0,-8-1 1,-5-1-1,-2-2-1,-5-1 1,-2-1-3,0 2 3,0 3 1,0 3 9,0 6 8,-9 5-17,-2 4 12,-2 6-7,-5-1-6,-3 2 5,-1-1-4,-5 0 1,0 0 1,-1-2-3,2-3 0,3-2 3,6-2 2,4-3-10,2-2-22,5-3-20,3-2-8,3-6-63,0-5-133</inkml:trace>
  <inkml:trace contextRef="#ctx0" brushRef="#br0" timeOffset="61115.7349">12483 4412 214,'0'0'131,"0"0"-129,0 0-2,0 0 11,0 0 0,107 8 16,-73-8-2,1 0-16,-4 0 3,0 0-9,-4-2-1,-3-2-2,-4-1-45,-6 1-84</inkml:trace>
  <inkml:trace contextRef="#ctx0" brushRef="#br0" timeOffset="61387.7153">12641 4332 428,'0'0'47,"0"0"-37,0 0-10,0 0 0,0 0 0,0 0 8,-18 85 1,12-55-4,-1 0-1,2-3-4,-1 0 2,0-1-2,0-2-27,1-2 23,1-5-44,4-5-105</inkml:trace>
  <inkml:trace contextRef="#ctx0" brushRef="#br0" timeOffset="62203.6629">13178 4054 495,'0'0'51,"0"0"-8,0 0-29,0 0-14,0 0-7,0 0 1,10 51 6,-2-5 2,2 3 12,-1 5 8,0 3-21,1 5 7,1 0-7,4-3 3,1-4-4,4-9-1,-4-6 1,0-5 3,-5-6-3,-2-1-56,-3-8-66,-5-9-152</inkml:trace>
  <inkml:trace contextRef="#ctx0" brushRef="#br0" timeOffset="62939.6195">13742 4126 324,'0'0'84,"0"0"-40,0 0-30,0 0-8,0 0-2,0 0 7,58-84 2,-40 74-12,-2-1 6,2 4 9,-4 3-11,0 4-3,2 0-2,-2 7-6,0 15 5,2 8-4,-2 9 4,0 4 2,2 0-1,-2-1 6,3-4-6,1-1 3,-3-2-3,4 0 4,-2-4-7,0-2 3,-3-7 0,2-5 0,-2-3 9,2-6-9,-1-3 0,0-2 1,0-3 2,3 0-3,-5 0-31,-1 0-67,-6 0-190</inkml:trace>
  <inkml:trace contextRef="#ctx0" brushRef="#br0" timeOffset="63571.578">14270 4027 186,'0'0'110,"0"0"-31,0 0-7,0 0-46,0 0-21,0 0-3,-49 48 4,22-9 9,-3 6-14,0 2 21,2 1 8,1-4-28,2 0 2,-2 3-3,0 0 1,0-3-2,2-5 0,4-7 0,4-4 3,1-5 1,4-5-4,3-6-63,6-9-52,3-3-109</inkml:trace>
  <inkml:trace contextRef="#ctx0" brushRef="#br0" timeOffset="64209.3024">14394 4406 188,'0'0'29,"0"0"24,0 0 21,0 0-17,0 0-2,0 0-26,71-51-12,-62 51-8,2 1-9,4 14-4,-6 6 0,-3 4 4,-5 0 13,-1 4-13,0-3-3,-12 0-10,-7-2 8,1-1 5,-3 0-1,0-5 0,6-3 2,5-3-1,4-3 8,3-1-2,3-3-6,0 2-3,0-4 3,13-2 4,14-1 15,6 0-12,4-1 2,5-10-9,-2-1-13,-6 0-32,-8 1-63,-5 1-132</inkml:trace>
  <inkml:trace contextRef="#ctx0" brushRef="#br0" timeOffset="64801.2669">14819 4087 226,'0'0'142,"0"0"-67,0 0-19,0 0-33,0 0-4,0 0-19,0-2-16,3 2 16,12 0 2,3 7 18,4 1-14,0 3-5,2-1 0,-1 4-1,1 2 4,3-3-3,1 2-1,0-2 0,-1 0 0,-7-3 0,-3-1 0,-5-1 0,-3-3 0,-1 0-1,-4 1 3,-1 0-4,0-2 1,-3 4-2,0 1 2,0 3-1,0 7 2,-15 3 6,-7 8-2,-3 3-3,-4 2-1,1 1 6,-2-1-6,2-6 0,4-1 0,-3-7-4,5-1-61,2-7-103</inkml:trace>
  <inkml:trace contextRef="#ctx0" brushRef="#br0" timeOffset="65649.2114">15362 3994 511,'0'0'13,"0"0"-13,0 0-15,0 0 0,0 0 4,0 0 11,73-20 2,-47 17-1,0 0 0,6 0 1,1 0 1,1-1-3,-1 1 0,-5 0 0,-6 3 0,-3 0-16,-6 0-8,-3 0 15,-5 0 1,-2 0 7,-3 0-7,0 3-3,0 7 3,0 2 3,0 5 5,0 4 2,-2 4-2,-5 9 6,-1 3-6,2 4 0,-2 2 0,1 1 39,1 2-6,2 0-17,-1 2-7,2 0 4,3-3-8,0-4 1,0-3-3,0-7-2,0 0 0,2-5 1,-2-2-1,0-2 8,0-1 1,-2-3 1,-8-2-3,-2-2-5,-3-3 5,0-5 0,-4-4-3,-2 0 4,-8-2-9,-2 0-15,-3 0-34,-5 0-83,3-3-282</inkml:trace>
  <inkml:trace contextRef="#ctx0" brushRef="#br0" timeOffset="66683.2197">16602 4247 351,'0'0'143,"0"0"-97,0 0-46,0 0-1,0 0 1,0 0 7,79 0 19,-45-2-8,4-3-9,-3 2-2,-2 3-3,-4 0-4,-6 0-13,-11 0-84,-10 7-117</inkml:trace>
  <inkml:trace contextRef="#ctx0" brushRef="#br0" timeOffset="66907.2051">16614 4450 193,'0'0'21,"0"0"4,0 0 12,104-12-4,-76 7-19,2 2-7,-3 3-7,-6 0-54,-3 0-84</inkml:trace>
  <inkml:trace contextRef="#ctx0" brushRef="#br0" timeOffset="67667.1575">17649 3852 336,'0'0'78,"0"0"6,0 0 13,0 0-41,0 0-32,0 0-24,0 12-12,0 25 5,0 10 7,0 9 8,-1 1 1,1-2-3,0-2-3,0-3 0,0 2-2,0-1 0,0 1 1,0-2-1,0-5 2,0-3-3,-5-6 0,-5-4-6,-5-8-59,1-6-95,0-8-302</inkml:trace>
  <inkml:trace contextRef="#ctx0" brushRef="#br0" timeOffset="68478.1104">18177 4043 469,'0'0'55,"0"0"-7,0 0-5,0 0-43,-90-19 3,70 19-3,1 19-3,2 13-1,2 7 0,-1 6 0,4-1 8,4-2-8,5-2 3,3-5 1,0 0-13,20-3-8,8-5 5,11-3 16,1-8 14,5-5-11,1-8 4,-2-3-4,-1 0 8,-4-17-2,-2-5-2,-4-4-3,-5-3 17,-3 2 4,-5-1-4,-10-1 2,-7 1-9,-3-1-3,-1-1-11,-15-1 0,-3 0-10,0 1 10,1 6-44,2 3-62,1 8-52,-2 5-226</inkml:trace>
  <inkml:trace contextRef="#ctx0" brushRef="#br0" timeOffset="68946.8299">18295 3887 333,'0'0'74,"0"0"-8,0 0-19,0 0-38,0 0 7,0 0-8,-13 0-8,7 27-7,0 15 3,0 11 4,-2 4 2,2 2-1,-2-4 1,0-1 0,2-1 2,-3-2-4,0 0 7,0-4 6,0-3-10,1-6 0,-2-9 0,4-4-2,-1-7-1,2-5-14,5-2-31,0-5-55,0-5-131</inkml:trace>
  <inkml:trace contextRef="#ctx0" brushRef="#br0" timeOffset="69735.6589">18706 3996 433,'0'0'76,"0"0"-61,0 0-15,0 0-17,0 0-2,0 0 18,20 0 1,0 10 14,1 3 1,3 1-10,4 1-4,0 1 4,2 1-4,-2 0 3,-5-1-2,-2-1-1,-3 0 0,-3 0-1,-1-1 2,-5 0-1,-2-3-2,-6 2-1,-1-1-2,0 1 8,-1 2-4,-13 0 4,-4 2-2,0 1 10,-3 0-7,-1 1-4,1 3 4,-1-1-5,-2 1 0,3-4-23,4 1-40,3-8-37,6-4-90</inkml:trace>
  <inkml:trace contextRef="#ctx0" brushRef="#br0" timeOffset="70599.6042">19954 3950 447,'0'0'80,"0"0"-39,0 0-39,0 0-2,0 0-3,0 0 3,-55 71 7,28-41 6,-2 1-12,0 1 7,-1-2-4,3-2-2,-1-5-2,4 0-22,2-4-36,1-2-51,7-3-84</inkml:trace>
  <inkml:trace contextRef="#ctx0" brushRef="#br0" timeOffset="70927.5885">19713 3983 228,'0'0'39,"0"0"-36,0 0 2,0 0 13,0 0 31,0 0 5,31 102-5,-26-70-19,3 2-19,3-5 3,5-1-12,5-6-2,1-2 3,2-5-3,-3-4-17,-3-4-25,-3-4-57,-2-3-20</inkml:trace>
  <inkml:trace contextRef="#ctx0" brushRef="#br0" timeOffset="71535.544">19993 3858 319,'0'0'13,"0"0"0,0 0 25,0 0-4,0 0 8,-95-62 0,63 62-24,-7 0-3,-4 0-8,0 14 3,1 6-3,5 5-5,4 8-4,3 9 2,5 4-3,2 2 1,9 2-2,9-3 1,5-3-4,0-4-7,8-6 14,8-1-7,5-4 4,3-3-7,7-4 6,12-7 4,11-5 11,5-8-5,6-2 12,-6 0-12,-5-13-2,-6-4 6,-6-2-6,-8-2 2,-5 1 21,-9-3-20,-6 2 8,-4-3 9,-8-4 1,-2-4-15,0-5-2,0 0-8,-12 1 0,0 3-4,-4 3 1,0 4-37,-1 8-19,-1 4-18,-3 4-67</inkml:trace>
  <inkml:trace contextRef="#ctx0" brushRef="#br0" timeOffset="72103.5101">20536 3727 567,'0'0'89,"0"0"-44,0 0-45,0 0 0,0 0-16,0 0 11,0 110 5,0-60-3,0 1 3,0 2 0,0-1 3,0 0-3,0-4 0,0-4-1,0-5 1,0-3 2,0-3-1,0-3-1,0-5 6,0-2-6,0-7 0,0-3-45,0-7-67,0-6-64</inkml:trace>
  <inkml:trace contextRef="#ctx0" brushRef="#br0" timeOffset="72903.4601">20866 3916 372,'0'0'67,"0"0"-20,0 0-22,0 0-7,0 0 7,24-84 2,-5 68-1,2 1-12,2 2-11,0 2 5,0 3-5,-5 4 0,-4 3-3,0 1-1,1 0-4,0 18-4,4 10 4,0 10 5,0 5 2,-5 1-2,-3 1 0,-2-3-3,-1-1 3,0-5 3,4-3 0,3-3 4,3-2-7,3-5-6,4-2 6,0-4 0,0-3-1,1-7 2,-2-3-1,0-4 0,-4 0-39,-3 0-73,-5-10-223</inkml:trace>
  <inkml:trace contextRef="#ctx0" brushRef="#br0" timeOffset="73567.4187">21400 3741 352,'0'0'102,"0"0"-50,0 0-30,0 0-5,0 0-14,0 0-3,-3 10-3,-16 16 2,-7 8 1,-3 9 0,-6 2 4,1 0 4,-2-2-4,3 2 1,3-6-2,2-2-3,1-1 2,-1-3 5,3-4-4,0-3-6,2-5 3,3-8-29,7-3 3,3-3-14,7-7-61,3 0-72</inkml:trace>
  <inkml:trace contextRef="#ctx0" brushRef="#br0" timeOffset="74199.3768">21696 4173 573,'0'0'49,"0"0"-48,0 0-1,0 0-15,0 0 4,0 0 11,0 54 3,-2-28-2,-1-3-1,2 4 0,-4 1 0,2 2 0,-2-2 0,-1 3 5,-1-6-1,1-5 2,2-3-6,-2-5-9,1-6-59,2-6-38,1 0-178</inkml:trace>
  <inkml:trace contextRef="#ctx0" brushRef="#br0" timeOffset="75119.3192">22176 3754 129,'0'0'249,"0"0"-169,0 0-16,0 0-31,0 0-29,0 0-4,-2 0-13,2 8-5,5 7 14,11 1 4,7 2 5,7 1-2,5-3 5,2 1-6,5-2 4,0 0-3,3 0-2,-3 0 1,-4-1 2,-7-3-4,-6 0 0,-8-2-3,-6 0 3,-6-3-11,-4-2 6,-1 3 1,0 0-6,-3 4 10,-14 2-1,-8 4 4,-6 4 2,-7 1-3,-6 4-2,-1-2 2,-1-1-2,4-2 0,3 0-18,5 0-48,5-3-93</inkml:trace>
  <inkml:trace contextRef="#ctx0" brushRef="#br0" timeOffset="76067.9319">23186 3986 342,'0'0'111,"0"0"-108,0 0 1,0 0 5,0 0-5,85 20 16,-43-17 6,3-2-18,1 1 14,-3-2-18,0 0 4,-4 0-8,-5 0 0,-2 0-6,-7-2-66,-6-4-94</inkml:trace>
  <inkml:trace contextRef="#ctx0" brushRef="#br0" timeOffset="76363.9144">23510 3842 298,'0'0'134,"0"0"-125,0 0-5,0 0-4,0 0 21,-26 88-2,20-59 9,5-1-20,1 0-1,0-3-3,0-1-1,3 1-6,6-4-10,-2-3 1,-1-3 12,0-6-52,1-2-13,2-2-54</inkml:trace>
  <inkml:trace contextRef="#ctx0" brushRef="#br0" timeOffset="79944.0396">24044 3654 232,'0'0'117,"0"0"-47,0 0-4,0 0 0,0 0-9,0 0 12,0 0-21,1 0-9,-1 0-10,0 0 3,0 0-17,0 0-12,0 0-3,0 0-1,0 0-13,0 16-1,0 11-7,0 12 22,0 7 2,-4-1 0,-5 1-3,3-3 1,1-3-8,1 0 1,1-4-4,1-2 11,2-1-1,0-3-1,-1-4 0,-1-4-22,1-4-13,-3-5-29,4-3-17,0-7-24,0-3-88</inkml:trace>
  <inkml:trace contextRef="#ctx0" brushRef="#br0" timeOffset="81255.5119">24590 3764 243,'0'0'30,"0"0"29,0 0-12,0 0-2,0 0-4,0 0 7,-14-10-9,14 10-14,0 0-1,-1 0-19,-2 0-1,-6 0-4,-4 11 0,-4 6-2,-4 4 3,2 3-2,-1 1-3,1 1 4,4 1-1,2 0-1,2-1 0,8 1-5,3-2 2,0 1 0,5-1-4,7-1-4,4 1 12,1-4-11,5-3 12,2-5 1,2-3 2,4-6 0,2-4 2,-1 0-3,2 0 2,3-3-3,1-12-1,0-2 0,3-4 3,-4-3-3,-7 0 1,-8-2 3,-8 2-4,-9-2 35,-4-1-9,0 2-3,-6-2 1,-8 1 1,-4-1-9,-2 0-14,-3 3-2,0 0-14,-5 6-24,-2 8-48,1 5-42,0 5-101</inkml:trace>
  <inkml:trace contextRef="#ctx0" brushRef="#br0" timeOffset="81871.4731">24744 3559 305,'0'0'48,"0"0"46,0 0-54,0 0 9,0 0 11,0 0-14,-6-16-11,4 16-28,1 9-7,-2 19-19,-2 17 19,0 9-3,1 5 6,0-2-1,1-1-2,1-4-1,1-2 1,1-3 0,0-5-1,0-5-2,0-2 3,0-6 0,0-5 0,0 0 1,-5-3 1,-1 1-2,-1-3-22,-1-4-6,1-2-18,4-5-12,0-4-58,3-2-185</inkml:trace>
  <inkml:trace contextRef="#ctx0" brushRef="#br0" timeOffset="83287.3844">25197 3754 214,'0'0'113,"0"0"-51,0 0 17,0 0-26,0 0-12,0 0-11,0 2 1,0-2-24,0 1-1,0 1-6,0 4-4,9 4 2,10 3 2,4 0 2,5 0-2,0 0 0,1 1 2,-5 0-2,-2-2-10,-6-1-7,-2-1-7,-4 0 11,1-2-1,-5 0-18,-3-3 0,0 0-6,-3 0 8,0 0 10,0 2-19,0-1 19,-6 0 19,-5 0 2,-4 0-1,2 2 0,-3 2 11,-1 4 4,1 1-8,-2 5-1,0 1 6,0 0 0,0 4 27,0-3-14,0 1-24,2 0 2,1-2-1,0-1-1,1-2 0,1-2 1,0-3-1,-1 0-1,7-6-22,4-2-74,3-5-134</inkml:trace>
  <inkml:trace contextRef="#ctx0" brushRef="#br0" timeOffset="85257.8014">26559 3821 298,'0'0'83,"0"0"-25,0 0-8,0 0-1,0 0-5,0 0 15,0 0-15,0 0-29,0 0 1,0 0-13,-1 6-3,-13 12-4,-11 7 4,-6 10 1,-5 3 0,1 1 0,1 0-1,0 0 1,-2-3 1,3-3-2,2-3-2,3-6 1,6-2-47,5-6-29,5-3-43,6-7-87</inkml:trace>
  <inkml:trace contextRef="#ctx0" brushRef="#br0" timeOffset="85641.7769">26298 3822 417,'0'0'104,"0"0"-71,0 0-31,0 0-4,0 0 0,0 0-4,28 42 6,-17-15 0,2 4 1,1-1 5,3 0-6,5-2 2,3-1-2,2 0 0,1-2 0,-3-3 0,-3-4 5,-5-1-5,-3-7-38,-3-2-49,-3-5-71</inkml:trace>
  <inkml:trace contextRef="#ctx0" brushRef="#br0" timeOffset="86318.9274">26526 3727 355,'0'0'4,"0"0"-3,0 0 1,0 0-2,-97-39 12,75 39 24,2 0 14,1 0-21,-3 2-10,1 15-14,-6 5 1,-3 6-3,-6 8-1,-1 5-1,-3 3-1,1-2 6,5-3-3,4-1 1,8-2-8,9-2 4,9 1-9,4-3 3,0-1-1,12-1 2,10-1-6,7-3 0,6-2 11,6-6 0,5-3-2,2-5-1,4-5 3,3-5-7,-1 0 6,1 0-2,-4-3 3,-6-12 1,-4-4 3,-3-1-4,-5-6 21,-5-1 6,-4 0-2,-8-5 9,-4-1 14,-6-2-5,-3-2-23,-3-1 4,0 1-18,0 1-6,-2 4 3,-7 2 8,-4 3-10,0 1-1,-5 5-8,-4 3-10,-4 6-82,-5 3-82,-3 3-149</inkml:trace>
  <inkml:trace contextRef="#ctx0" brushRef="#br0" timeOffset="87359.8266">27432 3517 377,'0'0'108,"0"0"-30,0 0-10,0 0-14,0 0-37,0 0 10,0 0-27,0 0-3,0 19 2,0 13-5,-3 12 4,-3 8 2,2 7-1,-1 3 0,1 2 1,-3-4-3,3-3 3,1-2-2,3-7 2,0-4 6,0-6-6,0-9 0,1-1-1,1-4 1,-2-5-1,1-1-20,1-4-62,-2-8-69,4-6-199</inkml:trace>
  <inkml:trace contextRef="#ctx0" brushRef="#br0" timeOffset="88031.7827">27739 3782 270,'0'0'35,"0"0"-19,0 0 2,0 0-14,0 0 2,0 0 15,23-57 5,-13 47-12,1 3 19,2-1-13,3 2-14,5 2-3,0 1-1,5 3-2,-3 0 0,0 0-7,-5 7-6,1 15 1,-4 10 10,3 6 2,-2 6 1,1 1 4,0-1-3,0-2 6,1-2-8,0-4 6,3-2-1,-1-5-3,2-1 5,0-5-3,0-7 3,-1-3-6,-1-5-1,0-5 3,4-3 1,0 0-4,-1 0-40,-3-8-88</inkml:trace>
  <inkml:trace contextRef="#ctx0" brushRef="#br0" timeOffset="88620.7407">28324 3720 250,'0'0'75,"0"0"-57,0 0-15,0 0 17,0 0 15,0 0-12,-16 1-4,2 13-15,-10 7 4,-5 9 9,-7 6 3,-3 6 12,-7 3-12,1 2-13,2 0 12,4-5 6,8-5-16,4-3-6,6-7 0,6-3 0,2-4-3,4-6 7,1 1-14,3-4-17,5-4-53,0-4-20,3-3-117</inkml:trace>
  <inkml:trace contextRef="#ctx0" brushRef="#br0" timeOffset="89564.6787">28468 4095 156,'0'0'120,"0"0"-68,0 0-16,0 0 14,0 0-1,0 0 8,7-37-4,-7 36-5,1 0-2,1-1-18,2-1-20,2 0-4,5-2-4,3 1 0,2 1-3,3 0 5,-1 3-2,-2 0 0,2 0-2,-1 0 0,-3 0 2,-3 4-2,-4 5-2,-2 2-5,-1 3-1,-4 0 2,0 3-8,0 0 8,-10-1 8,-5 0 1,-1 2 2,-1 0 1,-2 0-4,0 3 3,-1-2-2,2-1-1,6-5 1,4-3-1,6-3 0,2-4-2,0 0-8,0 1 7,7-3 6,11-1 8,9 0 3,4 0-5,1 0-3,-1-5-5,-3-1 2,-2-1-3,-3 1-8,-1 0-5,-5 0-28,-5 0-24,-3-2-51,-8 1-130</inkml:trace>
  <inkml:trace contextRef="#ctx0" brushRef="#br0" timeOffset="90596.6131">29033 3715 536,'0'0'106,"0"0"-60,0 0-24,0 0-21,0 0 5,0 0 2,4 8-8,8-1-6,6 4 4,6 2 4,2 2 3,0 1-5,-2 0 1,0-1-1,-2-1 0,-2-2 0,2 0-17,0-2 5,-2-1 2,-1-1 10,-5-1 2,-3-2-1,-4 0 0,-4-4-1,-2 1-3,1-1-3,-2 0 5,0 1 0,0 2-7,0 3 3,0 3-4,-2 2 1,-10 2 8,-6 3 6,-2 1-5,-2 4 0,-3 4-1,-2 0-1,-4 5 1,-3 0 1,-2-1 9,0 0-2,3-1-5,2-4-2,2 0-1,4-2-43,6-7-67,5-4-111</inkml:trace>
  <inkml:trace contextRef="#ctx0" brushRef="#br0" timeOffset="94582.2337">6323 6378 244,'0'0'138,"0"0"-51,0 0 4,0 0-19,0 0-7,0 0-13,0 0-8,0-7-13,0 7-16,0 0-14,0 0-1,0 0 0,0 0-5,-8 0 1,-7 0 4,-9 2-9,-4 7-10,1 1 5,0-2 3,5 0-15,2-1-12,4 0-18,4-4 26,4-2 4,3 1 11,3-2 15,2 0 0,0 0 2,0 0-2,0 0 4,0 0 0,0 0 6,0 0-3,0 1-1,0 5-6,0 6-7,0 9 2,3 11 8,6 9-3,-3 7 2,3 3 0,-4 5-2,-1 5-1,-4 7 1,0 1-1,-4 4 2,-10-6-1,2-5 1,5-7-1,5-3 0,2-7-1,0-3-2,15-6 2,0-7 1,3-7-8,-3-3 1,4-7 5,-2-5 2,2-4 8,6-3-8,7 0 1,5-7-1,12-11-5,1-5-41,-1 0-234</inkml:trace>
  <inkml:trace contextRef="#ctx0" brushRef="#br0" timeOffset="98678.7666">6743 6417 473,'0'0'82,"0"0"-35,0 0-22,0 0-13,0 0 4,0 0-16,0 0-13,11 19 8,2 13 5,-1 10 18,6 8 4,-5 1-14,-2 0-1,2-3 7,-2-2-14,-3-1 3,0 0-2,-2-1-1,-6-2 2,0-2 2,0-2-3,-6-3-1,-6-5-27,2-4-8,2-7-34,2-7-98</inkml:trace>
  <inkml:trace contextRef="#ctx0" brushRef="#br0" timeOffset="99276.602">7459 6555 454,'0'0'58,"0"0"-31,0 0-6,0 0-21,0 0 14,0 0 7,-73-19-20,57 38 2,-1 12-3,-2 9 0,4 7 3,0 4-1,6 1 3,3-2-5,6-3-3,0-8 3,15-2-9,12-11 9,9-5-3,7-4-4,3-11 7,5-6 21,0 0-6,1-10 0,-1-11-10,-11-8 0,-4-6 7,-11-2 6,-7-4-1,-9 0-4,-9 4-9,0-3 9,0 6-13,-22 1 1,-5 1 4,-7 4-4,-2 0 12,-3 6-13,3 4-34,3 8-28,3 6-67,2 4-54</inkml:trace>
  <inkml:trace contextRef="#ctx0" brushRef="#br0" timeOffset="99692.5745">7571 6373 154,'0'0'263,"0"0"-211,0 0-34,0 0-18,0 0-2,0 0-1,-6 45 3,6-2 0,0 8 5,6 3 24,0 3-10,-1 2-1,-4 3-13,1 2-5,-2 1 5,0-2 2,0-8-1,0-11-2,0-3-1,0-6-1,0-5-2,-5-4-6,2-8-60,2-8-65</inkml:trace>
  <inkml:trace contextRef="#ctx0" brushRef="#br0" timeOffset="100068.5513">7932 6826 590,'0'0'133,"0"0"-133,0 0-14,0 0 9,0 0 5,0 98-1,0-69 0,3 1 1,0-3 0,-3 0 1,0-3 3,0-2-4,0-3-22,0-4-47,0-6-47,2-5-69</inkml:trace>
  <inkml:trace contextRef="#ctx0" brushRef="#br0" timeOffset="100828.5042">8231 6456 333,'0'0'23,"0"0"27,0 0 24,0 0 9,0 0-14,0 0-30,-5-13-30,5 13-9,0 0-6,11 0-8,13 6 14,7 2 0,5 3 5,5 0-4,0-1 2,-2 1-2,-5-1 1,0-1-2,-11 0-1,-4 2 0,-7 1-4,1 2-1,-7 1-4,-3 1 10,-3 1 0,0 1 1,-4 3 2,-14 0-1,4 3 0,-5 3 0,1 4-2,-3 3 3,-1 3-3,1 1 4,0-2-1,3-1-3,3-6-21,6-5-34,2-8-76,7-7-153</inkml:trace>
  <inkml:trace contextRef="#ctx0" brushRef="#br0" timeOffset="101676.4501">9462 6456 176,'0'0'352,"0"0"-256,0 0-49,0 0-47,0 0-15,0 0 15,-60 77 9,30-40-3,-3 0-6,2-4 6,1 0-6,0-3 0,5-1-4,2 1-41,1-6-69,8-2-101</inkml:trace>
  <inkml:trace contextRef="#ctx0" brushRef="#br0" timeOffset="101980.4301">9214 6528 250,'0'0'211,"0"0"-161,0 0-50,0 0-11,0 0 5,0 0 6,60 85 27,-37-55-4,4-5-16,1 0-7,-3-3 5,-2-1-3,-2-2-2,-4-1 0,-1-4-50,-4 3-36,0-5-84</inkml:trace>
  <inkml:trace contextRef="#ctx0" brushRef="#br0" timeOffset="102537.1448">9393 6364 443,'0'0'68,"0"0"-27,-102-27-32,64 26-5,-1 1-2,0 0-1,3 12 1,2 8 1,2 5-1,4 10 8,3 7-9,4 9 0,4 5 1,6 2 1,8-2 12,3-2-15,1-2-4,17-6 3,9-7-8,3-6-4,7-9-2,6-6 15,8-7 3,6-8-1,1-3 5,1-3 3,0-16-7,-5-9 2,-7-5 3,-8 0-7,-8-3 6,-7 1 3,-6 1 19,-3-1 5,-6 2-18,-4 0-1,-5-3-12,0-2 2,0 0-10,-14 3 2,-2 3 3,-5 5-22,-3 7-25,-3 8-6,0 8-53,-1 4-55</inkml:trace>
  <inkml:trace contextRef="#ctx0" brushRef="#br0" timeOffset="104541.0181">10400 6286 213,'0'0'178,"0"0"-100,0 0-9,0 0-4,0 0-6,0 0-4,0 0-16,0 0-18,0 0-6,0 0-15,0 3-11,0 20-3,0 16 14,1 12 1,2 8-1,0 1 1,-1-1 2,-2-4-2,0-1 5,0-4-4,0 3-2,0-4 0,-3-2-3,-3-4 3,-1-9 6,2-7-6,-1-7-7,0-7-10,3-5-35,3-8-55,0 0-99</inkml:trace>
  <inkml:trace contextRef="#ctx0" brushRef="#br0" timeOffset="106189.6789">11088 6397 249,'0'0'75,"0"0"-10,0 0 6,0 0-33,0 0-1,-90-19-17,74 19 11,-4 1-13,0 14-1,0 6-1,-2 8-7,1 7-9,4 5 2,3 3 1,3-4-4,6-1 2,4-1-2,1-3-4,0-4 4,6-2-7,12-5 2,4-3-7,7-5-7,8-8 20,8-5 5,3-3 8,5-9-5,-2-12-1,-6-4 2,-8-1-9,-7-3 12,-5 2-5,-7-2 15,-7 1 1,-7-1-10,-4-2-8,0-1 11,-3 0-11,-14-1-5,0 5 4,-4-1-4,3 3 0,-3 4-32,2 2-68,1 5-44,0 3-140</inkml:trace>
  <inkml:trace contextRef="#ctx0" brushRef="#br0" timeOffset="106701.6455">11097 6190 548,'0'0'100,"0"0"-40,0 0-56,0 0 3,0 0-3,0 0-4,0-3-1,0 25-19,0 11 20,0 13 1,0 5 0,0 3 1,-5 2-2,1 1 1,-4-1 0,-2-1 1,2-4 0,-1-1 7,2-2-6,0-1-3,1-2 0,-2-3 1,2-7 3,1-5-1,-2-6-3,4-6-25,2-4-44,1-10-21,0-4-94</inkml:trace>
  <inkml:trace contextRef="#ctx0" brushRef="#br0" timeOffset="107361.9071">11404 6714 596,'0'0'84,"0"0"-60,0 0-18,0 0-4,0 0 2,0 0-4,55-43 0,-33 40 0,-2 3-7,-2 0 7,-6 3-1,-2 14-4,-5 4 2,-5 3-8,0 5 7,-2 3-14,-14-1 16,-1 3 0,-3-2 4,0-3-2,1-7 0,2-4 1,5-3-1,6-5 0,3-4-1,3-2-1,0-1-8,0-2-8,8-1 18,10 0 7,10 0 1,4 0 0,-1-4-6,0-2-2,-4 2 0,-3-1-16,-2-1-29,-5 0-94,-3-3-243</inkml:trace>
  <inkml:trace contextRef="#ctx0" brushRef="#br0" timeOffset="107937.8731">11835 6358 419,'0'0'26,"0"0"4,0 0-7,0 0 8,0 0-8,0 0-12,-4-4-11,4 4-4,7 1 4,8 8 11,7 3-8,1 1 1,8-2-4,1 2 0,-1 0 9,4 0-8,-3 4 0,-1-2 0,-1 1 0,-4 0 1,-1-1-2,-3 0 0,-5 0-3,-4 0 7,-1 0-3,-3 3 14,-8 0-3,-1 0 8,0 2 5,-14 1-7,-12 3 1,-5 3-7,-3-1-3,-1 2 0,1-1-6,1 2 3,6-2-6,2-1-5,1-2-39,1-4-49,4-7-109</inkml:trace>
  <inkml:trace contextRef="#ctx0" brushRef="#br0" timeOffset="110056.4664">12481 6157 323,'0'0'66,"0"0"-48,0 0-5,0 0-13,0 0 0,0 0 3,76-31-3,-51 27 1,-2-2-1,1 1 3,0 1-3,-1 0 8,-3 1-7,-4 0-1,-2 1 0,-4 0 1,-1 2-2,-3 0 1,-3 0 0,0 0-3,-1 0-2,-2 7-4,0 4 0,1 4 9,-1 8 27,0 9 2,0 8-10,0 7 12,0 3-26,2 1 13,3-2-16,1 3-1,4-1 5,-3-3 0,3-1 16,-2-2-2,-1-4-17,-1 1 18,-1-2-17,1 1 0,-5-4 2,-1-5-6,0-5 9,0-7-9,-3-7 0,-10-3 7,-2-4 7,-9-4 1,-3 0 10,-1-2-22,-3 0 4,-1 0-7,1-2-4,-2-5-46,3 1-65,2-3-182</inkml:trace>
  <inkml:trace contextRef="#ctx0" brushRef="#br0" timeOffset="110904.4137">13925 6311 476,'0'0'90,"0"0"-29,0 0-16,0 0-39,0 0-6,0 0-6,-34 40 6,9-7 9,-2 3-8,4 1 4,1 1 0,0-2-4,-2-2 0,3-6-1,0-2 2,2-5-5,4-4-53,0-4-59,4-4-111</inkml:trace>
  <inkml:trace contextRef="#ctx0" brushRef="#br0" timeOffset="111232.3927">13739 6342 359,'0'0'129,"0"0"-37,0 0-14,0 0-51,0 0-27,0 0-15,6 34 4,7 0 11,5 0 6,3-1-5,3-3 0,1-4-1,-2-4 0,1-2-1,-7-4 4,0-2-7,-1-3-11,-4-4-65,-1-2-47,-3-5-98</inkml:trace>
  <inkml:trace contextRef="#ctx0" brushRef="#br0" timeOffset="111856.3516">13882 6175 330,'0'0'61,"0"0"7,0 0-29,-93-28-13,65 28-14,1 0-1,2 0-2,3 5 0,1 10-7,-2 8-2,3 8 1,1 8-1,3 7 0,6 3-1,1 4 4,5 0-4,2-1 1,2-2-3,4-6 3,13-8-4,6-6-12,6-4 9,1-4-8,1-4 15,3-4-4,5-11 6,6-3-2,4 0 12,3-11-10,2-4 6,-6-5-7,-5 1 2,-9-2 7,-11-2-9,-5-2 6,-6-2 37,-4-5-12,-5-1 7,-1-3-17,-2-3 5,0-2-19,-5 5-2,-9 3-6,-6 6 1,-2 4-1,-5 5 3,-1 4-3,-4 6-21,1 3-34,0 5-71,-1 0-43</inkml:trace>
  <inkml:trace contextRef="#ctx0" brushRef="#br0" timeOffset="113384.2609">15149 6129 214,'0'0'139,"0"0"-79,0 0 2,0 0-15,0 0-18,0 0-15,0 0 2,0 0-11,0 0-5,0 18-10,0 13 9,-2 12 1,-2 10 5,-1 3 11,3-2-2,2-2-6,0-1-1,0-4-5,0-3-2,0-3 0,0-5 0,0-3 3,0-3-3,0-4 0,-5-2 0,3-5-5,-4-4-35,-1-7-77,-1-6-184</inkml:trace>
  <inkml:trace contextRef="#ctx0" brushRef="#br0" timeOffset="114137.6103">15481 6181 296,'0'0'28,"0"0"4,0 0-10,0 0 4,0 0-2,74-80 4,-57 74-15,1 3 3,2 3 1,-1 0-8,2 0-9,3 18 0,4 11-9,0 7 8,2 7 1,-4 4 8,-4 0 8,1-2-12,-1-2 1,-1-4-3,3-1 3,0-6 10,1-5-12,-1-4 0,-3-5 0,-4-5-2,-1-4-2,-3-4-1,-3-5-45,4 0-3,-5 0-57,0-11-108</inkml:trace>
  <inkml:trace contextRef="#ctx0" brushRef="#br0" timeOffset="114953.5552">16063 6044 351,'0'0'75,"0"0"-41,0 0-7,0 0-15,0 0 29,0 0-2,0-2-12,0 2-15,0 12-10,-16 16-2,-9 14 0,-10 7 8,-4 5-7,-5 0 11,2-1-12,3-5 5,2-2-2,5-6-3,4-2 1,0-2 2,2-6-3,6-4 0,0-7 2,5-2-4,5-5-19,4-5 14,6-3-26,0-4-97,9 0-25,10-2 53</inkml:trace>
  <inkml:trace contextRef="#ctx0" brushRef="#br0" timeOffset="115721.5065">16084 6551 155,'0'0'25,"0"0"49,0 0-20,0 0-18,0 0 7,90-6-17,-65-3-12,-1-1-2,-8 2-6,-2 0-2,-5 3-4,-5 0-21,-1-1-57,-3 3-88</inkml:trace>
  <inkml:trace contextRef="#ctx0" brushRef="#br0" timeOffset="116233.4744">16408 6467 239,'0'0'116,"0"0"-79,0 0 3,0 0-40,0 0 3,0 0-6,-10 9 7,7-6-3,0 2-1,0-2 2,0-1 0,0 1 6,0-1 1,1 1-5,-1 0-4,0 2 3,1-1-3,-2 5 0,0 1-2,-2 7 2,-2 6 0,-5 0 0,-2 5 2,-1-4-2,2 0 13,3-5-6,1-1-6,4-2-1,3-3 2,2-2-2,1-5-51,0-1-97</inkml:trace>
  <inkml:trace contextRef="#ctx0" brushRef="#br0" timeOffset="118280.4664">16304 6593 80,'0'0'62,"0"0"-56,0 0-4,0 0-1,0 0 8,0 0 1,68-15 1,-62 14 25,-1-1-3,-4 2-13,-1 0-2,0 0 40,0 0 18,0 0-15,0 0-26,-11 0-32,-5 0-3,0 0-1,-5 0-14,-1 0 9,2 0-1,-1 0-4,2 0 10,4 0-6,3 0 7,5 0 0,5 0 2,2 0-7,0 0 4,0 2-40,0-1 19,3 1-2,12-2 24,3 0 10,3 0-8,2 0 4,0 0-3,-2-3-2,-5-1 2,-4 1-3,-4 3 0,-2 0 0,1 0-24,-4-1-31,-3 1-13,0-1 22,0-1 46,-5 1 2,-9-2 7,0 1 8,-4 1-17,0 1-1,-1 0-62</inkml:trace>
  <inkml:trace contextRef="#ctx0" brushRef="#br0" timeOffset="119016.4234">16687 6209 370,'0'0'72,"0"0"-3,0 0-15,0 0-31,0 0 3,0 0-15,-6-4-7,6 4-8,0 0 3,7 0 1,14 8 0,6 2 1,13 2 1,5 0 1,4 1-1,1 1-4,-1 1 6,-7-2-4,-1 1 3,-5-2-2,-4 0-1,-6-2 0,-7-2-2,-5 0 0,-6-2 0,-5 3 0,-3 0 0,-3 5 2,-21 2 17,-6 2-4,-7 3-11,-2 4 10,0-2-9,-1 4-1,1-1-1,0-2-2,2 0-13,1-1-12,5-5-32,10-5-99</inkml:trace>
  <inkml:trace contextRef="#ctx0" brushRef="#br0" timeOffset="119504.3877">17566 6376 707,'0'0'73,"0"0"-44,0 0-24,0 0-5,0 0 0,0 0 6,91 0-6,-54 0-3,-3 0-35,-6 0-56,-11 0-93,-11 0-281</inkml:trace>
  <inkml:trace contextRef="#ctx0" brushRef="#br0" timeOffset="119688.3776">17491 6573 401,'0'0'46,"0"0"-40,0 0-6,0 0 2,97 2 2,-59-4-4,3-5-9,-2 0-19,-5 0-36,-4 0-52</inkml:trace>
  <inkml:trace contextRef="#ctx0" brushRef="#br0" timeOffset="121912.2374">18538 5924 428,'0'0'92,"0"0"-11,0 0-39,0 0-7,0 0-6,0 0 5,0-11-6,0 11-18,0 0-10,0 7-18,0 21 10,3 14 8,2 10 4,1 4-1,3 3 1,1-5-3,1 0 3,2-4-4,-1-4 0,1 0-1,-2-4 2,-4-4 3,0-4 0,-2 0-4,-5-3-1,0-6-7,0-1-27,0-4-2,-8-8-85,0-6-140</inkml:trace>
  <inkml:trace contextRef="#ctx0" brushRef="#br0" timeOffset="125396.8851">19250 6101 273,'0'0'71,"0"0"4,0 0-14,0 0-5,0 0 2,0 0-4,0 0-10,-19-42-13,11 37-28,-1 4-2,-4 1-1,-2 0-1,-4 0 0,-1 4 2,-1 11 0,1 5-1,1 4 0,2 5 0,0 4 0,2 2 0,5 2-1,2-1-1,7-3 2,1-1-2,0-7-13,13-2 9,6-4-6,4-3 12,7-6 5,7-2-4,3-5-1,7-3 4,5 0-1,2 0-1,-5-9-2,-8-5 5,-9 0-3,-14 0 1,-5-1 4,-8-2 3,-5-3-4,0-2 2,0-4-1,-5-1-4,-9-3-3,0-3 1,-1 0-2,2-1-4,-5 6-56,-5 6-38,-7 2-91</inkml:trace>
  <inkml:trace contextRef="#ctx0" brushRef="#br0" timeOffset="125852.8527">19235 5850 441,'0'0'59,"0"0"-10,0 0-31,0 0-18,0 0-12,0 0 8,-3 77 4,3-28 4,0 7 10,0 2 7,0-1-9,0-5 6,3-3-17,-2 0 0,-1-3 6,0 1-7,0-3 2,0-7 2,-5-2-2,-3-5-3,1-4 1,1-5-14,1-8-16,4-5-33,1-8-40,0 0-184</inkml:trace>
  <inkml:trace contextRef="#ctx0" brushRef="#br0" timeOffset="126342.4061">19705 6375 369,'0'0'137,"0"0"-57,0 0-28,0 0-52,0 0-7,0 0 1,0 61 12,0-33-3,0-3-1,0 1-1,-1-2-2,-3-1 0,1-1 1,-4-2-1,1-2-48,0-5-42,3-4-99</inkml:trace>
  <inkml:trace contextRef="#ctx0" brushRef="#br0" timeOffset="139526.2421">20021 6093 271,'0'0'113,"0"0"-47,0 0-18,0 0 12,0 0 2,0 0-7,0 0-8,-10-7-8,8 7-7,2-2-4,0 2-13,-1 0-1,1 0-11,0 0-2,0 0-1,0 0-16,3 0-20,12 0 10,7 5 26,7 6 3,0-4-3,1 2-3,-3-1-2,-2-1-2,-2 1 5,-2-2 1,-2 1-4,-4 1-9,-3-1-13,-2-1 5,-5 2 0,-4-1-11,-1 5 15,0 4 9,0 2 8,-9 4 1,-8 1 0,-6-1 1,1 2 8,-2-3-8,0 1 1,2-3-2,4-1 2,-2 0-3,5-3 1,2-1 0,3-4-1,0 2-13,2-2-20,0-3-52,1-1-44,1-1-124</inkml:trace>
  <inkml:trace contextRef="#ctx0" brushRef="#br0" timeOffset="140070.2077">21115 6126 387,'0'0'88,"0"0"-21,0 0-23,0 0-30,0 0 11,0 0-25,-12 19-1,-4 3 0,-7 6 2,0-2 5,-1 1 0,-2 1-5,-1-2 1,-1 0 2,3-2-2,1-3-2,4-1-18,2-3-49,2-4-54,3-4-118</inkml:trace>
  <inkml:trace contextRef="#ctx0" brushRef="#br0" timeOffset="140414.1855">20881 6119 13,'0'0'441,"0"0"-344,0 0-55,0 0-42,0 0-14,0 0 12,27 63 4,-14-31-2,5-2 7,1-1-6,-1-2 0,2-6-1,-4-2 0,0-4 4,0-2-4,0-2 0,-3-1-20,1-3-65,-4-3-50,-4 0-9</inkml:trace>
  <inkml:trace contextRef="#ctx0" brushRef="#br0" timeOffset="141006.1483">21028 5943 206,'0'0'67,"0"0"17,0 0-27,-94-21-13,66 21-11,-3 3-3,-2 14 7,-2 5-14,6 4 0,-1 8-14,3 7-7,2 5-2,1 4 1,7 2 6,7-5-6,9-1-1,1-7-10,1-5 9,20-5-12,3-3 1,6-4 0,2-2 12,4-5 3,5-4 4,3-8-3,3-3-2,3 0 2,4-3 6,-5-11-7,0-3-1,-8-1 1,-7-1-2,-7-4-1,-6-2 3,-5-4 1,-2-1 9,-4-3 3,-5-1 17,-5-3-8,0-1-1,0 0-12,-9 1-12,-9 6-7,-3 3 7,-5 9 0,0 5-29,-6 11-53,2 3-92,2 0-87</inkml:trace>
  <inkml:trace contextRef="#ctx0" brushRef="#br0" timeOffset="141846.0963">21771 5860 138,'0'0'381,"0"0"-296,0 0-10,0 0-48,0 0-4,0 0-16,0-12-3,0 29-4,0 15-15,0 19 15,0 9 6,3 1-5,-3-1 11,4-5-10,-3-7 2,1-4-2,-2-2-1,0-5-1,0-2 1,-5-3 0,-3-5-2,1-5-20,-2-4-16,8-7-45,1-8-67,0-3-182</inkml:trace>
  <inkml:trace contextRef="#ctx0" brushRef="#br0" timeOffset="142486.0579">22091 6020 414,'0'0'2,"0"0"12,0 0-8,40-77-5,-19 59 25,3 1-2,1 2-5,2 5-1,-3 4-13,-2 3-5,2 3 6,1 0-6,2 15-7,0 13 6,-3 11 2,-1 8 7,-4 3-5,-1 0 4,0-4-2,-2-4-4,5-1 2,-2-7 0,2-3-2,0-6 2,0-4-3,-3-4 0,-2-5-3,-4-3 2,3-3-2,0-6 3,1 0-60,-2-1-108</inkml:trace>
  <inkml:trace contextRef="#ctx0" brushRef="#br0" timeOffset="143178.0939">22729 5860 358,'0'0'117,"0"0"-54,0 0-35,0 0-15,0 0-4,0 0 0,0-2 10,0 2-19,-12 17-10,-13 15 10,-11 11 5,-8 7-3,-6 4 3,-1-1-2,2-3-3,6-5 0,6-6 0,8-3 0,2-4 0,8-4-18,6-4 17,5-3-29,5-4-53,3-5-12,0-3-14</inkml:trace>
  <inkml:trace contextRef="#ctx0" brushRef="#br0" timeOffset="143710.3448">22922 6263 462,'0'0'104,"0"0"-73,0 0-3,0 0-28,0 0-11,0 0 3,-3 64 6,0-40 2,1 0 0,1-2 0,-2 1 0,1-2 0,1-1 4,-1-2-3,1-5 0,-1 0-1,2-3-2,0-4-68,0-4-94</inkml:trace>
  <inkml:trace contextRef="#ctx0" brushRef="#br0" timeOffset="144818.2374">23265 5897 296,'0'0'139,"0"0"-34,0 0-17,0 0-22,0 0-34,0 0-18,-4-1-2,4 1-12,0 0-13,0 0 5,10 12-23,9 7 27,8-1 4,6 1 3,1-1 0,1-1 5,0-3-1,0 0-2,-3 0-5,0-1-5,-7-2 0,-4 3 3,-5-3-1,-3-1-10,-6 0-2,-1 1 7,-6 1 4,0 2 4,0 3 3,-10 0-1,-4 2 1,-4 1-1,2-1 3,-5 2-1,-3-1-2,-4 2-1,-1 0-1,1-1-8,2-3-41,4-3-64,4-4-80</inkml:trace>
  <inkml:trace contextRef="#ctx0" brushRef="#br0" timeOffset="147613.9505">22677 6363 150,'0'0'112,"0"0"-53,0 0-11,0 0-15,0 0-2,0 0-4,0 0 7,6-3-8,-6 3-7,0 0 4,0 0-12,1 0-9,2 0-2,3 0-3,4 3 3,3 6 1,-1 0-1,1 0 0,2-2 1,2 0 1,0-1-2,4-2 0,-4 0 0,1 0 0,-5-1 0,-3-2 1,-2 2 1,-1-1-2,0-1 0,3 1 1,0-2-1,4 0 0,4 0 2,1 0-2,1 0 0,-1 0 1,-4 0-3,-6 0 3,-3 0-1,-6 0 7,0-3-6,0 1 37,0-2-7,0-3-19,0 2-6,0 0-3,0 1-4,0-1 1,0 0-7,-8 1 5,-2-2 2,-2 1-1,-1 2-2,-1 2 0,0-1 0,3 2 3,0 0-3,5 0-3,0 0 6,2 0-9,2 0 2,1 0-10,-1 0 12,2 0-16,0 0-15,0 0-4,0 0 15,0 0 20,5 0 1,3 0-20,-3 0 21,0 0 1,-5 0 2,1 0 0,-1 0 0,0 0-1,0 0-3,0 0-5,0 0-11,-1 0 1,-9 0 19,-4 0 1,-1 0-1,0 0 0,-2 0 2,3 0 1,2 0-3,-2 0 0,5 0 1,5 0-1,1 0 0,3 0 0,0 0 0,0 0-19,3 0-7,10 0 16,4 0 9,1 0 2,-2 0-1,-1 0 1,-3 0-1,-5-1 3,-1 1-3,-4 0 0,-2 0 2,0 0-2,0 0 8,0 0 33,0-3-15,-8-2-26,-7 1 3,-1 1-2,-5 0 1,2 1-4,-5 2 5,0 0-3,-1 0 0,5 0-1,4 0 1,7 0-2,6 2-2,3 1-5,0 0-28,0 3 13,10-1 18,7 0-6,2-2 3,5 0 9,0-1 3,-2-2 1,-2 0-2,-3 0 5,-3 0-2,-2 0 3,-5 0 4,-2 0-1,-4-3 4,-1 0 30,0-2-7,0 0-37,-4-3 13,-11 3-8,-3 2-2,-6 2-4,-3 1-18,1 0-6,3 0-13,4 6-30,10 0-38</inkml:trace>
  <inkml:trace contextRef="#ctx0" brushRef="#br0" timeOffset="149485.8376">16268 6552 129,'0'0'103,"0"0"-75,0 0-19,0 0-3,0 0 8,0 0 23,0-1-27,0 1-1,0 0-5,0 0 5,0 0-9,0 0-8,6 0-12,2 0 11,2 1 7,0 2 0,2-1 4,-2 0-2,-2-1 0,-1 1 0,-5-1-2,-1-1 3,-1 2-2,0-2 2,0 3-1,-10-3 5,-4 1-5,-3 0 0,0 1 1,-2-2 0,-2 0-1,0 0 0,0 0 1,0 0-1,3 0 7,0 0 2,5 0-1,1 0-7,6 0-1,5 0 0,1 0-1,0 0-102</inkml:trace>
  <inkml:trace contextRef="#ctx0" brushRef="#br0" timeOffset="152882.8589">24142 6179 358,'0'0'103,"0"0"-71,0 0-32,0 0-1,0 0 1,0 0 7,0 0 2,108 11 17,-58-11-14,5 0-10,2 0 5,-3 0-3,-6 0-4,-8-2-21,-6 1-58,-5 1-71</inkml:trace>
  <inkml:trace contextRef="#ctx0" brushRef="#br0" timeOffset="153223.6513">24374 6061 375,'0'0'111,"0"0"-57,0 0-32,0 0-22,0 0-3,0 0-4,0 49 7,5-20 14,-2 0-7,-3 0 0,0-2-1,0-3-4,0-1-2,0-2 0,0 0-50,0-4-80,-4-5-212</inkml:trace>
  <inkml:trace contextRef="#ctx0" brushRef="#br0" timeOffset="153863.6086">25270 5729 448,'0'0'28,"0"0"4,0 0 25,0 0-42,0 0 37,0 0 12,0-16-22,0 16-20,-3 0-22,3 1-7,0 22 0,0 16 7,0 17 1,0 11 0,0 4-1,0 3 2,0-2 1,-4-4-2,-5-7 2,-2-4 8,-1-7-4,3-6-4,3-4-2,0-5-1,5-6-26,-2-5-20,3-7-37,0-10-54,3-7-153</inkml:trace>
  <inkml:trace contextRef="#ctx0" brushRef="#br0" timeOffset="154535.5655">25982 5895 366,'0'0'114,"0"0"-63,0 0-27,0 0-21,0 0 11,0 0-7,-26-26-7,10 23 2,2 2-2,-3 1 12,-3 0-2,-4 13-10,-4 17-1,-5 12 1,2 11-2,1 5 2,2 0-1,4-4 1,10-6 0,8-7-2,6-8 2,3-4-5,20-8 5,10-3-11,8-8 11,4-5 32,7-5-16,6 0-3,2-17-13,0-7 4,-6-6 9,-5-6-7,-9-3 4,-7-2-5,-9-1-4,-11 0 10,-8-2-9,-5-2 1,-2 2 4,-20 2-7,-3 6-4,-7 9-54,-1 10-12,-1 10-52,-2 7-45</inkml:trace>
  <inkml:trace contextRef="#ctx0" brushRef="#br0" timeOffset="154935.5408">26089 5680 331,'0'0'105,"0"0"-12,0 0-20,0 0-38,0 0-34,0 0-1,-10 25-15,4 22 15,-2 9 0,2 5 0,-1 4 1,1-2 3,-4 1-3,2-4 0,2-8-1,1-4 2,2-6-4,0-4 2,2-3 0,-5-3 5,3-4-5,0-6-76,3-6-59,0-12-129</inkml:trace>
  <inkml:trace contextRef="#ctx0" brushRef="#br0" timeOffset="155495.5039">26273 6237 581,'0'0'61,"0"0"-13,0 0-41,0 0-5,0 0-1,0 0 1,71-32-4,-50 32 4,-2 0 0,-2 8-2,-5 11-9,-8 7 8,-4 4-5,0 1 3,-11 0-4,-9-5 1,-4-2 4,3-2 1,5-5-3,4-3 1,8-5-10,4-3 9,0-1-2,0-4-1,10-1 7,11 0 9,12 0 1,7-3-1,3-6-7,1 0-2,-3 2-16,-5-3-38,-5 2-69,-8-2-172</inkml:trace>
  <inkml:trace contextRef="#ctx0" brushRef="#br0" timeOffset="156023.472">26867 5865 679,'0'0'112,"0"0"-87,0 0-25,0 0-22,0 0-3,0 0 19,83 32 6,-32-15 2,4 1 2,-3-1-2,0 0-2,-5-4 0,-3-2 0,-3-1 0,-7-1 2,-7-1-6,-8-1 4,-7 2-2,-6 2-9,-6 2-8,0 5 6,-12 4 11,-18 6 2,-9 4 3,-7 1-2,-2 3 2,-1-2 0,6 0-2,1-1-1,8-5-39,4-2-44,3-5-108</inkml:trace>
  <inkml:trace contextRef="#ctx0" brushRef="#br0" timeOffset="157055.4067">28312 5899 318,'0'0'128,"0"0"-75,0 0 2,0 0-32,0 0-14,0 0-9,-10 23 0,-13 7 3,-2 6 3,-5 3-4,-1-1 3,1-3 1,4-4-6,3-5-8,0-2-25,7-5-27,-3-3-40,2-5-69</inkml:trace>
  <inkml:trace contextRef="#ctx0" brushRef="#br0" timeOffset="157407.3846">28060 5916 460,'0'0'68,"0"0"-58,0 0-10,0 0-18,0 0 18,0 0 0,33 76-2,-18-46 5,1-2-3,2 1 7,0-1-4,4-2-3,2 1 0,1-3 0,-3-3-3,-2-3 3,-5-4-14,-4-4-50,-5-4-75,-5-3-56</inkml:trace>
  <inkml:trace contextRef="#ctx0" brushRef="#br0" timeOffset="158223.3373">28457 5710 331,'0'0'38,"0"0"-23,0 0 5,0 0-7,-91-50-11,63 47 0,-1 3 20,2 0-3,2 0 4,-1 6 7,-5 12-14,-3 9-8,-8 7 1,0 9-8,2 4 2,3 2-3,1 4 1,6 1-2,3 0 1,9-4 0,5-5 0,10-3-7,3-3 3,6-4-9,13-4 0,8-3 10,5-6 3,6-5 12,8-5-4,7-4-6,7-7 11,2-1-6,1 0-5,-3-8 4,-8-5 0,-5-4 3,-5-2 4,-6-2 5,-5-3 6,-2-4-7,-6-1-1,-4-6 0,-6-4-4,-4-3 11,-5-5-3,-2-3-15,-2 2 14,0 0-16,0 1-2,-9 5-1,-5 1-1,-3 5-37,-6 8-49,1 10-39,-5 8-48</inkml:trace>
  <inkml:trace contextRef="#ctx0" brushRef="#br0" timeOffset="159212.0053">29227 5547 301,'0'0'77,"0"0"10,0 0-21,0 0-7,0 0 26,0 0-37,-12-32-21,12 32-20,0 0-7,0 15-2,0 24-26,0 17 28,-2 12 5,-2 3-4,1-6-1,-2-1 0,-1-4 4,2-1-8,-1-6 5,2-5-1,-1-6 7,3-6-7,-2-3-19,1-4-36,-1-5-9,0-7-53,0-9-132</inkml:trace>
  <inkml:trace contextRef="#ctx0" brushRef="#br0" timeOffset="160403.9294">29576 5816 150,'0'0'338,"0"0"-306,0 0-18,0 0-4,0 0-6,0 0 16,-5-16 18,5 11 2,0 0-21,0-5 1,0 0-4,0-4-11,8-2-5,4-2 1,3-2-4,3 2 5,1 0-2,0 5 1,2 2 2,-1 4-3,-2 3 0,-1 4-1,1 0 0,2 5-6,-1 18-8,5 10 7,-3 7 4,-4 7 4,-3 0 0,-2 1 0,0-3 3,3-1-2,4-2 3,4-5-8,4-2-4,4-5 8,5-6-1,-2-4 4,0-5-3,-1-6 0,0-5 1,0-4 6,-2 0-6,2 0 0,-3 0-1,-3-7-25,-4-1-23,-6 1-50,-5-3-49,-8 5-136</inkml:trace>
  <inkml:trace contextRef="#ctx0" brushRef="#br0" timeOffset="160987.8923">30277 5639 378,'0'0'64,"0"0"-8,0 0-15,0 0-29,0 0-2,0 0-10,-18-3-5,0 26 3,-12 11 2,-9 11 4,-7 8 5,-3 1-6,-3 2-3,0-2 11,-3-1-9,5-5 1,7-6 0,9-9-2,10-6-1,4-4 4,4-4 2,6-5-6,4-2-1,1-4-9,5-5-61,0-3-68,17 0-105</inkml:trace>
  <inkml:trace contextRef="#ctx0" brushRef="#br0" timeOffset="161683.8475">30614 5751 440,'0'0'45,"0"0"-45,0 0-4,0 0 4,0 0 2,0 0 4,6-4-4,7 10 2,3 5-3,4-2 3,3 4-2,2 1-2,4 2 7,1 3-7,2-1 0,0 0-2,1-2 4,-4 3-2,-2-3 5,-2 0-5,-5-2 0,-2 0-1,-3-4 3,-6-1-4,-3-2 1,-5-2 1,-1-2-3,0 2 0,0 2 3,-3 5 10,-15 6 30,-10 5-15,-8 5-19,-6 1 2,-4 1 4,-5 0-12,-1-1 3,3-2-3,3-3-1,8-2-15,5-2-23,5-2-36,4-7-91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02:34.1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22978 541,'0'23,"0"1,0-1,0 1,0-1,0 24,0-23,-24 46,24-23,0 0,0 0,0 0,0 24,0-47,24 23,-24-24,0 24,0-23,0-1,0 1</inkml:trace>
  <inkml:trace contextRef="#ctx0" brushRef="#br0" timeOffset="618.7208">23613 611,'0'0,"0"-23,-24 23,1 0,-1 0,-23 0,47 23,-47 1,23-1,1 1,-1 23,1 0,-1-24,1 48,23-24,-24 0,24 0,24-24,-24 1,23 23,1-23,-1-24,1 23,-1-23,48 0,-47 0,70-47,-94 24,47-1,-24 0,1-23,-1 24,1-24,-1 23,-23-70,0 47,0 24,0-24,-23 23,-1 1,1-24,-24 23,47 1</inkml:trace>
  <inkml:trace contextRef="#ctx0" brushRef="#br0" timeOffset="1061.0812">23589 376,'-23'0,"23"23,0 1,0 23,0-23,-24 23,24 0,0 0,0 23,0-23,0 24,0-1,-23-23,23 0,0 24,0-24,-24 0,24-23,0 23,0-24,-24 24,24-23,-23-24,23 23</inkml:trace>
  <inkml:trace contextRef="#ctx0" brushRef="#br0" timeOffset="1776.9973">23989 635,'23'0,"1"0,-1 23,1 1,-1-24,-23 23,48 1,-1-24,-24 23,-23 1,47-24,-47 23,24-23,-24 24,0-1,0 1,-24-1,24 1,-23-1,-1 1,1-1,-1 1,1 23,-25-23,48-1,-47 1,24-1,-1 1,1-24</inkml:trace>
  <inkml:trace contextRef="#ctx0" brushRef="#br0" timeOffset="2254.9916">24741 1199,'0'24,"-23"-24,23 23,0 1,-24-1,1 1</inkml:trace>
  <inkml:trace contextRef="#ctx0" brushRef="#br0" timeOffset="3480.9951">25188 517,'0'-23,"0"46,0 1,0-1,0 1,0 23,0-24,0 48,0-24,0 0,0 23,24-23,-24 24,0-24,0 0,0 0,23 0,-23-23,24 23,-24-24,0 1,0-1,0 1</inkml:trace>
  <inkml:trace contextRef="#ctx0" brushRef="#br0" timeOffset="4240.0002">25612 611,'0'-23,"0"-1,23 24,-23-23,24 23,-1-24,1 24,-1 0,24 0,-23 24,-1-24,48 47,-48 0,48 23,-71-46,71 70,-48-47,1-24,-24 24,23-23,-23 23,24-24,-1 1,-23 0,24-1,-1-23,-23 24,24-24,-1 23,1-23,-1 0,1 0,-1-23</inkml:trace>
  <inkml:trace contextRef="#ctx0" brushRef="#br0" timeOffset="5052.9973">26294 470,'-24'0,"24"24,0 23,-23-24,-1 1,1 23,-1 0,1 0,-24 0,23 0,1 0,-1 0,0 0,1 0,-1-24,1 1,23 23,-24-23,1-1</inkml:trace>
  <inkml:trace contextRef="#ctx0" brushRef="#br0" timeOffset="5466.5934">26576 964,'0'23,"0"1,0-1,0 1,0 0,0-1,0 1,0-1,0 1,0-1,0 1</inkml:trace>
  <inkml:trace contextRef="#ctx0" brushRef="#br0" timeOffset="5986.0142">26788 635,'0'0,"23"23,1-23,-1 24,1-1,-1 1,1-24,-1 23,24-23,-47 24,47-1,-23-23,-1 24,1-1,23-23,-47 24,23-24,1 23,-1-23,-23 24,0-1,-23 1,-1-24,1 23,23 1,-24-1,1 1,-24 0,23-1,1 1,-1-1,-23-23</inkml:trace>
  <inkml:trace contextRef="#ctx0" brushRef="#br0" timeOffset="6574.9988">27564 1129,'0'23,"0"-46,0 70,-24-24,1 1,-1-24</inkml:trace>
  <inkml:trace contextRef="#ctx0" brushRef="#br0" timeOffset="7208.7509">27893 423,'0'0,"-24"0,24 24,-23-1,23 1,0 23,0-24,0 24,23-23,-23 46,24 1,-24 23,0-47,0 0,0 0,0 0,0-23,0-1,-24 1,24-1</inkml:trace>
  <inkml:trace contextRef="#ctx0" brushRef="#br0" timeOffset="7766.0017">28058 611,'0'-23,"23"-1,1 1,-1-1,1 24,-1-23,24 23,-23 23,-1 1,1-1,-1 1,1 23,-24-24,0 24,23 0,1 0,-24-23,23 23,1-24,-1 24,-23-23,47-1,-47 1,47-1,-23-23,0 24,-1-24,24 0,0-24,-23 24,23-47</inkml:trace>
  <inkml:trace contextRef="#ctx0" brushRef="#br0" timeOffset="8160.2189">28693 423,'-24'0,"24"24,-47-1,47 1,-23 23,-25 0,25 0,-1 0,-23 0,24 0,-24 0,23 23,1-23,-24-23,47 23,-24 0,-23-23,24 23</inkml:trace>
  <inkml:trace contextRef="#ctx0" brushRef="#br0" timeOffset="8836.1784">28951 1058,'24'-24,"-1"1,-23-1,24 1,-1 23,1 0,-24 23,23-23,1 24,-24-1,0 1,0 0,0-1,0 1,0-1,-24-23,1 24,23-1,-24 1,1-24,-1 0,24 23,-23 1,46-24,1 0,23 0,-24 0,1-24,23 24,24-23,-48 23,1 0,23 0</inkml:trace>
  <inkml:trace contextRef="#ctx0" brushRef="#br0" timeOffset="9713.1195">29281 517,'-24'0,"48"0,-24 24,47-24,-24 23,-23 1,47-24,-23 23,-1 1,48-1,-24 1,-24-24,1 23,-1 1,1-24,-1 0,-23 23,0 1,0-1,0 1,-23-1,-1 24,1-23,-24 23,23-24,1 24,-24-23,23 0,1-1</inkml:trace>
  <inkml:trace contextRef="#ctx0" brushRef="#br0" timeOffset="11451.0409">30715 658,'24'0,"-48"0,48-23,-24-1,0 1,0-1,-24 24,-23 0,0 0,0 24,24-24,-24 23,-1 1,1-1,-23 1,23-1,0 1,23 23,-23-24,24 24,-1-23,24 23,0-24,0 1,47 46,-23-46,23-24,0 24,0-24,23 23,-23-23,1-23,22 23,-23 0,0-24</inkml:trace>
  <inkml:trace contextRef="#ctx0" brushRef="#br0" timeOffset="11724.0072">30221 870,'24'0,"23"0,0 0,-24 0,24-24,0 24,1 0,-25 0,24 0,0-23</inkml:trace>
  <inkml:trace contextRef="#ctx0" brushRef="#br0" timeOffset="13072.6815">31491 352,'0'24,"0"-1,0 1,-23 0,23-1,0 24,0-23,0 23,0-24,0 48,0-24,0-24,-24 1,24-1,0 24,0-23,-23-1,23 1</inkml:trace>
  <inkml:trace contextRef="#ctx0" brushRef="#br0" timeOffset="13642.0168">31444 705,'24'0,"-1"0,1-23,-1 23,1 0,-1 0,1 0,-1 0,1 0,-1 0,1-24,-1 24,1 0,0 0,-1-23,1 23,-1-24,-23 1,0-1,0 1,24-1,-24 1,0-1,23 1,-23-1,24 0,-24 1,0 46,0 1,0 0,-24-1,24 1,0 23,-23-24,23 24,0-23,-24-1,24 24,0-23,0 23,0-24,0 1,0 23,0-24</inkml:trace>
  <inkml:trace contextRef="#ctx0" brushRef="#br0" timeOffset="18043.4229">23048 1834,'0'-23,"0"46,0 1,0-1,0 1,24 23,-24 0,23-24,-23 48,0-48,0 24,0 0,0 0,0 0,0 1,0-1,0-24,0 24,0-23</inkml:trace>
  <inkml:trace contextRef="#ctx0" brushRef="#br0" timeOffset="18560.6499">23542 1952,'0'-24,"0"48,0-71,-23 47,-1 0,0 0,1 0,-24 23,23 24,24-23,-47-1,47 24,-23 0,-1 0,1-23,23 23,0-24,0 1,0 23,0-23,47-24,-24 0,24 23,0-23,0-23,-23 23,23 0,0-24,-23 0,-1 1,24-24,-47 23,24 1,-24-1,0 1,0-24,-24 47,1-71,23 48,-47 23</inkml:trace>
  <inkml:trace contextRef="#ctx0" brushRef="#br0" timeOffset="18959.054">23519 1693,'-24'0,"48"0,-48 24,24-1,-24-23,24 24,0 23,0-24,0 24,0-23,0 23,0 0,0 0,0 0,0 0,0 0,0 0,0-24,0 24,0 1,0-25,0 1</inkml:trace>
  <inkml:trace contextRef="#ctx0" brushRef="#br0" timeOffset="19266.0168">23707 2257,'23'0,"-23"24,0-1,0 1,0 0,0-1,0 1,0-1,0 1,0-1,0 1</inkml:trace>
  <inkml:trace contextRef="#ctx0" brushRef="#br0" timeOffset="30674.8631">24154 1458,'0'23,"0"1,23-1,24 1,-47-1,94 1,-70 23,23-24,23-23,-23 24,24 23,-24-47,23 24,-23-1,48 24,-48-47,0 0,0 24,-24-24,24 0,0 0,-23 0,-1 0,1 0,-24-24,0 1,0-1,-24 24,24-23,-23 23,23 23,23-23,-23 24,24-1,-24 1,0-1,0 1,0-1,-24-23,1 24,-1-1</inkml:trace>
  <inkml:trace contextRef="#ctx0" brushRef="#br0" timeOffset="31281.8246">25847 1928,'0'-23,"-24"23,1 0,-1 0,1 0,-1 23,1-23,-24 24,0 23,23-47,1 47,-24-24,23 1,24-1,-23 1,23-1,23 24,24-23,-23-24,23 0,0 0,0 0,23 0,-23 0,0-24,-23 24</inkml:trace>
  <inkml:trace contextRef="#ctx0" brushRef="#br0" timeOffset="31519.8088">25565 2069,'23'0,"1"0,-1 0,1 0,-1 0,24 0,-23 0,-1 0,24 0,0-23</inkml:trace>
  <inkml:trace contextRef="#ctx0" brushRef="#br0" timeOffset="31795.7967">26223 1811,'-23'23,"23"1,0-1,0 1,-24-1,24 24,0-23,0-1,0 24,0-23,0-1,0 1</inkml:trace>
  <inkml:trace contextRef="#ctx0" brushRef="#br0" timeOffset="32237.7653">26153 2069,'23'0,"1"0,-1 0,1 0,-1 0,1 0,-1 0,1-23,-1 23,1-24,-24 1,23 23,1 0,-24-24,0 1,0-1,0 1,23 46,-23 1,0-1,0 1,0 23,0-24,-23 1,23-1,0 1,0-1</inkml:trace>
  <inkml:trace contextRef="#ctx0" brushRef="#br0" timeOffset="33290.7137">26717 2163,'0'24,"0"-1,0 1,0-1,0 1,0 23</inkml:trace>
  <inkml:trace contextRef="#ctx0" brushRef="#br0" timeOffset="34305.6466">26505 1481,'0'24,"0"-1,0 1,24-1,-24 1,23-1,1 1,-1-24,1 23,23-23,0 0,0 24,47-24,-47 0,24 0,70 0,-71 0,1 0,0 0,23 0,-24 0,1 0,-1 0,24 0,-47 0,24 0,-1 24,1-24,0 0,-24 23,23-23,1 0,-24 0,23 0,-23 0,0 0,0 0,0 0,1 0,-1-23,-24-1,24 0,-23 24,23-23,-47-1,23-23,1 47,-24-47,0 24,23-24,-23 23</inkml:trace>
  <inkml:trace contextRef="#ctx0" brushRef="#br0" timeOffset="35271.5907">28551 1717,'0'23,"24"1,-24-1,24-23,-1 24,24-1,-47 1,47-1,-23 1,23-24,-24 23,1 1,93-1,-70 1,0-24,0 0,24 0,-24 23,24-23,23 0,-47 0,-24 0,1 0,23 0,-24 0,-23-23,-23-1,23 1,-24-1,24 48,24-24,-24 23,0 1,23-24,-23 23,24-23,-24 24,0-1,-24-23,1 24,-1-1,-23 1,24-24,-1 23</inkml:trace>
  <inkml:trace contextRef="#ctx0" brushRef="#br0" timeOffset="35848.9996">30386 1999,'-24'0,"48"0,-71-24,23 24,1 0,-24 0,23 0,-23 24,24-24,-1 23,-23 1,24-1,-1 1,1 23,-1-24,1 1,23-1,0 1,0-1,0 1,23-1,1 1,-1-24,1 0,23 24,-24-24,24 0,0 0,-23-24,23 24,-24 0,1-24</inkml:trace>
  <inkml:trace contextRef="#ctx0" brushRef="#br0" timeOffset="36072.0362">29986 2140,'24'0,"-1"0,1 0,-1 0,24 0,-23 0,23 0,0 0,0 0,0 0,-24 0,24 0</inkml:trace>
  <inkml:trace contextRef="#ctx0" brushRef="#br0" timeOffset="36706.9958">30903 1905,'0'-24,"0"1,0 46,0 1,-23-1,23 24,0-23,-24-1,24 24,0-23,0-1,0 24,0-23,0-1,0 1,24-1,-1 1</inkml:trace>
  <inkml:trace contextRef="#ctx0" brushRef="#br0" timeOffset="37099.6968">30927 2163,'0'-23,"0"-1,0 1,23 23,1 0,-1 0,1 0,-1 0,1 0,23 0,-23 0,-1 0,1-24,-1 24,1-23,-1 23,1-24,-1 1,-23-1,0 1,-23 23,23 23,0 1,-24-1,24 24,0-23,-23-1,23 24,0-23,0-1</inkml:trace>
  <inkml:trace contextRef="#ctx0" brushRef="#br0" timeOffset="37481.6762">31491 2257,'0'-23,"24"-1,-24 1,47 23,-24 0,1 0,-1 0,-23 23,0 1,0-1,-23 1,-1-1,1 1,23 0,0-1,-24-23,24 24,-23 23,23-24,23 1,1-24,23 0,-24 0,24 0,0 0,-23 0,23 0,0 0,0-24,-23 24,23 0</inkml:trace>
  <inkml:trace contextRef="#ctx0" brushRef="#br0" timeOffset="42469.782">5386 4209,'0'0,"0"-23,-24-1,1 24,-1 0,1 0,-1 0,1 24,-1-1,24 1,0 0,-23 23,23 23,-24 48,24-48,0 48,0-48,0 48,0 0,0-71,0 0,0 0,24 23,-24-46,23-1,1 1,-1-1,1-23,-1 0,48-23,46-1,-70 1,24-1,-24 1,0-1,0 24</inkml:trace>
  <inkml:trace contextRef="#ctx0" brushRef="#br0" timeOffset="43632.1195">894 4609,'0'24,"0"-1,-24 1,24 46,0-46,0 23,0 0,0-23,0 70,0-71,0 1,0-1,0 1,0-1,0 1,24-24,-24 23,23-23,1 0,-1 0,1 0,-1 0,1 0,23 0,-24 0,1 0,-1 0,24 0,-23 0</inkml:trace>
  <inkml:trace contextRef="#ctx0" brushRef="#br0" timeOffset="43856.0538">1482 5103,'-24'0,"24"-23</inkml:trace>
  <inkml:trace contextRef="#ctx0" brushRef="#br0" timeOffset="44117.0321">1599 4680,'0'0,"0"-24,-23 24,23 24,0-1,23 1,-23-1,0 1,0 23,0-24,0 1,0 0,0-1,0 1</inkml:trace>
  <inkml:trace contextRef="#ctx0" brushRef="#br0" timeOffset="44534.872">1599 4892,'0'0,"0"-24,24 24,-1 0,1 0,-1 0,1 0,-1-24,1 24,-1 0,-23-23,24 23,-24-24,0 1,0-1,0 48,0-1,0 1,0-1,0 1,0 0,0-1,0 1,0-1,0 1,23-24,-23 23</inkml:trace>
  <inkml:trace contextRef="#ctx0" brushRef="#br0" timeOffset="44715.7208">1952 5033,'0'-24</inkml:trace>
  <inkml:trace contextRef="#ctx0" brushRef="#br0" timeOffset="45168.0234">2281 4586,'0'0,"-23"-24,-1 24,1 0,-1 0,1 0,23 24,-24-24,24 23,0 1,0-1,24-23,-24 24,0-1,23-23,1 24,-1-1,1 1,-1-1,24 1,-47-1,24-23,-1 24,-23 0,24-1,-24 1,0-1,-24-23,-23 24,0-24,24 0,-24 0,0 0</inkml:trace>
  <inkml:trace contextRef="#ctx0" brushRef="#br0" timeOffset="46055.0462">2611 4939,'0'23,"0"1</inkml:trace>
  <inkml:trace contextRef="#ctx0" brushRef="#br0" timeOffset="47351.9216">776 5644,'-23'-23,"23"46,0 1,0 23,0-24,0 1,23-1,-23 24,0-23,0 23,0-24,24 1,-24 23,0-24,23 1,-23-1,0 1,0-1</inkml:trace>
  <inkml:trace contextRef="#ctx0" brushRef="#br0" timeOffset="47815.0381">776 5926,'0'0,"24"0,-24-23,23 23,1 0,-1 0,-23-24,24 24,-1 0,1 0,-1 0,1 0,-1 0,1 0,-24-23,0-1,0 1,0-1,0 1,0-1,0 1,0 46,0 1,0 23,23-24,-23 1,0-1,0 24,0-23,0-1,0 24,0-23,0-1,0 1,0-1,0 1</inkml:trace>
  <inkml:trace contextRef="#ctx0" brushRef="#br0" timeOffset="48919.0364">1341 5903,'0'0,"-24"0,48 0,-1 0,1-24,-1 24,1 0,-1-23,1 23,23 0,-24 0,-23-24</inkml:trace>
  <inkml:trace contextRef="#ctx0" brushRef="#br0" timeOffset="49178.0407">1411 6020,'-23'0,"46"0,1 0,-1-23,1 23,-1 0,24 0,-47-24,47 24,-23 0</inkml:trace>
  <inkml:trace contextRef="#ctx0" brushRef="#br0" timeOffset="49519.0347">1881 5597,'0'0,"0"24,0-1,0 1,-23-24,23 47,0-24,0 1,0 23,0-24,0 1,0-1,0 1,0-1</inkml:trace>
  <inkml:trace contextRef="#ctx0" brushRef="#br0" timeOffset="49933.3807">1811 5879,'0'-23,"23"23,-23-24,24 24,-1 0,1 0,0 0,-1 0,1-23,-1 23,-23-24,24 24,-1-23,1-1,-24 1,0-1,0 1,0-1,0 48,0-1,0 1,0-1,0 1,0-1,0 1,0-1,0 1,0-1,0 1,0-1</inkml:trace>
  <inkml:trace contextRef="#ctx0" brushRef="#br0" timeOffset="50188.0408">2187 5973,'0'24,"0"-1,0 1,0-1,0 1,0-1,0 1</inkml:trace>
  <inkml:trace contextRef="#ctx0" brushRef="#br0" timeOffset="50696.0411">2775 5715,'-23'0,"23"23,0 1,-24-24,24 23,-23 1,23-1,-24 1,1-1,23 24,-24 0,1-23,23-1,-24-23</inkml:trace>
  <inkml:trace contextRef="#ctx0" brushRef="#br0" timeOffset="50968.8284">2493 5832,'0'-23,"23"46,1-23,-24 24,24-1,-1 1,1-1,-1 1,1-1,-24 1,23-1,1-23</inkml:trace>
  <inkml:trace contextRef="#ctx0" brushRef="#br0" timeOffset="51508.9629">2822 5503,'0'0,"-23"0,-1-24,1 24,-1 0,1 0,-1 0,1 0,-1 0,1 24,-1-24,-23 24,23 23,1-24,-1 24,1-23,23 23,0 0,0 0,0 0,0 0,0 0,23 0,1-24,-24 1,47 23,0-24,-23 1,-1-24,1 24,-1-24,1 0,-1-24,24 24,-47-24,47 1,-47-1,47 1,-23-1,-24-23,0 0,23 24,-23-24,0 0,0 23,0-23,-23 24,23-24</inkml:trace>
  <inkml:trace contextRef="#ctx0" brushRef="#br0" timeOffset="51991.0391">3104 5456,'0'23,"0"1,0 0,0 23,0 0,0 0,24-24,-24 1,0 23,23-47,-23 47,0-24,0 1</inkml:trace>
  <inkml:trace contextRef="#ctx0" brushRef="#br0" timeOffset="52376.0668">3104 5785,'0'0,"0"-23,0-1,0 1,24-1,-1 24,1-23,0 23,-1 0,1 0,23 0,-24-24,1 24,-1-23,1 23,-24-24,23 24,-23-23,0-1,0 48,0 23,0-24,0 1,0-1,0 1,0 23,0-24,0 1,24-1</inkml:trace>
  <inkml:trace contextRef="#ctx0" brushRef="#br0" timeOffset="52761.414">3528 5832,'-24'-23,"24"-1,0 1,24 23,-1 0,1 0,-1 0,1 23,-1 1,-23-1,0 1,0-1,0 24,-23-47,23 47,-24-23,24-1,0 1,-23-1,-1 1,24-1,24-46,-1 23,1-24,23 24,-47-23,23-1,1 24</inkml:trace>
  <inkml:trace contextRef="#ctx0" brushRef="#br0" timeOffset="64790.8206">6468 5385,'47'0,"-94"0,141 0,-71 0,1 0,23 0,-24 0,24 24,-23-24,-1 0,1 0,23 0,-24 0,1 0,-1 0,1 0</inkml:trace>
  <inkml:trace contextRef="#ctx0" brushRef="#br0" timeOffset="65949.7483">10654 5150,'23'0,"1"24,-1-24,1 0,-1 0,1 0,0 0,-1 0,24 0,-23 0,23 0,-24 0,1 0,-1 0,24 0,-23-24</inkml:trace>
  <inkml:trace contextRef="#ctx0" brushRef="#br0" timeOffset="67243.5837">18674 4844,'23'0,"1"0,-1 0,1 0,-1 0,1 0,-1 0,24 0,0 0,0-23,0 23,1 0,-1 0,23 0,1 0,-1-24,1 24,-1-23,1 23,23-24,-23 24,-1-23,1 23,-24 0,23 0,-23 0,24 0,-48 0,24 0,0 0,0 0,-23 0,23 0,-23 0,-1 0,1 0,-1 0,1 0,-1 0,1 0</inkml:trace>
  <inkml:trace contextRef="#ctx0" brushRef="#br0" timeOffset="68214.6678">12441 5009,'0'24,"24"-24,-1 0,1 0,-1 0,1 0,-1-24,1 24</inkml:trace>
  <inkml:trace contextRef="#ctx0" brushRef="#br0" timeOffset="69610.0579">13946 5033,'24'0,"0"0,-1 0,1 0,23 0,-24 0,1 0,23-24,-24 24,24 0,0 0,-23 0</inkml:trace>
  <inkml:trace contextRef="#ctx0" brushRef="#br0" timeOffset="71406.0908">26059 4703,'23'0,"1"0,-1 0,24 0,0 0,-23 0,70 0,-47 0,0 0,0 0,0 0,0 0,0 0,24 0,-24 0,23 0,-23 0,0 0,0 0,0 0,0 0,0 0,-23 0,-1 0,1 0</inkml:trace>
  <inkml:trace contextRef="#ctx0" brushRef="#br0" timeOffset="76502.0544">7902 7526,'24'0,"-1"0,1 0,-1 0,1 0,-1 0,1 0,-1 0,1 0,-24-24,23 24,1 0,-1 0,1 0,-1 0,1 0,0-23,-1 23,24 0,-23 0,-1 0,1 0,-1-24,24 24,-23 0,-1 0,1 0,-1 0,24 0,-23-23,-1 23,1 0,-1 0,1-24,-1 24,1 0</inkml:trace>
  <inkml:trace contextRef="#ctx0" brushRef="#br0" timeOffset="77101.0609">9196 7337,'47'0,"-94"0,94-23,-24 23,1 0,-1 0,1 0,-1 0,1 0,-1 0,1 0,-1 0,1 0,-1 0,1 0,23 0,-23 0,-1 0,1 0,-1 0,1 0,-1 0,1 0,23 0,-24 0,24 0,-23 0,-1 0,1 23,-1-23,1 0,23 0,-24 0,1 0,-1 0,1 0,23 24,-23-24,-1 0,1 0,-1 0,1 0,-1 0,1 23,-1-23,24 0,-23 0,-1 0,1 0,-1 0,1 0,-1 0,1 0,-1 0</inkml:trace>
  <inkml:trace contextRef="#ctx0" brushRef="#br0" timeOffset="83987.0629">9666 6373,'-23'0,"23"24,-24-1,24 1,-47-1,24 24,-25 0,1 0,0 0,-23 24,23-24,0 24,-24-24,24 0,0-24,24 24</inkml:trace>
  <inkml:trace contextRef="#ctx0" brushRef="#br0" timeOffset="84265.0516">9337 6444,'0'23,"-24"-23,1 47,-1-23,1 23,-24-24,23 24,-23 0,47 0,-70 48,46-72,1 24,23-23</inkml:trace>
  <inkml:trace contextRef="#ctx0" brushRef="#br0" timeOffset="84655.0626">9337 6538,'0'-24,"0"48,-24-24,1 23,23 1,-24-1,1 24,-1 0,1-23,23-1,-24 1,24 0,24-1,-1 1,1-24,-1 0,1-24,23 1,0-1,-24 24,24-47,-23 23,-1 1,25-1,-25-23,-23 24,0-1,0 1,-23-1,-1 24,0 24,1-24,-1 23,-23 24,47-23,-47-1,24 24,-1-23,1-1</inkml:trace>
  <inkml:trace contextRef="#ctx0" brushRef="#br0" timeOffset="85055.6858">9784 6773,'0'0,"23"0,1 0,-1 0,1 0,-1-24,1 24,-1 0,1 0,-1-23,1 23,-1 0,1 0,-24-24</inkml:trace>
  <inkml:trace contextRef="#ctx0" brushRef="#br0" timeOffset="85335.0844">10019 6608,'0'24,"0"-1,-24 1,24-1,0 1,0-1,0 1,0 0,0-1,0 1,-23-1</inkml:trace>
  <inkml:trace contextRef="#ctx0" brushRef="#br0" timeOffset="86243.6889">10113 6773,'23'0,"1"0,0 0,-1 0,1 0,23-24,-24 24</inkml:trace>
  <inkml:trace contextRef="#ctx0" brushRef="#br0" timeOffset="86813.7628">9995 6749,'24'0,"-1"0,1 0,-1 0,-23-23</inkml:trace>
  <inkml:trace contextRef="#ctx0" brushRef="#br0" timeOffset="87341.0678">10113 6608,'-24'0,"1"0,23 24,0-1,0 1,0-1,0 1,0-1,0 1,0 0,0-1,0 1,0-1,0 1,0-48,0 1,0-1,0 1,0-1,0 0,0 1,0-1,0 1,0-1,0 48,0-1,0 1,0-1,0 1,0 0,-24-1,24 1</inkml:trace>
  <inkml:trace contextRef="#ctx0" brushRef="#br0" timeOffset="88526.52">10113 6608,'0'24,"0"-1,0 1,0-1,0 1,0-1,0 1,0 0,0-1,0 1,-24-24,24 23,0 1,0-1,0 1,0-48,24 24,-24-23,0-1,0 1,0-24,0 23,0 0,0 1,0-1,0 1,-24 46,24 24,-23-23,23 0,0-1</inkml:trace>
  <inkml:trace contextRef="#ctx0" brushRef="#br0" timeOffset="96506.8785">16063 6608,'0'24,"24"-24,-1 0,1 0,23 0,-24 0,1 0,-1 0,1 0,-1 0,24-24,-23 24,-1 0,1 0,-48 0,1 0,-1 0,-23 0,24 0,-1 24,1-24,-1 0,1 23,-1-23,48-23,-1 23,-23-24,24 24,-1 0,-23-23,47 23,-47-24,24 24</inkml:trace>
  <inkml:trace contextRef="#ctx0" brushRef="#br0" timeOffset="102819.1018">18650 7008,'24'0,"-1"0,1 24,-1-24,1 0,-1 0,1 0,-1 0,1 0,-1 0,1 0,-1 0,1 0,-1 0,1 0,-1 0,25 0,-25-24,24 24,0 0,-23 0,23 0,0 0,-24-23,24 23,-23 0,46 0,-46 0,23 0,0 0,-24 0,1 0,-1 0,1 0,0 0,-1 0,1 0,-1 0,1 0,-1 0,1 0,-1 0,1 0,-1 0,1 0,23 0,0 0,-24 0,1 0,-1 0,24 0,-23 0,-1 0,1 0,23 0,-24 0,1 0,0 0,-1 0,1 0,23 0,0 0,0-24,0 24,-24 0,1 0,-1 0,24 0,-23 0,-1 0,1 0,-1 0,1 0,23 0,-24 0,1 0,-1 0,1 0,0 0,23-23,-24 23,1 0,-1 0,1 0,-1 0,1 0,-1 0,1 0,23-24,0 24,-24 0,24 0,0 0,0 0,-23 0,-1 0,1 0,23 0,-23 0,23-23,0 23,-24 0,24 0,0 0,0 0,-23 0,23 0,0 0,0 0,-24 0,24 0,0-24,-23 24,23 0,0 0,0 0,-23 0,23 0,0 0,-24 0,1 0,46 0,-46 0,-1 0,24 0,-23 0,23 0,-24-23,1 23,23 0,-24 0,25 0,-1 0,-24 0,1 0,-1 0,1 0,-1 0,1 0,-1 0,1 0,-1-24,1 24,-1 0,1 0,-1 0,1-23</inkml:trace>
  <inkml:trace contextRef="#ctx0" brushRef="#br0" timeOffset="106048.4401">26106 6773,'0'24,"23"-24,1 0,-1 0,1 0,-1 0,24-24,-23 24,23 0,-24 0,24 0,-23-24,46 24,-23 0,0-23,24 23,-24 0,24-24,-24 24,0 0,23 0,-23 0,0-23,24 23,-24 0,23-24,-23 24,1 0,22-23,-23 23,47 0,-47-24,0 24,0 0,0 0,0 0,0 0,0 0,0 0,1 0,-1 0,0 0,0 0,23 0,-23 0,24 0,-1 0,1 0,-1 0,-23 0,24 0,0 0,-1 0,1 0,-1 0,24 0,-23 0,-1 0,25 0,-25 0,24 0,-23 0,-1 0,1 0,-1-23,-23 23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22:44.6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1105 3151,'0'-23,"-23"23,-1-24,1 24,-1 0,1 0,23 24,-24-1,24 1,-23-1,23 24,0-23,-24 23,24-24,0 1,0-1,24 1,-24-1,0 1,23-24,1 0,-24 23,23-23,1 0,-1 0,24 0,-47-23,24 23,-1-24,-23 1,0-1,0 1,0-24,0 23,0 1,-23-24,-1 23,24 1,-23-24,-24 23,0 24,47-23,-24 23,1 0,23 23</inkml:trace>
  <inkml:trace contextRef="#ctx0" brushRef="#br0" timeOffset="455.0192">1270 3151,'0'0,"-24"0,24 24,-23-1,23 1,-24-1,24 1,-23-1,23 24,0-23,0-1,23 1,-23-1,24 1,-1-24,1 0,0 0,-1-24,-23 1,24-1,-24 1,23-1,-23 1,0-1,0 1,0-1,-23 1,-1-1,1 24,-1 24,24-1</inkml:trace>
  <inkml:trace contextRef="#ctx0" brushRef="#br0" timeOffset="904.1387">1552 3198,'0'-23,"-23"46,-1-23,24 24,-23 23,23-24,-24 24,24-23,0-1,24 1,-24-1,0 1,23-24,24 0,-47-24,24 24,-1 0,-23-23,24 23,-1-24,-23 1,24 23,-24-24,0 1,0-1,0 1,-24-1,24 1,-23-1,-1 24,1 0,-1 24</inkml:trace>
  <inkml:trace contextRef="#ctx0" brushRef="#br0" timeOffset="1344.0039">1834 3175,'0'23,"-23"-23,23 24,-24-1,24 1,-23-24,23 47,0-24,-24 1,24-1,24 1,-24-1,23-23,1 0,-1 0,1-23,23-1,-23 1,-24-1,0 1,0-1,0 1,0-1,-24 1,0 23,1-24,-1 24</inkml:trace>
  <inkml:trace contextRef="#ctx0" brushRef="#br0" timeOffset="2031.9617">2493 3245,'0'0,"-24"0,24 24,-23-24,23 23,0 1,0-1,0 1,0-1,0 1,0-1,23-23,1 0,-1 0,1-23,-24-1,24 24,-24-23,0-1,0 1,0-1,-24 1,24-1,-24 24,1 0</inkml:trace>
  <inkml:trace contextRef="#ctx0" brushRef="#br0" timeOffset="2482.9338">2799 3151,'0'-23,"-24"23,24 23,-23-23,-1 24,1-1,23 24,-24-23,24-1,0 1,0 23,0-24,24 1,-24-1,23-23,1 0,-1 0,-23-23,24-1,-1 24,-23-23,24-1,-24 1,0-1,-24 1,24-1,-23 1,-1-1</inkml:trace>
  <inkml:trace contextRef="#ctx0" brushRef="#br0" timeOffset="2955.7431">2869 3057,'0'24,"24"-1,-24 1,0-1,0 24,0-23,0-1,0 1,0-1,0 24,0-23,0-1,0 1,0-1,0 1,23-24</inkml:trace>
  <inkml:trace contextRef="#ctx0" brushRef="#br0" timeOffset="3201.1488">3151 3057,'0'0,"0"24,0-1,0 1,0-1,0 24,0-23,0-1,0 1,0-1,0 1,0-1</inkml:trace>
  <inkml:trace contextRef="#ctx0" brushRef="#br0" timeOffset="34254.0289">25823 5080,'0'23,"0"1,0-1,-23 1,-1-1,1 1,-1-1,24 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2:30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816 195,'0'0'109,"0"0"-55,0 0 2,0 0 13,0 0 2,0 0-4,0 0-13,0-10-25,0 10-9,0 0-8,0 0-9,0 0-3,0 0-3,0 0-8,0 23 0,0 11 11,0 8 0,0 5-2,-2 1 7,1-1-6,1-5 2,0 0-1,-2-3 2,2-3-2,0-3 7,0-3-7,0-4-1,0-5-35,0-4-47,0-7-8,0-7-43,0-3-108</inkml:trace>
  <inkml:trace contextRef="#ctx0" brushRef="#br0" timeOffset="534.7333">4222 780 282,'0'0'76,"0"0"-55,0 0 1,0 0 4,0 0-12,0 0-1,22-78-13,-2 71 4,2 0 4,8 4-5,-3 3 6,1 0-9,-1 3-5,1 15 5,-5 8 0,2 5 2,-4 4-1,-6-1 1,-2-3-1,-7-5-1,-6-2-4,0-2 4,-6-1 3,-16 2 14,-8-2 1,-1-1-3,-2-4 2,3-2-16,2-4 2,4-4-3,3-3-30,0-3-47,12 0-133</inkml:trace>
  <inkml:trace contextRef="#ctx0" brushRef="#br0" timeOffset="1158.693">4783 791 364,'0'0'89,"0"0"-54,0 0-14,0 0-21,0 0-11,0 0 11,0 85 0,0-43 3,0 1 4,0-4 1,0-5-2,0 1-3,0-4-2,0-5 2,3 1 0,1-1-6,-1-3-30,-3-4-42,0-4-66</inkml:trace>
  <inkml:trace contextRef="#ctx0" brushRef="#br0" timeOffset="1646.6659">4744 732 387,'0'0'61,"0"0"-28,0 0-1,0 0-10,52-86 2,-37 79-11,3 2-6,2 5-3,2 0-4,3 12-7,-3 15 3,-5 8-7,-7 6 10,-8 7 2,-2 0 3,-3-3-4,-18-4 0,2-10-5,-5-5 1,0-5-6,-3-4-8,6-6-40,6-4-9,3-4 35,8-3 21,4 0 11,0-5 0,0-1 12,3 0 11,10 5-14,8 1 16,6 0 2,4 0-17,1 5-2,-1 8 4,-3-1 3,1 4-14,-4 2-1,2 3-2,-6 2 2,0 1-6,-4 0-7,-3-3-61,-2-6-53</inkml:trace>
  <inkml:trace contextRef="#ctx0" brushRef="#br0" timeOffset="2126.6353">5376 837 255,'0'0'43,"0"0"16,0 0 32,0 0-56,0 0-9,-89-19-7,64 46-16,-1 9 4,4 6 3,1 3-10,5 0 5,7 1-2,1-5-1,8-6-4,0 0 0,0-5 2,18-4-1,9-7-8,3-5 6,4-8 3,-1-6 6,0 0 7,0-10-1,0-17-5,-2-4 1,-6-5-3,-7-2 10,-9 1-11,-9 1 36,0-1-22,-6 1-14,-13 3 0,-5 0-8,4 3-39,-2 6-63,7 6-58</inkml:trace>
  <inkml:trace contextRef="#ctx0" brushRef="#br0" timeOffset="2518.6065">5675 780 610,'0'0'43,"0"0"-17,0 0-10,0 0-16,0 0-6,0 0-16,0 77 22,6-27 0,-3-4 3,0-5 1,-3-1 1,1-3-5,2-4 3,0-5-3,3-3 2,-1-4-5,5-5-47,-2-4-53,-2-9-117</inkml:trace>
  <inkml:trace contextRef="#ctx0" brushRef="#br0" timeOffset="2854.5863">5746 657 338,'0'0'95,"0"0"-22,0 0-32,0 0-7,0 0-15,0 0-19,93-38-7,-57 58 4,4 7 3,-2 5 0,-9 2 2,-6 0-4,-11 0-9,-9-5-22,-3-4 21,-3-3 6,-15-5 6,-6-2 14,-3-5-14,0-2 9,-1 0-9,1-6-78,4-2-148</inkml:trace>
  <inkml:trace contextRef="#ctx0" brushRef="#br0" timeOffset="3286.5587">6218 834 385,'0'0'183,"0"0"-128,0 0-29,0 0-26,0 0-11,0 0-5,15 74 16,-13-32 8,-2 0 12,0-1-6,0-2-1,0-3-5,0-1-8,0-3 0,0-5-10,0-5-27,0-5-27,0-7-103,0-8-183</inkml:trace>
  <inkml:trace contextRef="#ctx0" brushRef="#br0" timeOffset="3558.5425">6301 698 381,'0'0'23,"0"0"-10,0 0-8,0 0 6,102-55-9,-78 55-2,-3 0-6,4 0 6,-1 0-1,-2 11 2,-4 2-2,-3 4-42,-7 1-54,-7 1-84</inkml:trace>
  <inkml:trace contextRef="#ctx0" brushRef="#br0" timeOffset="3785.0587">6191 1031 91,'0'0'328,"0"0"-328,0 0-9,0 0 9,0 0 6,102 0 10,-65 0-1,3 0-2,-1 0-7,0 0-4,-6 0-2,-8 10-7,-9 3-110,-14 4-227</inkml:trace>
  <inkml:trace contextRef="#ctx0" brushRef="#br0" timeOffset="3985.0445">6230 1304 390,'0'0'93,"0"0"-93,0 0-4,0 0-9,0 0 13,0 0 30,66 18-8,-31-18-11,4-7-5,3-6-3,1 0-3,-1 0-75,-8-1-137</inkml:trace>
  <inkml:trace contextRef="#ctx0" brushRef="#br0" timeOffset="4537.0108">7030 761 154,'0'0'292,"0"0"-202,0 0-47,0 0-32,0 0-11,0 0-8,-14 85 8,8-38 5,3 0-4,-1-3 3,4-4 1,0-4-3,0-5 3,0-1-5,0-4 4,0 0-4,0-3-2,0-1 0,0-4-66,7-9-39,2-4-70</inkml:trace>
  <inkml:trace contextRef="#ctx0" brushRef="#br0" timeOffset="5032.9792">6946 869 445,'0'0'4,"6"-89"1,9 50-5,3 7 4,-5 10-2,4 5 17,-2 7 7,1 2-6,8 3-17,-2 5-3,4 0-4,-1 14 1,3 12-3,-4 11 2,-9 9 4,-9 5 0,-6 2 0,-3-5 0,-22-8-9,-1-8-4,-5-8 6,1-8-5,5-3 0,4-9-11,6-3-12,6-1 5,9 0 6,0-13 15,0-2 9,13 3 8,1 5 19,-2 2-7,0 5 5,3 0-21,7 2 4,2 11 11,7 1-13,1 1 0,2 1-3,-1 2 0,0 4 0,-5-3 1,-1 4-5,-5-4 1,-7-1-16,-2-1-42,-5-6-20,1-3-11</inkml:trace>
  <inkml:trace contextRef="#ctx0" brushRef="#br0" timeOffset="5432.9562">7537 666 417,'0'0'24,"0"0"-9,0 0-11,0 0-2,0 0-1,0 0 11,67-23 8,-33 23 0,4 0-8,2 0-3,-1 0-9,-2 0 5,-1 0-4,-3 0-1,-3 0 4,-2 2-4,-7-2-50,-6 0-74,-8 0-125</inkml:trace>
  <inkml:trace contextRef="#ctx0" brushRef="#br0" timeOffset="5688.938">7758 655 159,'0'0'58,"0"0"-28,0 0 32,-5 103-9,5-69 8,0 3-29,0-2-8,0 1-8,0-1-5,0 0 5,0-3 8,0-3-17,0-1-5,0-3-1,0-1 3,0-1-4,0-5-7,0-3-55,2-6-84</inkml:trace>
  <inkml:trace contextRef="#ctx0" brushRef="#br0" timeOffset="6208.9059">8132 615 434,'0'0'88,"0"0"-81,0 0-1,0 0-6,0 0 1,0 0 7,109-4-3,-73 4-1,3 0-4,-3 0 6,-2 0-6,-3 0 0,-7 0-13,-6 0-54,-9 0-49,-8 0-118</inkml:trace>
  <inkml:trace contextRef="#ctx0" brushRef="#br0" timeOffset="6448.8895">8339 625 473,'0'0'52,"0"0"-52,0 0-11,0 0 11,-11 89 12,9-56-4,2 1 6,0 0 7,0-1-8,0 3-13,0-3 5,0 2-5,0-2 0,2-3 0,-1-1 3,-1-1 3,0-4-2,0-1-4,0-3-10,0-4-74,0-3-114</inkml:trace>
  <inkml:trace contextRef="#ctx0" brushRef="#br0" timeOffset="6648.8782">8184 1191 518,'0'0'177,"0"0"-157,0 0-6,0 0-14,0 0-12,0 0 12,66-12 0,-29 8 1,1 0-1,3 1 0,1-1-1,2-2-4,5 0-43,-2-3-48,-2-3-84</inkml:trace>
  <inkml:trace contextRef="#ctx0" brushRef="#br0" timeOffset="7176.8437">8953 649 441,'0'0'74,"0"0"7,0 0-34,0 0-45,0 0-2,0 0-10,0 86 9,3-37 1,1 4 2,1-3-1,-1-5 0,1-7 3,-1-6-3,-3-5 0,1-2 1,-2-4-2,0-3-21,0-7-49,0-7-85,0-4-65</inkml:trace>
  <inkml:trace contextRef="#ctx0" brushRef="#br0" timeOffset="7480.8282">8966 621 239,'0'0'13,"0"0"-1,0 0 35,0 0 6,63-77 22,-45 71-39,1-2-4,5 4-18,1 2-3,2 2-11,1 0 2,4 2-2,1 8 4,-4 5-4,-2 0-9,-7 1-62,-7-1 9,-5-2-38,-8 1 8,-3-1-103</inkml:trace>
  <inkml:trace contextRef="#ctx0" brushRef="#br0" timeOffset="7712.8095">8981 900 249,'0'0'170,"0"0"-94,0 0-10,0 0-53,0 0-7,0 0 1,78-13 7,-47 10-6,-3 1-8,1 2 0,-1 0 1,-1 2-1,-6 11-16,-3 3-100,-12 2-148</inkml:trace>
  <inkml:trace contextRef="#ctx0" brushRef="#br0" timeOffset="7928.799">9035 1196 216,'0'0'29,"0"0"22,0 0 6,0 0-26,88 0 13,-60-2-10,4-3-10,0-2-3,1 1-20,0 1 5,4 2-6,-1-1-64,1 1 10,1-3-48,-5-2-147</inkml:trace>
  <inkml:trace contextRef="#ctx0" brushRef="#br0" timeOffset="8464.7665">9882 682 370,'0'0'92,"0"0"-26,0 0-8,0 0-24,0 0-15,0 0 4,-58-64 12,49 64-26,-6 0-9,0 0 0,-6 0-2,-4 8 7,1 6-11,5-2 6,4 2-19,4 1 19,8 2-11,0 1 1,3 1 9,0 2-8,3 2 5,14 0 0,8 5 3,4 0-2,0 1 4,1-2-1,-3 0 0,-2-2 2,-5-4-4,-2-3 4,-9-3-2,-2-4 0,-6 0 0,-1-2 0,0 2 5,-4 0 11,-12 3 20,-8-1-26,-6 0-3,-9-1 4,-4 0-11,-6-2-52,-2 0-66,-3-6-199</inkml:trace>
  <inkml:trace contextRef="#ctx0" brushRef="#br0" timeOffset="10281.4247">4144 1632 207,'0'0'21,"0"0"-16,0 0 9,0 0 18,0 0 13,0 0-11,6 8-10,3-4 8,2-1-13,2 1-3,2 0-7,6-3 0,4 1-7,5-2 16,9 0 3,7 0-2,0 0-2,3 0-2,1-2-8,2-4-6,6 2-1,0-1 3,2 1 3,-2 0-3,-1 0-3,-2 1 3,0 0-3,-3 0 0,-2 0 0,-1-2 0,-4 1 3,1-2-1,-1 0-2,-2-2 0,-1 1 0,1-1 0,5 1 0,2 1 0,6 3-1,12-2 1,1 2-1,0 2 3,1-1-3,0 1 1,0 1-1,3 0 1,5-1 1,-2 1 0,4-2 2,1 0 1,-5-2 5,3 1-4,-9 0-3,-4 0 5,-5 2-6,0 1 1,0 0-2,-4 0 4,4 0-5,-1 0 1,-8 0-2,5 0 2,-2 0 4,5 0-2,2 0 3,1 0-3,7 0 7,0 0-6,-3 0-1,-1 0 1,1 0 2,-3-2-4,-4-1-1,-2-1 3,-3 3-3,-1 0 2,-2-2-1,2 1 0,1-1 1,-2 3 14,-1 0-11,-2 0-4,5 0-1,5 0 19,4 0-7,2 0-12,0 0 5,-4 0-2,-2 0 2,-5 0-5,1 0 5,-1 0-5,0 0 1,-2 0 0,-3-1 4,-1-1-3,-4-1 0,1 1 0,-4 1-2,-1-2 0,0 3-2,1-3 0,5 2 1,5-2 1,1-2 4,-1 0-4,5 0 0,-6 2-1,1 0 1,-3 0 0,-3 3 1,5-2-1,5-1 5,6 3 5,5-2-1,5 1-6,3-1-2,2 1 1,-1 0 0,1-2 1,2 1 2,-1 1-5,1-1-2,-4-1 0,-4 0 2,-5-2 0,-7 3 4,-9-1-2,-14 1-2,-17 0 2,-8 2-3,-11 0 1,0 0-6,0 0-31,-27 0-73,-12 0-102</inkml:trace>
  <inkml:trace contextRef="#ctx0" brushRef="#br0" timeOffset="13621.8757">2967 2946 147,'0'0'190,"0"0"-136,0 0-18,0 0 22,0 0-7,0 0 9,-1-6 1,1 6-24,-2 0-17,2 0-2,-1 0-18,-1 0-8,1 20-1,1 12 8,0 12 1,-2 5 2,2 2 1,0-1-3,0-3 0,0-1-12,-1-4 2,-1-6-20,1-3 22,-4-3 5,2-3-38,-7-1-45,4-6-54,-5-7-117</inkml:trace>
  <inkml:trace contextRef="#ctx0" brushRef="#br0" timeOffset="14541.8173">2842 2806 274,'0'0'70,"0"0"-12,0 0-24,0 0-1,0 0-15,0 0-5,-81-10-4,68 10-4,-1 10 12,-5 7-1,2 5-9,-5 9-3,1 8-4,3 6 0,-1 6 8,1 9-6,3 3-2,-1 5 4,8-2-4,2-3 0,5-2-4,1-6 4,0-1 0,4-1 2,14-5-4,5-1-3,5-6 0,8-5-14,7-3 18,-1-7-6,7-7-4,6-7 4,6-7 6,8-5 1,6-8 15,2-17-15,-4-7-8,-4-8 8,-5 0 3,-7-2 1,-5 0 1,-7-2 24,-10-1-7,-10-3 6,-8-5 12,-11-3-10,-6-5-7,0 1-1,-13 0 5,-11 4-4,-3 3-4,-3 2-9,-4 4-6,-5 5-3,2 6 4,-8 4-5,-1 7 2,-5 4-2,-1 4-2,-3 8-19,-1 6-16,1 3 7,3 0-2,0 18-5,7 11-18,3 9 0,-1 8-58,4 4-63</inkml:trace>
  <inkml:trace contextRef="#ctx0" brushRef="#br0" timeOffset="17400.3317">5275 2828 252,'0'0'122,"0"0"-70,0 0 0,0 0 11,0 0-18,0 0 5,0-18-19,0 18-2,0 0-13,0 0-5,0 0-4,0 0-6,0 0-2,0 0-6,0 14-12,0 13 18,0 9 0,0 7 1,2 2 0,-1-2 9,1 1-8,-2-3 2,0-2-3,0-2-4,0-2-3,0-2-5,0-6 1,0-6 7,-2-7 4,1-5-3,1-4 3,0-3-4,0-2 3,0 0-12,0 0 3,0 0 10,7 0-4,8 0 4,6-1 9,4-5-9,8 1 6,0 2-6,4 2 0,-1 1 5,1 0-5,-5 0-3,-13 0-32,-4 6-75,-11 2-90</inkml:trace>
  <inkml:trace contextRef="#ctx0" brushRef="#br0" timeOffset="23522.1061">5942 2786 120,'0'0'103,"0"0"-65,0 0 6,0 0-4,0 0-7,0 0-27,0 0 0,37-1-6,-16 0 5,4-1 3,0 1-2,3-1-6,-1 1 7,-2-1-7,-3 2-3,-5 0-3,-2 0-54,-6 0-54</inkml:trace>
  <inkml:trace contextRef="#ctx0" brushRef="#br0" timeOffset="23874.6626">6102 2785 141,'0'0'76,"0"0"-75,0 0 20,0 0 28,0 0-7,-9 99-23,7-71-8,2-3-1,0-1-6,0-2 10,0-3-12,0-1 4,0-3 0,0 5-5,0-1 0,-3 2-1,3 1 6,-3 3-3,-4 1-3,2 2-5,-4-1-16,0-3-78,-1-4-30</inkml:trace>
  <inkml:trace contextRef="#ctx0" brushRef="#br0" timeOffset="24082.6457">5987 3302 336,'0'0'105,"0"0"-24,0 0-13,0 0-14,0 0-19,0 0-21,-6 0-14,6 0-18,1 0-9,14 0 23,8 0 4,7 0 9,5 0-9,1-5-3,0 0-18,0 1-38,-2-1-29,-1 1 15,-2-5-118</inkml:trace>
  <inkml:trace contextRef="#ctx0" brushRef="#br0" timeOffset="24559.6273">6475 2827 379,'0'0'123,"0"0"-103,0 0-17,0 0-3,0 0 2,0 0-2,3 15-14,0 9 10,1 7 8,-3 0-4,1 2 19,-1-2-15,1-5-1,1-2-1,0-1 1,-3 1-3,0 3 0,0 4 0,0-2 0,-3 0 0,-5-2-19,1-5-26,1-2-47,3-11-110</inkml:trace>
  <inkml:trace contextRef="#ctx0" brushRef="#br0" timeOffset="25135.5894">6511 2838 277,'0'0'112,"0"0"-16,0 0-45,0 0-10,0 0 3,0 0-9,0-28-25,0 28-10,4 0-6,6 17-15,4 10 20,7 8-2,-1 1 3,-1 0 0,0-3 4,-1-4 2,1-5-6,0-4 0,0-4 1,0-1-1,-4-1 5,3-2 0,-6-2-5,1-2 0,-4-3-5,4-1 4,-2-4 1,-2 0-2,-3 0 2,1 0 5,-2-3 4,-2-9 2,0-2 25,-3-2-19,0-1 3,0-1-12,0 0 6,-2-3 4,-4-1-11,-4-3 1,4-2-5,0 0-1,3 0-4,1 0 2,1 1-1,1 3 0,0 5-18,0 5-9,0 5-1,0 5-11,0 3-30,0 0-81,0 0-125</inkml:trace>
  <inkml:trace contextRef="#ctx0" brushRef="#br0" timeOffset="25775.5514">7055 2817 408,'0'0'121,"0"0"-47,0 0-33,0 0-23,0 0-9,0 0-6,0 4-3,0 16-18,0 8 13,11 8 5,-3 3 7,-2-4-5,-1-3 0,1-5-2,4-2 4,-1 0-3,0-4 1,0-5 0,-3-1 1,-2-4-6,-2-1 3,1-2-15,-3-5-17,0-3-52,0 0-26,0-3 17</inkml:trace>
  <inkml:trace contextRef="#ctx0" brushRef="#br0" timeOffset="26071.5291">7088 2774 403,'0'0'7,"0"0"-3,0 0-1,0 0 3,0 0 27,0 0-3,49-69-16,-28 67-6,3-2-7,4 4 3,-1 0-2,4 0-1,-2 0-1,-4 2 0,-4 7-1,-3 2-23,-6-1-61,-5 2-59,-7-2-62</inkml:trace>
  <inkml:trace contextRef="#ctx0" brushRef="#br0" timeOffset="26317.2621">7127 2921 281,'0'0'140,"0"0"-116,0 0-4,0 0-12,0 0 0,0 0 0,56 0 32,-20 0-14,3 0-19,-3 1-2,-7 3-4,-3 1-1,-8 3 0,-5 1-72,-8 3-52,-5 3-31</inkml:trace>
  <inkml:trace contextRef="#ctx0" brushRef="#br0" timeOffset="26507.6754">7158 3208 368,'0'0'0,"0"0"-9,0 0 9,0 0 7,0 0 50,85 11-39,-52-11-7,1-5 0,2-5-9,-2 2-2,-3 1-19,2-1-17,-3 2 21,-3 0-176</inkml:trace>
  <inkml:trace contextRef="#ctx0" brushRef="#br0" timeOffset="27383.9161">7738 2792 473,'0'0'89,"0"0"-54,0 0-26,0 0 0,0 0 14,0 0 2,2-8-25,-2 24-27,0 8 23,0 6 4,0 3 4,-6 2 4,-5 0-4,0-4 1,0-2-1,0-2-4,0 0 3,0-2 0,-1 0-2,2-4 1,5-3 1,1-3-6,1-6 2,1-6-11,2-3 3,0 0 3,0 0-7,0-4-12,12-13-7,3-9 30,0-1-13,0-5-18,-3 3 17,-1-3 15,-1 4 1,-3-2 12,-2 4 9,-2 3 20,0 0-5,-3 2 34,3 2-3,4-4-54,1 1 3,2 1-16,6 0 0,0 4-5,0 5 2,-4 4 3,-3 6-4,1 2 4,-1 0-9,3 11 3,3 11 1,-3 3 4,3 3-6,-5 3 4,-2 0 3,1 1 4,-5-2-2,-2 0-2,-2-2-2,0-3 2,0-3 0,0 1-1,0-4 1,0-2 2,0-3 3,1-2-5,1-2-10,-1-2-6,1-1-31,-1-2-41,2-5-50,-3 0-101</inkml:trace>
  <inkml:trace contextRef="#ctx0" brushRef="#br0" timeOffset="27623.898">7728 3014 281,'0'0'13,"0"0"-12,0 0 5,0 0-1,0 0 9,0 0 25,95-21-7,-72 21-3,-4 0-12,2 0-11,3 0-1,-6 0-5,3 0-73,-7 0-211</inkml:trace>
  <inkml:trace contextRef="#ctx0" brushRef="#br0" timeOffset="28095.8683">8226 2854 351,'0'0'138,"0"0"-68,0 0-25,0 0-45,0 0-2,0 0-14,0 54 16,0-19 3,2 0 4,-1-2 18,-1-2-14,2-3-7,-1-3 3,1-1-7,1-3 1,1-1 4,-3-2-5,-1-5-5,2 1-44,-1-7-6,1-4-12,1-3 35,0-1-92</inkml:trace>
  <inkml:trace contextRef="#ctx0" brushRef="#br0" timeOffset="28551.8427">8262 2895 120,'0'0'346,"0"0"-270,-12-89-42,12 61-10,0 0-10,3 7 7,6 5 13,3 4-31,4 1 7,4 1-8,3 2 0,6 2-2,-5 5-2,3 1-1,-2 1 1,-4 19-5,-8 8 4,-10 10-8,-3 4 1,-25 3 10,-15 2 1,-4-5-1,1-9-17,9-7-13,10-13 21,9-5 9,10-3 0,4-5 0,1 0 0,0 0 0,6 0 20,12 0-20,9 0 0,4 2 0,5 9 2,-2 1-2,-1 0 9,1 0-8,-1 2 3,0 1 1,1 0-5,-2 0 0,-4 0 0,-6-2 7,-5 3-7,-1-3-11,-7 0-31,-4-3-81,-5-4-136</inkml:trace>
  <inkml:trace contextRef="#ctx0" brushRef="#br0" timeOffset="29747.8548">10452 2925 344,'0'0'103,"0"0"-52,0 0-4,0 0-34,0 0-13,0 0-6,0 19 6,0 4-1,0 2 1,0-3 0,0-1-5,7-3-1,7-3-5,4-2-7,3-3 18,4-6 4,5-3-3,0-1-1,0 0-24,-5-4-21,-3-8-5,-7-3 12,-4 0 38,-1-3 0,-5 1 10,-2 2 29,-3 5-4,0 2-3,0 7-11,0 1-14,0 0-7,0 7-29,0 10 16,0 1 13,4-2-1,4 0 1,0-4 0,0-1-8,4-1-3,3-3 11,-2-3 5,2-4 9,2 0 4,-1 0 3,-1-3 15,0-12-27,0-1 5,-3-2-2,-5-5-2,-2-1 14,-4 0-22,-1 0 1,0 3-6,0 2-6,0 5-49,0 3-72,0 7-225</inkml:trace>
  <inkml:trace contextRef="#ctx0" brushRef="#br0" timeOffset="29979.8398">11191 3062 539,'0'0'160,"0"0"-137,0 0 3,0 0-22,0 0-4,0 0-25,0 0-54,3-3-135,7-6-98</inkml:trace>
  <inkml:trace contextRef="#ctx0" brushRef="#br0" timeOffset="30825.0218">11569 3052 300,'0'0'85,"0"0"-56,0 0 17,0 0-28,0 0-2,0 0 12,39-3-18,-31-4-2,-2-1 4,0-3 16,-5-2 8,-1-3-29,0-2-6,0-1 12,-7-1-7,-4-1-1,-4 2-5,-1 1-4,-5 4-3,2 3-8,-1 7 3,7 2 8,6 2-3,4 0 2,3 0 4,0 0-20,0 3 8,3 6-4,10-1 4,2 1 12,7-2 2,-1-1 6,-1 1-2,-1-3-5,2 0 1,-2 3-1,2 0 6,-3 2-7,-5 0 2,-2 5-2,-4-1 1,-2 2-9,-4 3 9,-1-4 1,2-2 4,-1 0-2,1-3-3,2-1 0,1-1 0,2-1-1,3 0 0,-2 0 1,0 0 0,0-3 0,-2 0 0,-3 0 4,2-3-4,-4 2 2,1-1 3,-1-1 5,-1 0-1,0 0 24,0 0-6,0 0-2,3 0-5,2 0-18,4 0 12,0 0 0,3 0-5,2 0-6,0 0 1,1 0 0,-2 0-1,1-3 0,1-1-6,1-6 2,1-1-2,5-1-20,-3-4-3,-4 6-9,-4 1-22,-6 4 5,-5 4-3,0 1 1,-10 0-189</inkml:trace>
  <inkml:trace contextRef="#ctx0" brushRef="#br0" timeOffset="31424.982">12406 3023 588,'0'0'107,"0"0"-102,0 0-9,0 0 4,0 0-34,0 0 4,5 0-27,-5 0-42,0 0-82</inkml:trace>
  <inkml:trace contextRef="#ctx0" brushRef="#br0" timeOffset="31832.9589">12641 2666 311,'0'0'99,"0"0"0,0 0-6,0 0-14,0 0-35,0 0 8,0-19-36,0 19 2,0 0-18,0 12-14,0 18-2,-5 9 16,-1 9 2,2-3 2,1 0-4,3-4 0,0-4 2,0-5-2,0-5-2,10-4-4,4-2-14,-2-3 13,0-3 0,1-6 1,5-3-18,3-5-4,1-1-32,3 0-10,-3 0-41,-5-8-307</inkml:trace>
  <inkml:trace contextRef="#ctx0" brushRef="#br0" timeOffset="32128.9375">12429 2869 387,'0'0'95,"0"0"-78,0 0-16,0 0 19,0 0 4,100-15-7,-54 9 10,5 2-13,2-2-8,-3 0-1,-4 1-5,-9-1-27,-7 3-24,-6 3-32,-9-1-22,-6 1-87</inkml:trace>
  <inkml:trace contextRef="#ctx0" brushRef="#br0" timeOffset="33267.5615">13205 3098 553,'0'0'98,"0"0"-59,0 0-39,0 0 0,0 0-79,0 0-57,-51 6-70</inkml:trace>
  <inkml:trace contextRef="#ctx0" brushRef="#br0" timeOffset="34236.0196">14476 2588 347,'0'0'81,"0"0"-43,0 0-18,0 0-20,0 0 0,0 0-3,0 27-7,0 3 10,0 8 40,-3 3-8,-6 2-16,-1-1-5,1-3-9,1-3 0,2-4 4,2-4-6,-2-3-10,1-4-44,1-5-21,-4-4-67</inkml:trace>
  <inkml:trace contextRef="#ctx0" brushRef="#br0" timeOffset="34619.9978">14553 2531 417,'0'0'77,"0"0"-44,0 0-33,0 0-3,0 0-18,0 0 21,41 72 2,-23-36 2,1 0-2,-4 2 0,-3-2 4,-3-1-4,-3-2 3,0-5-5,-3-1 2,-3-1 4,0-3-6,0-3 0,0-3-5,0-2-12,0-3-12,0-5-148,0-6-129</inkml:trace>
  <inkml:trace contextRef="#ctx0" brushRef="#br0" timeOffset="34842.5172">14462 2792 401,'0'0'7,"0"0"-6,0 0-1,97-7 1,-65 4-2,-1 2 6,2-4-10,1 2 5,-1-3-56,-5 0-177</inkml:trace>
  <inkml:trace contextRef="#ctx0" brushRef="#br0" timeOffset="35146.4943">15056 2605 495,'0'0'40,"0"0"-3,0 0-15,0 0-22,0 0-17,0 0 14,17 66 3,-16-29 18,-1 1 15,0-3-13,0-2-9,0-5-7,0-2-4,0-2-57,0-1-24,0-7-4,0-4-64</inkml:trace>
  <inkml:trace contextRef="#ctx0" brushRef="#br0" timeOffset="35517.4043">14913 2570 558,'0'0'2,"0"0"6,0 0-8,79-77 0,-52 71-1,1 6 1,-1 0-1,6 3 0,-2 18-4,0 6 5,1 8 0,-2 4 0,-2-1-2,-4 1 3,-3-4-1,-9-6 2,-2-1-2,-8-6 2,-2-2 4,0-4 2,-12 1 37,-8-5-24,-5-1-5,-3-3-3,-5-1-13,-3-4-13,0-2-51,-2 1-35,2 0 24,0 1 26,5 0-28,2-1-205</inkml:trace>
  <inkml:trace contextRef="#ctx0" brushRef="#br0" timeOffset="35933.3792">15593 2587 213,'0'0'157,"0"0"-90,0 0-51,0 0-4,0 0-4,0 0 47,-7 106-15,4-74-14,1-2-20,2-1-4,0-3 2,0 2 3,0-4-2,0-2-5,0-2-1,0-3-31,-1-7-59,-1-5-63</inkml:trace>
  <inkml:trace contextRef="#ctx0" brushRef="#br0" timeOffset="36285.702">15453 2585 403,'0'0'0,"0"0"-18,0 0 16,102-75 1,-71 68 1,0 6 5,-1 1 3,-3 0 21,-2 16-13,-1 7-10,-3 6 4,1 2 3,-1 2-3,-4-1-3,-3 1-7,-3-3 1,-3-2 11,-7-1-12,-1-4 14,0 2 15,-9-3-4,-12 0-4,-7-3-7,-5-6-10,-1-2-4,2-5-16,0-5-20,5-1-59,0 0-126</inkml:trace>
  <inkml:trace contextRef="#ctx0" brushRef="#br0" timeOffset="36925.6622">16147 2475 326,'0'0'134,"0"0"-85,0 0-18,0 0-24,0 0-6,80-15 5,-47 13 2,3 1-7,-2 1 4,1 0-5,-7 0 0,-4 0-2,-9 0-63,-9 0-77</inkml:trace>
  <inkml:trace contextRef="#ctx0" brushRef="#br0" timeOffset="37173.6475">16262 2471 396,'0'0'59,"0"0"-51,0 0-4,0 0 18,-14 85 10,14-54-5,0-3-15,0-2-6,0-1 0,8-2-6,-2-2 1,-2 0 3,-1 0 2,-3-2 0,0 1-6,0-2-30,0-6-75,-6-3-143</inkml:trace>
  <inkml:trace contextRef="#ctx0" brushRef="#br0" timeOffset="37365.6337">16163 2839 421,'0'0'128,"0"0"-110,0 0-18,0 0-4,0 0 4,0 0 4,64 3 6,-29-3 7,4 0-12,2 0-1,1 0-4,-3-4-7,-2 1-35,-3-2-73,-8-1-116</inkml:trace>
  <inkml:trace contextRef="#ctx0" brushRef="#br0" timeOffset="37741.611">16821 2433 496,'0'0'45,"0"0"-45,0 0-7,0 0-6,0 0 13,0 0 1,76-5-1,-40 5 3,-2 0 4,2 0-1,2 0-5,-5 0 0,-2 0 5,-3 0-6,-3 0 0,-4 0-38,-6 0-74,-5 0-92</inkml:trace>
  <inkml:trace contextRef="#ctx0" brushRef="#br0" timeOffset="37997.5955">17044 2450 369,'0'0'19,"0"0"-18,0 0 20,0 0 4,-18 99 29,18-75-19,0 0-18,0-2-6,0-2-10,6 0-2,3-1 5,1 1-4,-1-1 4,-3 1-1,0-4-3,-3-1-9,3-4-29,-2-4-50,2-4-79</inkml:trace>
  <inkml:trace contextRef="#ctx0" brushRef="#br0" timeOffset="40788.7109">17634 2446 366,'0'0'114,"0"0"-49,0 0-16,0 0-15,0 0-13,0 0-7,-4-3-14,4 3-12,0 0 2,0 0 10,6 0-3,10 0 3,10 0 4,5-3 0,5-1-4,1 0-46,-1-3-49,-11 1-48,-5 1-60</inkml:trace>
  <inkml:trace contextRef="#ctx0" brushRef="#br0" timeOffset="41068.6925">17725 2468 93,'0'0'112,"0"0"-35,0 0-20,-30 88-15,25-61-19,2-1-12,3-1-9,0 0-2,0-3 0,0 1 3,0-1-2,0-2 6,0-2-7,0-3 4,0-3-4,0-3-69,-6-3-27,-5-5-157</inkml:trace>
  <inkml:trace contextRef="#ctx0" brushRef="#br0" timeOffset="41276.6769">17543 2832 161,'0'0'90,"0"0"-85,0 0 2,0 0 72,0 0-23,0 0-26,84 9-6,-43-9-11,3 0-8,3-4 1,-2-3-3,-3 0-6,-3 2-51,-8-3-30,-6 0-254</inkml:trace>
  <inkml:trace contextRef="#ctx0" brushRef="#br0" timeOffset="41756.6481">18361 2356 521,'0'0'92,"0"0"-70,0 0-20,0 0-2,-96 110 1,74-63-1,4-2-3,3-3 3,8 0-4,4-4 7,3-5-6,0-6 1,4-6-11,15-6-22,4-5 27,10-4 8,2-6 13,4 0-10,0 0 9,3-14-12,-6-4 3,-2-3 6,-6-5-9,-4-1 2,-6-2 12,-5-1-8,-7 1 19,-6 1-25,0-1 10,-8-1-6,-9 1-4,-3 1 0,-4 4-43,-2 4-99,-2 4-135</inkml:trace>
  <inkml:trace contextRef="#ctx0" brushRef="#br0" timeOffset="42669.9432">18889 2415 309,'0'0'18,"0"0"-13,0 0-5,0 0 1,0 108 0,-3-75 5,2 1 0,-1-3-3,-1 0 1,0-2 1,2-3 44,-1-5-39,2-2-3,0-3-1,0-5-6,0 0 6,0-7-5,0-1 2,0-3 0,0 0 0,0 0 5,0 0-8,0-14-38,0-9 11,8-3-3,1-4-22,2-3 3,-2 1 2,-1 1 47,-1 2 21,-1 3 18,0-2 29,-1 1-39,1 2-6,0 5 6,-1 4-8,-1 5 20,-3 5-14,-1 5 23,0 1-21,0 0-29,6 0-3,3 13-10,6 13 10,2 5 3,0 5 0,-2 2-8,0-2 8,-3-4 5,1-4-4,2-2 2,0-2-3,-1-3 2,0-3-1,-3 0 0,1-5-2,-2 1 0,-1-3 1,-1-3 3,1 0-3,-2-3-2,1-2 2,-2-3 1,0 0 20,2 0 32,3-8 11,4-8-23,1-7-31,2-4-6,-1-5-4,-1-1 1,1-4-1,-3-1-22,-2 0 5,-4 5-1,-6 5-19,-2 5-8,0 7 13,0 3-30,-3 5-37,-7 0-86</inkml:trace>
  <inkml:trace contextRef="#ctx0" brushRef="#br0" timeOffset="48154.219">6266 4420 176,'0'0'187,"0"0"-133,0 0-1,0 0 4,0 0 2,0 0-10,0 0 0,0-10-17,0 10-16,0 0-10,0 0-6,0 0-7,0 26 3,0 15 4,0 11 0,0 6 0,0-1 0,0 0 0,0-1 0,0-1 0,-3-2 2,0-6-1,1-5 0,2-6-1,0-6-4,0-3-23,0-4-62,0-8-30,2-6-66</inkml:trace>
  <inkml:trace contextRef="#ctx0" brushRef="#br0" timeOffset="48781.7523">6661 4438 376,'0'0'65,"0"0"-19,0 0-25,0 0-18,0 0-1,-88 41 5,69-12-3,-2 9 3,0 4-3,3 7 5,2 0 1,4 2-1,1-1-5,11-2-8,0-3 0,8-5 0,18-9-7,6-5 11,5-8-2,5-6 2,3-8 3,1-4 11,2 0-3,-3-10 5,-4-8-10,-7-5-5,-5-4 17,-8-1 13,-3-3 15,-6 0-7,-4-2-19,-8-1-2,0 1 2,0-1-13,-10-2-5,-5-3 5,-6 0-7,2 1-7,-2 4-15,5 6-8,-1 9-35,-1 11-43,2 8-29,-5 0-140</inkml:trace>
  <inkml:trace contextRef="#ctx0" brushRef="#br0" timeOffset="49317.7192">6752 4254 226,'0'0'127,"0"0"-65,0 0-1,0 0-34,0 0 33,0 0-1,-15-31-7,12 31-16,3 0-9,0 0-18,0 0-9,0 22-19,0 16 19,0 16 0,0 9 0,0 5 7,0 0-7,5-4 0,-1-2 0,-1-4 2,-1-2-2,-2-1-7,0-7 7,0-3 1,0-9 0,0-3 1,0-6 3,0-6-9,0-5 4,-2-8-9,2-3-42,0-5-20,0 0-34,11-17-42</inkml:trace>
  <inkml:trace contextRef="#ctx0" brushRef="#br0" timeOffset="50045.6695">7131 4537 218,'0'0'225,"0"0"-161,0 0-39,0 0-11,0 0-14,0 0-2,9-4-18,9 5 20,7 7 0,4 5 10,-1 2 1,3 2-10,-2 4 0,-4-2 3,2 1-4,-9 0 4,1-4-1,-7-1-2,-3-3-1,-6-2 0,-3 0 0,0-1-3,0 4 3,-18 3 36,-7 3-14,-5 1-16,0 1 1,2-2-4,1 2 2,-2 3-5,1 0-5,3-1 2,4-3-22,9-4-24,7-5-43,5-7-122</inkml:trace>
  <inkml:trace contextRef="#ctx0" brushRef="#br0" timeOffset="51061.6043">8469 4403 404,'0'0'49,"0"0"-49,0 0 5,0 0 0,-58 105 1,33-64 12,-3-3-9,2-2-5,1-4 3,1-6-7,2 0 0,3-3 0,3-3-1,6-4-33,-2-6-42,7-4-90</inkml:trace>
  <inkml:trace contextRef="#ctx0" brushRef="#br0" timeOffset="51381.585">8250 4456 360,'0'0'99,"0"0"-72,0 0-27,0 0-3,0 0-11,0 0 14,36 87 3,-14-51 0,5-4 3,3-2 0,3-4-2,-1-4-2,1-5 5,-4-4-7,-4-1-1,-2-6-3,-1-3-54,-1-3 25,-5 0-133</inkml:trace>
  <inkml:trace contextRef="#ctx0" brushRef="#br0" timeOffset="52002.9194">8487 4319 317,'0'0'48,"0"0"-7,0 0-19,-94-32-10,64 32-9,0 0 33,-1 0-20,3 2 8,1 7-11,0 7 1,0 4-7,-1 6-5,0 10 4,1 6 2,3 9-8,3 4 0,5 0 0,5-2 3,7-7-3,4-2-2,0-4 1,15-2-2,10-4-12,6-3 5,7-6-10,5-4 18,2-4-5,5-9 7,5-7 16,5-1-15,1-8 6,0-11 2,-5-6-6,-7-3 1,-7-2 3,-9 1 0,-9 1 28,-7 3-1,-9-1-10,-7 0 3,-1-4 2,-3-1-13,-13-4-13,-2-3 3,0 1 8,-3-4-11,2 1 0,0 2-6,-1 7-27,-2 10-41,-2 8 17,-4 8-21,-1 5-43,1 0-71</inkml:trace>
  <inkml:trace contextRef="#ctx0" brushRef="#br0" timeOffset="54319.2159">9824 4156 359,'0'0'109,"0"0"-52,0 0-16,0 0-6,0 0 0,0 0-34,0 0 6,-14-15-6,3 14-1,-4-1 0,-3 2-1,-3 0 1,0 0 1,0 0 2,2 0-2,2 0 0,3 0 4,0 0-4,5 0 1,0 0-2,6 0 1,2 0-1,1 0 0,0 0-2,0 0 2,0 0-1,0 0-16,0 14 6,0 10 4,0 11 6,0 7 1,0 9 0,0 9 3,0 3-2,0 0 2,0-2-3,0-4 4,-3-5-6,-2-3 2,-1-6 0,2-3 2,-1-6-2,1-2 0,4-5 0,0-5 0,0-1-1,0-5 1,4-3 0,2-4-1,2-3 1,-1-1-1,3-5 0,4 0 1,7 0 3,9-4 12,7-7-15,5-4-6,2-2-45,-3-1-97,-8 1-256</inkml:trace>
  <inkml:trace contextRef="#ctx0" brushRef="#br0" timeOffset="55631.1289">10318 4200 53,'0'0'360,"0"0"-297,0 0-33,0 0-20,0 0-10,0 0-11,12 33 11,0 3 1,-5 8 33,2 4-19,1 5 12,-2-2-16,0 2-2,-1-2-8,0-4 7,-2-6 2,-2-3-3,0-4-5,-3-2-2,0-3 0,0-4-2,-3-4 1,-3-5-30,1-9-63,3-7-87</inkml:trace>
  <inkml:trace contextRef="#ctx0" brushRef="#br0" timeOffset="56567.0746">10609 4212 280,'0'0'97,"0"0"-39,0 0-31,0 0-19,0 0-3,0 0-5,61-57 7,-42 48 3,1 0-3,-1 3 0,2-2-6,1 5 0,-2 2 3,1 1-3,-1 0-1,-1 10 0,0 13-5,-4 7 4,6 7-4,-4 4 5,-1 2 0,-2 0 3,0 2 11,2 0-14,1-4 3,2-2 3,6-8 13,1-4-12,-1-6-3,1-5-4,-4-4 2,-4-4-1,0-4 3,-6-4-2,1 0-1,-2 0-1,-2 0 0,2-1-57,-3-6-47,-1-2-178</inkml:trace>
  <inkml:trace contextRef="#ctx0" brushRef="#br0" timeOffset="57199.0316">11212 4084 273,'0'0'148,"0"0"-99,0 0-27,0 0-13,0 0-2,0 0-1,-8 12-6,-5 13 2,-8 12 10,-9 6 2,-3 6-4,-7 2-3,1 0-7,2 0 1,1-1 2,6-6-1,5-4-1,5-5 0,5-4-1,1-2 0,0-5 1,5-6-4,0-1-28,5-7 4,2-4-41,2-6-129</inkml:trace>
  <inkml:trace contextRef="#ctx0" brushRef="#br0" timeOffset="57822.994">11431 4474 249,'0'0'135,"0"0"-96,0 0-39,0 0 0,0 0 0,0 0 7,0 80 10,0-53 2,0 1-4,-2 0-5,-2-2 0,-1-1 13,1-1-18,-3-3-3,1-2 5,0 0-4,-2-3-6,3-6-53,0-3-111</inkml:trace>
  <inkml:trace contextRef="#ctx0" brushRef="#br0" timeOffset="60667.7614">11610 4262 189,'0'0'105,"0"0"-78,0 0-21,0 0-5,0 0 1,0 0 1,22-2-3,-8 2 26,0 0 10,0 2-11,2 2-6,1 2-15,7 2 1,4 1 0,5 0 2,3 0-1,-2-2 0,-3 3-3,-1-3-3,-6 2 0,-2-2 0,-8-1 1,-5-1-1,-2-2-1,-5-1 1,-2-1-3,0 2 3,0 3 1,0 3 9,0 6 8,-9 5-17,-2 4 12,-2 6-7,-5-1-6,-3 2 5,-1-1-4,-5 0 1,0 0 1,-1-2-3,2-3 0,3-2 3,6-2 2,4-3-10,2-2-22,5-3-20,3-2-8,3-6-63,0-5-133</inkml:trace>
  <inkml:trace contextRef="#ctx0" brushRef="#br0" timeOffset="61115.7349">12483 4412 214,'0'0'131,"0"0"-129,0 0-2,0 0 11,0 0 0,107 8 16,-73-8-2,1 0-16,-4 0 3,0 0-9,-4-2-1,-3-2-2,-4-1-45,-6 1-84</inkml:trace>
  <inkml:trace contextRef="#ctx0" brushRef="#br0" timeOffset="61387.7153">12641 4332 428,'0'0'47,"0"0"-37,0 0-10,0 0 0,0 0 0,0 0 8,-18 85 1,12-55-4,-1 0-1,2-3-4,-1 0 2,0-1-2,0-2-27,1-2 23,1-5-44,4-5-105</inkml:trace>
  <inkml:trace contextRef="#ctx0" brushRef="#br0" timeOffset="62203.6629">13178 4054 495,'0'0'51,"0"0"-8,0 0-29,0 0-14,0 0-7,0 0 1,10 51 6,-2-5 2,2 3 12,-1 5 8,0 3-21,1 5 7,1 0-7,4-3 3,1-4-4,4-9-1,-4-6 1,0-5 3,-5-6-3,-2-1-56,-3-8-66,-5-9-152</inkml:trace>
  <inkml:trace contextRef="#ctx0" brushRef="#br0" timeOffset="62939.6195">13742 4126 324,'0'0'84,"0"0"-40,0 0-30,0 0-8,0 0-2,0 0 7,58-84 2,-40 74-12,-2-1 6,2 4 9,-4 3-11,0 4-3,2 0-2,-2 7-6,0 15 5,2 8-4,-2 9 4,0 4 2,2 0-1,-2-1 6,3-4-6,1-1 3,-3-2-3,4 0 4,-2-4-7,0-2 3,-3-7 0,2-5 0,-2-3 9,2-6-9,-1-3 0,0-2 1,0-3 2,3 0-3,-5 0-31,-1 0-67,-6 0-190</inkml:trace>
  <inkml:trace contextRef="#ctx0" brushRef="#br0" timeOffset="63571.578">14270 4027 186,'0'0'110,"0"0"-31,0 0-7,0 0-46,0 0-21,0 0-3,-49 48 4,22-9 9,-3 6-14,0 2 21,2 1 8,1-4-28,2 0 2,-2 3-3,0 0 1,0-3-2,2-5 0,4-7 0,4-4 3,1-5 1,4-5-4,3-6-63,6-9-52,3-3-109</inkml:trace>
  <inkml:trace contextRef="#ctx0" brushRef="#br0" timeOffset="64209.3024">14394 4406 188,'0'0'29,"0"0"24,0 0 21,0 0-17,0 0-2,0 0-26,71-51-12,-62 51-8,2 1-9,4 14-4,-6 6 0,-3 4 4,-5 0 13,-1 4-13,0-3-3,-12 0-10,-7-2 8,1-1 5,-3 0-1,0-5 0,6-3 2,5-3-1,4-3 8,3-1-2,3-3-6,0 2-3,0-4 3,13-2 4,14-1 15,6 0-12,4-1 2,5-10-9,-2-1-13,-6 0-32,-8 1-63,-5 1-132</inkml:trace>
  <inkml:trace contextRef="#ctx0" brushRef="#br0" timeOffset="64801.2669">14819 4087 226,'0'0'142,"0"0"-67,0 0-19,0 0-33,0 0-4,0 0-19,0-2-16,3 2 16,12 0 2,3 7 18,4 1-14,0 3-5,2-1 0,-1 4-1,1 2 4,3-3-3,1 2-1,0-2 0,-1 0 0,-7-3 0,-3-1 0,-5-1 0,-3-3 0,-1 0-1,-4 1 3,-1 0-4,0-2 1,-3 4-2,0 1 2,0 3-1,0 7 2,-15 3 6,-7 8-2,-3 3-3,-4 2-1,1 1 6,-2-1-6,2-6 0,4-1 0,-3-7-4,5-1-61,2-7-103</inkml:trace>
  <inkml:trace contextRef="#ctx0" brushRef="#br0" timeOffset="65649.2114">15362 3994 511,'0'0'13,"0"0"-13,0 0-15,0 0 0,0 0 4,0 0 11,73-20 2,-47 17-1,0 0 0,6 0 1,1 0 1,1-1-3,-1 1 0,-5 0 0,-6 3 0,-3 0-16,-6 0-8,-3 0 15,-5 0 1,-2 0 7,-3 0-7,0 3-3,0 7 3,0 2 3,0 5 5,0 4 2,-2 4-2,-5 9 6,-1 3-6,2 4 0,-2 2 0,1 1 39,1 2-6,2 0-17,-1 2-7,2 0 4,3-3-8,0-4 1,0-3-3,0-7-2,0 0 0,2-5 1,-2-2-1,0-2 8,0-1 1,-2-3 1,-8-2-3,-2-2-5,-3-3 5,0-5 0,-4-4-3,-2 0 4,-8-2-9,-2 0-15,-3 0-34,-5 0-83,3-3-282</inkml:trace>
  <inkml:trace contextRef="#ctx0" brushRef="#br0" timeOffset="66683.2197">16602 4247 351,'0'0'143,"0"0"-97,0 0-46,0 0-1,0 0 1,0 0 7,79 0 19,-45-2-8,4-3-9,-3 2-2,-2 3-3,-4 0-4,-6 0-13,-11 0-84,-10 7-117</inkml:trace>
  <inkml:trace contextRef="#ctx0" brushRef="#br0" timeOffset="66907.2051">16614 4450 193,'0'0'21,"0"0"4,0 0 12,104-12-4,-76 7-19,2 2-7,-3 3-7,-6 0-54,-3 0-84</inkml:trace>
  <inkml:trace contextRef="#ctx0" brushRef="#br0" timeOffset="67667.1575">17649 3852 336,'0'0'78,"0"0"6,0 0 13,0 0-41,0 0-32,0 0-24,0 12-12,0 25 5,0 10 7,0 9 8,-1 1 1,1-2-3,0-2-3,0-3 0,0 2-2,0-1 0,0 1 1,0-2-1,0-5 2,0-3-3,-5-6 0,-5-4-6,-5-8-59,1-6-95,0-8-302</inkml:trace>
  <inkml:trace contextRef="#ctx0" brushRef="#br0" timeOffset="68478.1104">18177 4043 469,'0'0'55,"0"0"-7,0 0-5,0 0-43,-90-19 3,70 19-3,1 19-3,2 13-1,2 7 0,-1 6 0,4-1 8,4-2-8,5-2 3,3-5 1,0 0-13,20-3-8,8-5 5,11-3 16,1-8 14,5-5-11,1-8 4,-2-3-4,-1 0 8,-4-17-2,-2-5-2,-4-4-3,-5-3 17,-3 2 4,-5-1-4,-10-1 2,-7 1-9,-3-1-3,-1-1-11,-15-1 0,-3 0-10,0 1 10,1 6-44,2 3-62,1 8-52,-2 5-226</inkml:trace>
  <inkml:trace contextRef="#ctx0" brushRef="#br0" timeOffset="68946.8299">18295 3887 333,'0'0'74,"0"0"-8,0 0-19,0 0-38,0 0 7,0 0-8,-13 0-8,7 27-7,0 15 3,0 11 4,-2 4 2,2 2-1,-2-4 1,0-1 0,2-1 2,-3-2-4,0 0 7,0-4 6,0-3-10,1-6 0,-2-9 0,4-4-2,-1-7-1,2-5-14,5-2-31,0-5-55,0-5-131</inkml:trace>
  <inkml:trace contextRef="#ctx0" brushRef="#br0" timeOffset="69735.6589">18706 3996 433,'0'0'76,"0"0"-61,0 0-15,0 0-17,0 0-2,0 0 18,20 0 1,0 10 14,1 3 1,3 1-10,4 1-4,0 1 4,2 1-4,-2 0 3,-5-1-2,-2-1-1,-3 0 0,-3 0-1,-1-1 2,-5 0-1,-2-3-2,-6 2-1,-1-1-2,0 1 8,-1 2-4,-13 0 4,-4 2-2,0 1 10,-3 0-7,-1 1-4,1 3 4,-1-1-5,-2 1 0,3-4-23,4 1-40,3-8-37,6-4-90</inkml:trace>
  <inkml:trace contextRef="#ctx0" brushRef="#br0" timeOffset="70599.6042">19954 3950 447,'0'0'80,"0"0"-39,0 0-39,0 0-2,0 0-3,0 0 3,-55 71 7,28-41 6,-2 1-12,0 1 7,-1-2-4,3-2-2,-1-5-2,4 0-22,2-4-36,1-2-51,7-3-84</inkml:trace>
  <inkml:trace contextRef="#ctx0" brushRef="#br0" timeOffset="70927.5885">19713 3983 228,'0'0'39,"0"0"-36,0 0 2,0 0 13,0 0 31,0 0 5,31 102-5,-26-70-19,3 2-19,3-5 3,5-1-12,5-6-2,1-2 3,2-5-3,-3-4-17,-3-4-25,-3-4-57,-2-3-20</inkml:trace>
  <inkml:trace contextRef="#ctx0" brushRef="#br0" timeOffset="71535.544">19993 3858 319,'0'0'13,"0"0"0,0 0 25,0 0-4,0 0 8,-95-62 0,63 62-24,-7 0-3,-4 0-8,0 14 3,1 6-3,5 5-5,4 8-4,3 9 2,5 4-3,2 2 1,9 2-2,9-3 1,5-3-4,0-4-7,8-6 14,8-1-7,5-4 4,3-3-7,7-4 6,12-7 4,11-5 11,5-8-5,6-2 12,-6 0-12,-5-13-2,-6-4 6,-6-2-6,-8-2 2,-5 1 21,-9-3-20,-6 2 8,-4-3 9,-8-4 1,-2-4-15,0-5-2,0 0-8,-12 1 0,0 3-4,-4 3 1,0 4-37,-1 8-19,-1 4-18,-3 4-67</inkml:trace>
  <inkml:trace contextRef="#ctx0" brushRef="#br0" timeOffset="72103.5101">20536 3727 567,'0'0'89,"0"0"-44,0 0-45,0 0 0,0 0-16,0 0 11,0 110 5,0-60-3,0 1 3,0 2 0,0-1 3,0 0-3,0-4 0,0-4-1,0-5 1,0-3 2,0-3-1,0-3-1,0-5 6,0-2-6,0-7 0,0-3-45,0-7-67,0-6-64</inkml:trace>
  <inkml:trace contextRef="#ctx0" brushRef="#br0" timeOffset="72903.4601">20866 3916 372,'0'0'67,"0"0"-20,0 0-22,0 0-7,0 0 7,24-84 2,-5 68-1,2 1-12,2 2-11,0 2 5,0 3-5,-5 4 0,-4 3-3,0 1-1,1 0-4,0 18-4,4 10 4,0 10 5,0 5 2,-5 1-2,-3 1 0,-2-3-3,-1-1 3,0-5 3,4-3 0,3-3 4,3-2-7,3-5-6,4-2 6,0-4 0,0-3-1,1-7 2,-2-3-1,0-4 0,-4 0-39,-3 0-73,-5-10-223</inkml:trace>
  <inkml:trace contextRef="#ctx0" brushRef="#br0" timeOffset="73567.4187">21400 3741 352,'0'0'102,"0"0"-50,0 0-30,0 0-5,0 0-14,0 0-3,-3 10-3,-16 16 2,-7 8 1,-3 9 0,-6 2 4,1 0 4,-2-2-4,3 2 1,3-6-2,2-2-3,1-1 2,-1-3 5,3-4-4,0-3-6,2-5 3,3-8-29,7-3 3,3-3-14,7-7-61,3 0-72</inkml:trace>
  <inkml:trace contextRef="#ctx0" brushRef="#br0" timeOffset="74199.3768">21696 4173 573,'0'0'49,"0"0"-48,0 0-1,0 0-15,0 0 4,0 0 11,0 54 3,-2-28-2,-1-3-1,2 4 0,-4 1 0,2 2 0,-2-2 0,-1 3 5,-1-6-1,1-5 2,2-3-6,-2-5-9,1-6-59,2-6-38,1 0-178</inkml:trace>
  <inkml:trace contextRef="#ctx0" brushRef="#br0" timeOffset="75119.3192">22176 3754 129,'0'0'249,"0"0"-169,0 0-16,0 0-31,0 0-29,0 0-4,-2 0-13,2 8-5,5 7 14,11 1 4,7 2 5,7 1-2,5-3 5,2 1-6,5-2 4,0 0-3,3 0-2,-3 0 1,-4-1 2,-7-3-4,-6 0 0,-8-2-3,-6 0 3,-6-3-11,-4-2 6,-1 3 1,0 0-6,-3 4 10,-14 2-1,-8 4 4,-6 4 2,-7 1-3,-6 4-2,-1-2 2,-1-1-2,4-2 0,3 0-18,5 0-48,5-3-93</inkml:trace>
  <inkml:trace contextRef="#ctx0" brushRef="#br0" timeOffset="76067.9319">23186 3986 342,'0'0'111,"0"0"-108,0 0 1,0 0 5,0 0-5,85 20 16,-43-17 6,3-2-18,1 1 14,-3-2-18,0 0 4,-4 0-8,-5 0 0,-2 0-6,-7-2-66,-6-4-94</inkml:trace>
  <inkml:trace contextRef="#ctx0" brushRef="#br0" timeOffset="76363.9144">23510 3842 298,'0'0'134,"0"0"-125,0 0-5,0 0-4,0 0 21,-26 88-2,20-59 9,5-1-20,1 0-1,0-3-3,0-1-1,3 1-6,6-4-10,-2-3 1,-1-3 12,0-6-52,1-2-13,2-2-54</inkml:trace>
  <inkml:trace contextRef="#ctx0" brushRef="#br0" timeOffset="79944.0396">24044 3654 232,'0'0'117,"0"0"-47,0 0-4,0 0 0,0 0-9,0 0 12,0 0-21,1 0-9,-1 0-10,0 0 3,0 0-17,0 0-12,0 0-3,0 0-1,0 0-13,0 16-1,0 11-7,0 12 22,0 7 2,-4-1 0,-5 1-3,3-3 1,1-3-8,1 0 1,1-4-4,1-2 11,2-1-1,0-3-1,-1-4 0,-1-4-22,1-4-13,-3-5-29,4-3-17,0-7-24,0-3-88</inkml:trace>
  <inkml:trace contextRef="#ctx0" brushRef="#br0" timeOffset="81255.5119">24590 3764 243,'0'0'30,"0"0"29,0 0-12,0 0-2,0 0-4,0 0 7,-14-10-9,14 10-14,0 0-1,-1 0-19,-2 0-1,-6 0-4,-4 11 0,-4 6-2,-4 4 3,2 3-2,-1 1-3,1 1 4,4 1-1,2 0-1,2-1 0,8 1-5,3-2 2,0 1 0,5-1-4,7-1-4,4 1 12,1-4-11,5-3 12,2-5 1,2-3 2,4-6 0,2-4 2,-1 0-3,2 0 2,3-3-3,1-12-1,0-2 0,3-4 3,-4-3-3,-7 0 1,-8-2 3,-8 2-4,-9-2 35,-4-1-9,0 2-3,-6-2 1,-8 1 1,-4-1-9,-2 0-14,-3 3-2,0 0-14,-5 6-24,-2 8-48,1 5-42,0 5-101</inkml:trace>
  <inkml:trace contextRef="#ctx0" brushRef="#br0" timeOffset="81871.4731">24744 3559 305,'0'0'48,"0"0"46,0 0-54,0 0 9,0 0 11,0 0-14,-6-16-11,4 16-28,1 9-7,-2 19-19,-2 17 19,0 9-3,1 5 6,0-2-1,1-1-2,1-4-1,1-2 1,1-3 0,0-5-1,0-5-2,0-2 3,0-6 0,0-5 0,0 0 1,-5-3 1,-1 1-2,-1-3-22,-1-4-6,1-2-18,4-5-12,0-4-58,3-2-185</inkml:trace>
  <inkml:trace contextRef="#ctx0" brushRef="#br0" timeOffset="83287.3844">25197 3754 214,'0'0'113,"0"0"-51,0 0 17,0 0-26,0 0-12,0 0-11,0 2 1,0-2-24,0 1-1,0 1-6,0 4-4,9 4 2,10 3 2,4 0 2,5 0-2,0 0 0,1 1 2,-5 0-2,-2-2-10,-6-1-7,-2-1-7,-4 0 11,1-2-1,-5 0-18,-3-3 0,0 0-6,-3 0 8,0 0 10,0 2-19,0-1 19,-6 0 19,-5 0 2,-4 0-1,2 2 0,-3 2 11,-1 4 4,1 1-8,-2 5-1,0 1 6,0 0 0,0 4 27,0-3-14,0 1-24,2 0 2,1-2-1,0-1-1,1-2 0,1-2 1,0-3-1,-1 0-1,7-6-22,4-2-74,3-5-134</inkml:trace>
  <inkml:trace contextRef="#ctx0" brushRef="#br0" timeOffset="85257.8014">26559 3821 298,'0'0'83,"0"0"-25,0 0-8,0 0-1,0 0-5,0 0 15,0 0-15,0 0-29,0 0 1,0 0-13,-1 6-3,-13 12-4,-11 7 4,-6 10 1,-5 3 0,1 1 0,1 0-1,0 0 1,-2-3 1,3-3-2,2-3-2,3-6 1,6-2-47,5-6-29,5-3-43,6-7-87</inkml:trace>
  <inkml:trace contextRef="#ctx0" brushRef="#br0" timeOffset="85641.7769">26298 3822 417,'0'0'104,"0"0"-71,0 0-31,0 0-4,0 0 0,0 0-4,28 42 6,-17-15 0,2 4 1,1-1 5,3 0-6,5-2 2,3-1-2,2 0 0,1-2 0,-3-3 0,-3-4 5,-5-1-5,-3-7-38,-3-2-49,-3-5-71</inkml:trace>
  <inkml:trace contextRef="#ctx0" brushRef="#br0" timeOffset="86318.9274">26526 3727 355,'0'0'4,"0"0"-3,0 0 1,0 0-2,-97-39 12,75 39 24,2 0 14,1 0-21,-3 2-10,1 15-14,-6 5 1,-3 6-3,-6 8-1,-1 5-1,-3 3-1,1-2 6,5-3-3,4-1 1,8-2-8,9-2 4,9 1-9,4-3 3,0-1-1,12-1 2,10-1-6,7-3 0,6-2 11,6-6 0,5-3-2,2-5-1,4-5 3,3-5-7,-1 0 6,1 0-2,-4-3 3,-6-12 1,-4-4 3,-3-1-4,-5-6 21,-5-1 6,-4 0-2,-8-5 9,-4-1 14,-6-2-5,-3-2-23,-3-1 4,0 1-18,0 1-6,-2 4 3,-7 2 8,-4 3-10,0 1-1,-5 5-8,-4 3-10,-4 6-82,-5 3-82,-3 3-149</inkml:trace>
  <inkml:trace contextRef="#ctx0" brushRef="#br0" timeOffset="87359.8266">27432 3517 377,'0'0'108,"0"0"-30,0 0-10,0 0-14,0 0-37,0 0 10,0 0-27,0 0-3,0 19 2,0 13-5,-3 12 4,-3 8 2,2 7-1,-1 3 0,1 2 1,-3-4-3,3-3 3,1-2-2,3-7 2,0-4 6,0-6-6,0-9 0,1-1-1,1-4 1,-2-5-1,1-1-20,1-4-62,-2-8-69,4-6-199</inkml:trace>
  <inkml:trace contextRef="#ctx0" brushRef="#br0" timeOffset="88031.7827">27739 3782 270,'0'0'35,"0"0"-19,0 0 2,0 0-14,0 0 2,0 0 15,23-57 5,-13 47-12,1 3 19,2-1-13,3 2-14,5 2-3,0 1-1,5 3-2,-3 0 0,0 0-7,-5 7-6,1 15 1,-4 10 10,3 6 2,-2 6 1,1 1 4,0-1-3,0-2 6,1-2-8,0-4 6,3-2-1,-1-5-3,2-1 5,0-5-3,0-7 3,-1-3-6,-1-5-1,0-5 3,4-3 1,0 0-4,-1 0-40,-3-8-88</inkml:trace>
  <inkml:trace contextRef="#ctx0" brushRef="#br0" timeOffset="88620.7407">28324 3720 250,'0'0'75,"0"0"-57,0 0-15,0 0 17,0 0 15,0 0-12,-16 1-4,2 13-15,-10 7 4,-5 9 9,-7 6 3,-3 6 12,-7 3-12,1 2-13,2 0 12,4-5 6,8-5-16,4-3-6,6-7 0,6-3 0,2-4-3,4-6 7,1 1-14,3-4-17,5-4-53,0-4-20,3-3-117</inkml:trace>
  <inkml:trace contextRef="#ctx0" brushRef="#br0" timeOffset="89564.6787">28468 4095 156,'0'0'120,"0"0"-68,0 0-16,0 0 14,0 0-1,0 0 8,7-37-4,-7 36-5,1 0-2,1-1-18,2-1-20,2 0-4,5-2-4,3 1 0,2 1-3,3 0 5,-1 3-2,-2 0 0,2 0-2,-1 0 0,-3 0 2,-3 4-2,-4 5-2,-2 2-5,-1 3-1,-4 0 2,0 3-8,0 0 8,-10-1 8,-5 0 1,-1 2 2,-1 0 1,-2 0-4,0 3 3,-1-2-2,2-1-1,6-5 1,4-3-1,6-3 0,2-4-2,0 0-8,0 1 7,7-3 6,11-1 8,9 0 3,4 0-5,1 0-3,-1-5-5,-3-1 2,-2-1-3,-3 1-8,-1 0-5,-5 0-28,-5 0-24,-3-2-51,-8 1-130</inkml:trace>
  <inkml:trace contextRef="#ctx0" brushRef="#br0" timeOffset="90596.6131">29033 3715 536,'0'0'106,"0"0"-60,0 0-24,0 0-21,0 0 5,0 0 2,4 8-8,8-1-6,6 4 4,6 2 4,2 2 3,0 1-5,-2 0 1,0-1-1,-2-1 0,-2-2 0,2 0-17,0-2 5,-2-1 2,-1-1 10,-5-1 2,-3-2-1,-4 0 0,-4-4-1,-2 1-3,1-1-3,-2 0 5,0 1 0,0 2-7,0 3 3,0 3-4,-2 2 1,-10 2 8,-6 3 6,-2 1-5,-2 4 0,-3 4-1,-2 0-1,-4 5 1,-3 0 1,-2-1 9,0 0-2,3-1-5,2-4-2,2 0-1,4-2-43,6-7-67,5-4-111</inkml:trace>
  <inkml:trace contextRef="#ctx0" brushRef="#br0" timeOffset="94582.2337">6323 6378 244,'0'0'138,"0"0"-51,0 0 4,0 0-19,0 0-7,0 0-13,0 0-8,0-7-13,0 7-16,0 0-14,0 0-1,0 0 0,0 0-5,-8 0 1,-7 0 4,-9 2-9,-4 7-10,1 1 5,0-2 3,5 0-15,2-1-12,4 0-18,4-4 26,4-2 4,3 1 11,3-2 15,2 0 0,0 0 2,0 0-2,0 0 4,0 0 0,0 0 6,0 0-3,0 1-1,0 5-6,0 6-7,0 9 2,3 11 8,6 9-3,-3 7 2,3 3 0,-4 5-2,-1 5-1,-4 7 1,0 1-1,-4 4 2,-10-6-1,2-5 1,5-7-1,5-3 0,2-7-1,0-3-2,15-6 2,0-7 1,3-7-8,-3-3 1,4-7 5,-2-5 2,2-4 8,6-3-8,7 0 1,5-7-1,12-11-5,1-5-41,-1 0-234</inkml:trace>
  <inkml:trace contextRef="#ctx0" brushRef="#br0" timeOffset="98678.7666">6743 6417 473,'0'0'82,"0"0"-35,0 0-22,0 0-13,0 0 4,0 0-16,0 0-13,11 19 8,2 13 5,-1 10 18,6 8 4,-5 1-14,-2 0-1,2-3 7,-2-2-14,-3-1 3,0 0-2,-2-1-1,-6-2 2,0-2 2,0-2-3,-6-3-1,-6-5-27,2-4-8,2-7-34,2-7-98</inkml:trace>
  <inkml:trace contextRef="#ctx0" brushRef="#br0" timeOffset="99276.602">7459 6555 454,'0'0'58,"0"0"-31,0 0-6,0 0-21,0 0 14,0 0 7,-73-19-20,57 38 2,-1 12-3,-2 9 0,4 7 3,0 4-1,6 1 3,3-2-5,6-3-3,0-8 3,15-2-9,12-11 9,9-5-3,7-4-4,3-11 7,5-6 21,0 0-6,1-10 0,-1-11-10,-11-8 0,-4-6 7,-11-2 6,-7-4-1,-9 0-4,-9 4-9,0-3 9,0 6-13,-22 1 1,-5 1 4,-7 4-4,-2 0 12,-3 6-13,3 4-34,3 8-28,3 6-67,2 4-54</inkml:trace>
  <inkml:trace contextRef="#ctx0" brushRef="#br0" timeOffset="99692.5745">7571 6373 154,'0'0'263,"0"0"-211,0 0-34,0 0-18,0 0-2,0 0-1,-6 45 3,6-2 0,0 8 5,6 3 24,0 3-10,-1 2-1,-4 3-13,1 2-5,-2 1 5,0-2 2,0-8-1,0-11-2,0-3-1,0-6-1,0-5-2,-5-4-6,2-8-60,2-8-65</inkml:trace>
  <inkml:trace contextRef="#ctx0" brushRef="#br0" timeOffset="100068.5513">7932 6826 590,'0'0'133,"0"0"-133,0 0-14,0 0 9,0 0 5,0 98-1,0-69 0,3 1 1,0-3 0,-3 0 1,0-3 3,0-2-4,0-3-22,0-4-47,0-6-47,2-5-69</inkml:trace>
  <inkml:trace contextRef="#ctx0" brushRef="#br0" timeOffset="100828.5042">8231 6456 333,'0'0'23,"0"0"27,0 0 24,0 0 9,0 0-14,0 0-30,-5-13-30,5 13-9,0 0-6,11 0-8,13 6 14,7 2 0,5 3 5,5 0-4,0-1 2,-2 1-2,-5-1 1,0-1-2,-11 0-1,-4 2 0,-7 1-4,1 2-1,-7 1-4,-3 1 10,-3 1 0,0 1 1,-4 3 2,-14 0-1,4 3 0,-5 3 0,1 4-2,-3 3 3,-1 3-3,1 1 4,0-2-1,3-1-3,3-6-21,6-5-34,2-8-76,7-7-153</inkml:trace>
  <inkml:trace contextRef="#ctx0" brushRef="#br0" timeOffset="101676.4501">9462 6456 176,'0'0'352,"0"0"-256,0 0-49,0 0-47,0 0-15,0 0 15,-60 77 9,30-40-3,-3 0-6,2-4 6,1 0-6,0-3 0,5-1-4,2 1-41,1-6-69,8-2-101</inkml:trace>
  <inkml:trace contextRef="#ctx0" brushRef="#br0" timeOffset="101980.4301">9214 6528 250,'0'0'211,"0"0"-161,0 0-50,0 0-11,0 0 5,0 0 6,60 85 27,-37-55-4,4-5-16,1 0-7,-3-3 5,-2-1-3,-2-2-2,-4-1 0,-1-4-50,-4 3-36,0-5-84</inkml:trace>
  <inkml:trace contextRef="#ctx0" brushRef="#br0" timeOffset="102537.1448">9393 6364 443,'0'0'68,"0"0"-27,-102-27-32,64 26-5,-1 1-2,0 0-1,3 12 1,2 8 1,2 5-1,4 10 8,3 7-9,4 9 0,4 5 1,6 2 1,8-2 12,3-2-15,1-2-4,17-6 3,9-7-8,3-6-4,7-9-2,6-6 15,8-7 3,6-8-1,1-3 5,1-3 3,0-16-7,-5-9 2,-7-5 3,-8 0-7,-8-3 6,-7 1 3,-6 1 19,-3-1 5,-6 2-18,-4 0-1,-5-3-12,0-2 2,0 0-10,-14 3 2,-2 3 3,-5 5-22,-3 7-25,-3 8-6,0 8-53,-1 4-55</inkml:trace>
  <inkml:trace contextRef="#ctx0" brushRef="#br0" timeOffset="104541.0181">10400 6286 213,'0'0'178,"0"0"-100,0 0-9,0 0-4,0 0-6,0 0-4,0 0-16,0 0-18,0 0-6,0 0-15,0 3-11,0 20-3,0 16 14,1 12 1,2 8-1,0 1 1,-1-1 2,-2-4-2,0-1 5,0-4-4,0 3-2,0-4 0,-3-2-3,-3-4 3,-1-9 6,2-7-6,-1-7-7,0-7-10,3-5-35,3-8-55,0 0-99</inkml:trace>
  <inkml:trace contextRef="#ctx0" brushRef="#br0" timeOffset="106189.6789">11088 6397 249,'0'0'75,"0"0"-10,0 0 6,0 0-33,0 0-1,-90-19-17,74 19 11,-4 1-13,0 14-1,0 6-1,-2 8-7,1 7-9,4 5 2,3 3 1,3-4-4,6-1 2,4-1-2,1-3-4,0-4 4,6-2-7,12-5 2,4-3-7,7-5-7,8-8 20,8-5 5,3-3 8,5-9-5,-2-12-1,-6-4 2,-8-1-9,-7-3 12,-5 2-5,-7-2 15,-7 1 1,-7-1-10,-4-2-8,0-1 11,-3 0-11,-14-1-5,0 5 4,-4-1-4,3 3 0,-3 4-32,2 2-68,1 5-44,0 3-140</inkml:trace>
  <inkml:trace contextRef="#ctx0" brushRef="#br0" timeOffset="106701.6455">11097 6190 548,'0'0'100,"0"0"-40,0 0-56,0 0 3,0 0-3,0 0-4,0-3-1,0 25-19,0 11 20,0 13 1,0 5 0,0 3 1,-5 2-2,1 1 1,-4-1 0,-2-1 1,2-4 0,-1-1 7,2-2-6,0-1-3,1-2 0,-2-3 1,2-7 3,1-5-1,-2-6-3,4-6-25,2-4-44,1-10-21,0-4-94</inkml:trace>
  <inkml:trace contextRef="#ctx0" brushRef="#br0" timeOffset="107361.9071">11404 6714 596,'0'0'84,"0"0"-60,0 0-18,0 0-4,0 0 2,0 0-4,55-43 0,-33 40 0,-2 3-7,-2 0 7,-6 3-1,-2 14-4,-5 4 2,-5 3-8,0 5 7,-2 3-14,-14-1 16,-1 3 0,-3-2 4,0-3-2,1-7 0,2-4 1,5-3-1,6-5 0,3-4-1,3-2-1,0-1-8,0-2-8,8-1 18,10 0 7,10 0 1,4 0 0,-1-4-6,0-2-2,-4 2 0,-3-1-16,-2-1-29,-5 0-94,-3-3-243</inkml:trace>
  <inkml:trace contextRef="#ctx0" brushRef="#br0" timeOffset="107937.8731">11835 6358 419,'0'0'26,"0"0"4,0 0-7,0 0 8,0 0-8,0 0-12,-4-4-11,4 4-4,7 1 4,8 8 11,7 3-8,1 1 1,8-2-4,1 2 0,-1 0 9,4 0-8,-3 4 0,-1-2 0,-1 1 0,-4 0 1,-1-1-2,-3 0 0,-5 0-3,-4 0 7,-1 0-3,-3 3 14,-8 0-3,-1 0 8,0 2 5,-14 1-7,-12 3 1,-5 3-7,-3-1-3,-1 2 0,1-1-6,1 2 3,6-2-6,2-1-5,1-2-39,1-4-49,4-7-109</inkml:trace>
  <inkml:trace contextRef="#ctx0" brushRef="#br0" timeOffset="110056.4664">12481 6157 323,'0'0'66,"0"0"-48,0 0-5,0 0-13,0 0 0,0 0 3,76-31-3,-51 27 1,-2-2-1,1 1 3,0 1-3,-1 0 8,-3 1-7,-4 0-1,-2 1 0,-4 0 1,-1 2-2,-3 0 1,-3 0 0,0 0-3,-1 0-2,-2 7-4,0 4 0,1 4 9,-1 8 27,0 9 2,0 8-10,0 7 12,0 3-26,2 1 13,3-2-16,1 3-1,4-1 5,-3-3 0,3-1 16,-2-2-2,-1-4-17,-1 1 18,-1-2-17,1 1 0,-5-4 2,-1-5-6,0-5 9,0-7-9,-3-7 0,-10-3 7,-2-4 7,-9-4 1,-3 0 10,-1-2-22,-3 0 4,-1 0-7,1-2-4,-2-5-46,3 1-65,2-3-182</inkml:trace>
  <inkml:trace contextRef="#ctx0" brushRef="#br0" timeOffset="110904.4137">13925 6311 476,'0'0'90,"0"0"-29,0 0-16,0 0-39,0 0-6,0 0-6,-34 40 6,9-7 9,-2 3-8,4 1 4,1 1 0,0-2-4,-2-2 0,3-6-1,0-2 2,2-5-5,4-4-53,0-4-59,4-4-111</inkml:trace>
  <inkml:trace contextRef="#ctx0" brushRef="#br0" timeOffset="111232.3927">13739 6342 359,'0'0'129,"0"0"-37,0 0-14,0 0-51,0 0-27,0 0-15,6 34 4,7 0 11,5 0 6,3-1-5,3-3 0,1-4-1,-2-4 0,1-2-1,-7-4 4,0-2-7,-1-3-11,-4-4-65,-1-2-47,-3-5-98</inkml:trace>
  <inkml:trace contextRef="#ctx0" brushRef="#br0" timeOffset="111856.3516">13882 6175 330,'0'0'61,"0"0"7,0 0-29,-93-28-13,65 28-14,1 0-1,2 0-2,3 5 0,1 10-7,-2 8-2,3 8 1,1 8-1,3 7 0,6 3-1,1 4 4,5 0-4,2-1 1,2-2-3,4-6 3,13-8-4,6-6-12,6-4 9,1-4-8,1-4 15,3-4-4,5-11 6,6-3-2,4 0 12,3-11-10,2-4 6,-6-5-7,-5 1 2,-9-2 7,-11-2-9,-5-2 6,-6-2 37,-4-5-12,-5-1 7,-1-3-17,-2-3 5,0-2-19,-5 5-2,-9 3-6,-6 6 1,-2 4-1,-5 5 3,-1 4-3,-4 6-21,1 3-34,0 5-71,-1 0-43</inkml:trace>
  <inkml:trace contextRef="#ctx0" brushRef="#br0" timeOffset="113384.2609">15149 6129 214,'0'0'139,"0"0"-79,0 0 2,0 0-15,0 0-18,0 0-15,0 0 2,0 0-11,0 0-5,0 18-10,0 13 9,-2 12 1,-2 10 5,-1 3 11,3-2-2,2-2-6,0-1-1,0-4-5,0-3-2,0-3 0,0-5 0,0-3 3,0-3-3,0-4 0,-5-2 0,3-5-5,-4-4-35,-1-7-77,-1-6-184</inkml:trace>
  <inkml:trace contextRef="#ctx0" brushRef="#br0" timeOffset="114137.6103">15481 6181 296,'0'0'28,"0"0"4,0 0-10,0 0 4,0 0-2,74-80 4,-57 74-15,1 3 3,2 3 1,-1 0-8,2 0-9,3 18 0,4 11-9,0 7 8,2 7 1,-4 4 8,-4 0 8,1-2-12,-1-2 1,-1-4-3,3-1 3,0-6 10,1-5-12,-1-4 0,-3-5 0,-4-5-2,-1-4-2,-3-4-1,-3-5-45,4 0-3,-5 0-57,0-11-108</inkml:trace>
  <inkml:trace contextRef="#ctx0" brushRef="#br0" timeOffset="114953.5552">16063 6044 351,'0'0'75,"0"0"-41,0 0-7,0 0-15,0 0 29,0 0-2,0-2-12,0 2-15,0 12-10,-16 16-2,-9 14 0,-10 7 8,-4 5-7,-5 0 11,2-1-12,3-5 5,2-2-2,5-6-3,4-2 1,0-2 2,2-6-3,6-4 0,0-7 2,5-2-4,5-5-19,4-5 14,6-3-26,0-4-97,9 0-25,10-2 53</inkml:trace>
  <inkml:trace contextRef="#ctx0" brushRef="#br0" timeOffset="115721.5065">16084 6551 155,'0'0'25,"0"0"49,0 0-20,0 0-18,0 0 7,90-6-17,-65-3-12,-1-1-2,-8 2-6,-2 0-2,-5 3-4,-5 0-21,-1-1-57,-3 3-88</inkml:trace>
  <inkml:trace contextRef="#ctx0" brushRef="#br0" timeOffset="116233.4744">16408 6467 239,'0'0'116,"0"0"-79,0 0 3,0 0-40,0 0 3,0 0-6,-10 9 7,7-6-3,0 2-1,0-2 2,0-1 0,0 1 6,0-1 1,1 1-5,-1 0-4,0 2 3,1-1-3,-2 5 0,0 1-2,-2 7 2,-2 6 0,-5 0 0,-2 5 2,-1-4-2,2 0 13,3-5-6,1-1-6,4-2-1,3-3 2,2-2-2,1-5-51,0-1-97</inkml:trace>
  <inkml:trace contextRef="#ctx0" brushRef="#br0" timeOffset="118280.4664">16304 6593 80,'0'0'62,"0"0"-56,0 0-4,0 0-1,0 0 8,0 0 1,68-15 1,-62 14 25,-1-1-3,-4 2-13,-1 0-2,0 0 40,0 0 18,0 0-15,0 0-26,-11 0-32,-5 0-3,0 0-1,-5 0-14,-1 0 9,2 0-1,-1 0-4,2 0 10,4 0-6,3 0 7,5 0 0,5 0 2,2 0-7,0 0 4,0 2-40,0-1 19,3 1-2,12-2 24,3 0 10,3 0-8,2 0 4,0 0-3,-2-3-2,-5-1 2,-4 1-3,-4 3 0,-2 0 0,1 0-24,-4-1-31,-3 1-13,0-1 22,0-1 46,-5 1 2,-9-2 7,0 1 8,-4 1-17,0 1-1,-1 0-62</inkml:trace>
  <inkml:trace contextRef="#ctx0" brushRef="#br0" timeOffset="119016.4234">16687 6209 370,'0'0'72,"0"0"-3,0 0-15,0 0-31,0 0 3,0 0-15,-6-4-7,6 4-8,0 0 3,7 0 1,14 8 0,6 2 1,13 2 1,5 0 1,4 1-1,1 1-4,-1 1 6,-7-2-4,-1 1 3,-5-2-2,-4 0-1,-6-2 0,-7-2-2,-5 0 0,-6-2 0,-5 3 0,-3 0 0,-3 5 2,-21 2 17,-6 2-4,-7 3-11,-2 4 10,0-2-9,-1 4-1,1-1-1,0-2-2,2 0-13,1-1-12,5-5-32,10-5-99</inkml:trace>
  <inkml:trace contextRef="#ctx0" brushRef="#br0" timeOffset="119504.3877">17566 6376 707,'0'0'73,"0"0"-44,0 0-24,0 0-5,0 0 0,0 0 6,91 0-6,-54 0-3,-3 0-35,-6 0-56,-11 0-93,-11 0-281</inkml:trace>
  <inkml:trace contextRef="#ctx0" brushRef="#br0" timeOffset="119688.3776">17491 6573 401,'0'0'46,"0"0"-40,0 0-6,0 0 2,97 2 2,-59-4-4,3-5-9,-2 0-19,-5 0-36,-4 0-52</inkml:trace>
  <inkml:trace contextRef="#ctx0" brushRef="#br0" timeOffset="121912.2374">18538 5924 428,'0'0'92,"0"0"-11,0 0-39,0 0-7,0 0-6,0 0 5,0-11-6,0 11-18,0 0-10,0 7-18,0 21 10,3 14 8,2 10 4,1 4-1,3 3 1,1-5-3,1 0 3,2-4-4,-1-4 0,1 0-1,-2-4 2,-4-4 3,0-4 0,-2 0-4,-5-3-1,0-6-7,0-1-27,0-4-2,-8-8-85,0-6-140</inkml:trace>
  <inkml:trace contextRef="#ctx0" brushRef="#br0" timeOffset="125396.8851">19250 6101 273,'0'0'71,"0"0"4,0 0-14,0 0-5,0 0 2,0 0-4,0 0-10,-19-42-13,11 37-28,-1 4-2,-4 1-1,-2 0-1,-4 0 0,-1 4 2,-1 11 0,1 5-1,1 4 0,2 5 0,0 4 0,2 2 0,5 2-1,2-1-1,7-3 2,1-1-2,0-7-13,13-2 9,6-4-6,4-3 12,7-6 5,7-2-4,3-5-1,7-3 4,5 0-1,2 0-1,-5-9-2,-8-5 5,-9 0-3,-14 0 1,-5-1 4,-8-2 3,-5-3-4,0-2 2,0-4-1,-5-1-4,-9-3-3,0-3 1,-1 0-2,2-1-4,-5 6-56,-5 6-38,-7 2-91</inkml:trace>
  <inkml:trace contextRef="#ctx0" brushRef="#br0" timeOffset="125852.8527">19235 5850 441,'0'0'59,"0"0"-10,0 0-31,0 0-18,0 0-12,0 0 8,-3 77 4,3-28 4,0 7 10,0 2 7,0-1-9,0-5 6,3-3-17,-2 0 0,-1-3 6,0 1-7,0-3 2,0-7 2,-5-2-2,-3-5-3,1-4 1,1-5-14,1-8-16,4-5-33,1-8-40,0 0-184</inkml:trace>
  <inkml:trace contextRef="#ctx0" brushRef="#br0" timeOffset="126342.4061">19705 6375 369,'0'0'137,"0"0"-57,0 0-28,0 0-52,0 0-7,0 0 1,0 61 12,0-33-3,0-3-1,0 1-1,-1-2-2,-3-1 0,1-1 1,-4-2-1,1-2-48,0-5-42,3-4-99</inkml:trace>
  <inkml:trace contextRef="#ctx0" brushRef="#br0" timeOffset="139526.2421">20021 6093 271,'0'0'113,"0"0"-47,0 0-18,0 0 12,0 0 2,0 0-7,0 0-8,-10-7-8,8 7-7,2-2-4,0 2-13,-1 0-1,1 0-11,0 0-2,0 0-1,0 0-16,3 0-20,12 0 10,7 5 26,7 6 3,0-4-3,1 2-3,-3-1-2,-2-1-2,-2 1 5,-2-2 1,-2 1-4,-4 1-9,-3-1-13,-2-1 5,-5 2 0,-4-1-11,-1 5 15,0 4 9,0 2 8,-9 4 1,-8 1 0,-6-1 1,1 2 8,-2-3-8,0 1 1,2-3-2,4-1 2,-2 0-3,5-3 1,2-1 0,3-4-1,0 2-13,2-2-20,0-3-52,1-1-44,1-1-124</inkml:trace>
  <inkml:trace contextRef="#ctx0" brushRef="#br0" timeOffset="140070.2077">21115 6126 387,'0'0'88,"0"0"-21,0 0-23,0 0-30,0 0 11,0 0-25,-12 19-1,-4 3 0,-7 6 2,0-2 5,-1 1 0,-2 1-5,-1-2 1,-1 0 2,3-2-2,1-3-2,4-1-18,2-3-49,2-4-54,3-4-118</inkml:trace>
  <inkml:trace contextRef="#ctx0" brushRef="#br0" timeOffset="140414.1855">20881 6119 13,'0'0'441,"0"0"-344,0 0-55,0 0-42,0 0-14,0 0 12,27 63 4,-14-31-2,5-2 7,1-1-6,-1-2 0,2-6-1,-4-2 0,0-4 4,0-2-4,0-2 0,-3-1-20,1-3-65,-4-3-50,-4 0-9</inkml:trace>
  <inkml:trace contextRef="#ctx0" brushRef="#br0" timeOffset="141006.1483">21028 5943 206,'0'0'67,"0"0"17,0 0-27,-94-21-13,66 21-11,-3 3-3,-2 14 7,-2 5-14,6 4 0,-1 8-14,3 7-7,2 5-2,1 4 1,7 2 6,7-5-6,9-1-1,1-7-10,1-5 9,20-5-12,3-3 1,6-4 0,2-2 12,4-5 3,5-4 4,3-8-3,3-3-2,3 0 2,4-3 6,-5-11-7,0-3-1,-8-1 1,-7-1-2,-7-4-1,-6-2 3,-5-4 1,-2-1 9,-4-3 3,-5-1 17,-5-3-8,0-1-1,0 0-12,-9 1-12,-9 6-7,-3 3 7,-5 9 0,0 5-29,-6 11-53,2 3-92,2 0-87</inkml:trace>
  <inkml:trace contextRef="#ctx0" brushRef="#br0" timeOffset="141846.0963">21771 5860 138,'0'0'381,"0"0"-296,0 0-10,0 0-48,0 0-4,0 0-16,0-12-3,0 29-4,0 15-15,0 19 15,0 9 6,3 1-5,-3-1 11,4-5-10,-3-7 2,1-4-2,-2-2-1,0-5-1,0-2 1,-5-3 0,-3-5-2,1-5-20,-2-4-16,8-7-45,1-8-67,0-3-182</inkml:trace>
  <inkml:trace contextRef="#ctx0" brushRef="#br0" timeOffset="142486.0579">22091 6020 414,'0'0'2,"0"0"12,0 0-8,40-77-5,-19 59 25,3 1-2,1 2-5,2 5-1,-3 4-13,-2 3-5,2 3 6,1 0-6,2 15-7,0 13 6,-3 11 2,-1 8 7,-4 3-5,-1 0 4,0-4-2,-2-4-4,5-1 2,-2-7 0,2-3-2,0-6 2,0-4-3,-3-4 0,-2-5-3,-4-3 2,3-3-2,0-6 3,1 0-60,-2-1-108</inkml:trace>
  <inkml:trace contextRef="#ctx0" brushRef="#br0" timeOffset="143178.0939">22729 5860 358,'0'0'117,"0"0"-54,0 0-35,0 0-15,0 0-4,0 0 0,0-2 10,0 2-19,-12 17-10,-13 15 10,-11 11 5,-8 7-3,-6 4 3,-1-1-2,2-3-3,6-5 0,6-6 0,8-3 0,2-4 0,8-4-18,6-4 17,5-3-29,5-4-53,3-5-12,0-3-14</inkml:trace>
  <inkml:trace contextRef="#ctx0" brushRef="#br0" timeOffset="143710.3448">22922 6263 462,'0'0'104,"0"0"-73,0 0-3,0 0-28,0 0-11,0 0 3,-3 64 6,0-40 2,1 0 0,1-2 0,-2 1 0,1-2 0,1-1 4,-1-2-3,1-5 0,-1 0-1,2-3-2,0-4-68,0-4-94</inkml:trace>
  <inkml:trace contextRef="#ctx0" brushRef="#br0" timeOffset="144818.2374">23265 5897 296,'0'0'139,"0"0"-34,0 0-17,0 0-22,0 0-34,0 0-18,-4-1-2,4 1-12,0 0-13,0 0 5,10 12-23,9 7 27,8-1 4,6 1 3,1-1 0,1-1 5,0-3-1,0 0-2,-3 0-5,0-1-5,-7-2 0,-4 3 3,-5-3-1,-3-1-10,-6 0-2,-1 1 7,-6 1 4,0 2 4,0 3 3,-10 0-1,-4 2 1,-4 1-1,2-1 3,-5 2-1,-3-1-2,-4 2-1,-1 0-1,1-1-8,2-3-41,4-3-64,4-4-80</inkml:trace>
  <inkml:trace contextRef="#ctx0" brushRef="#br0" timeOffset="147613.9505">22677 6363 150,'0'0'112,"0"0"-53,0 0-11,0 0-15,0 0-2,0 0-4,0 0 7,6-3-8,-6 3-7,0 0 4,0 0-12,1 0-9,2 0-2,3 0-3,4 3 3,3 6 1,-1 0-1,1 0 0,2-2 1,2 0 1,0-1-2,4-2 0,-4 0 0,1 0 0,-5-1 0,-3-2 1,-2 2 1,-1-1-2,0-1 0,3 1 1,0-2-1,4 0 0,4 0 2,1 0-2,1 0 0,-1 0 1,-4 0-3,-6 0 3,-3 0-1,-6 0 7,0-3-6,0 1 37,0-2-7,0-3-19,0 2-6,0 0-3,0 1-4,0-1 1,0 0-7,-8 1 5,-2-2 2,-2 1-1,-1 2-2,-1 2 0,0-1 0,3 2 3,0 0-3,5 0-3,0 0 6,2 0-9,2 0 2,1 0-10,-1 0 12,2 0-16,0 0-15,0 0-4,0 0 15,0 0 20,5 0 1,3 0-20,-3 0 21,0 0 1,-5 0 2,1 0 0,-1 0 0,0 0-1,0 0-3,0 0-5,0 0-11,-1 0 1,-9 0 19,-4 0 1,-1 0-1,0 0 0,-2 0 2,3 0 1,2 0-3,-2 0 0,5 0 1,5 0-1,1 0 0,3 0 0,0 0 0,0 0-19,3 0-7,10 0 16,4 0 9,1 0 2,-2 0-1,-1 0 1,-3 0-1,-5-1 3,-1 1-3,-4 0 0,-2 0 2,0 0-2,0 0 8,0 0 33,0-3-15,-8-2-26,-7 1 3,-1 1-2,-5 0 1,2 1-4,-5 2 5,0 0-3,-1 0 0,5 0-1,4 0 1,7 0-2,6 2-2,3 1-5,0 0-28,0 3 13,10-1 18,7 0-6,2-2 3,5 0 9,0-1 3,-2-2 1,-2 0-2,-3 0 5,-3 0-2,-2 0 3,-5 0 4,-2 0-1,-4-3 4,-1 0 30,0-2-7,0 0-37,-4-3 13,-11 3-8,-3 2-2,-6 2-4,-3 1-18,1 0-6,3 0-13,4 6-30,10 0-38</inkml:trace>
  <inkml:trace contextRef="#ctx0" brushRef="#br0" timeOffset="149485.8376">16268 6552 129,'0'0'103,"0"0"-75,0 0-19,0 0-3,0 0 8,0 0 23,0-1-27,0 1-1,0 0-5,0 0 5,0 0-9,0 0-8,6 0-12,2 0 11,2 1 7,0 2 0,2-1 4,-2 0-2,-2-1 0,-1 1 0,-5-1-2,-1-1 3,-1 2-2,0-2 2,0 3-1,-10-3 5,-4 1-5,-3 0 0,0 1 1,-2-2 0,-2 0-1,0 0 0,0 0 1,0 0-1,3 0 7,0 0 2,5 0-1,1 0-7,6 0-1,5 0 0,1 0-1,0 0-102</inkml:trace>
  <inkml:trace contextRef="#ctx0" brushRef="#br0" timeOffset="152882.8589">24142 6179 358,'0'0'103,"0"0"-71,0 0-32,0 0-1,0 0 1,0 0 7,0 0 2,108 11 17,-58-11-14,5 0-10,2 0 5,-3 0-3,-6 0-4,-8-2-21,-6 1-58,-5 1-71</inkml:trace>
  <inkml:trace contextRef="#ctx0" brushRef="#br0" timeOffset="153223.6513">24374 6061 375,'0'0'111,"0"0"-57,0 0-32,0 0-22,0 0-3,0 0-4,0 49 7,5-20 14,-2 0-7,-3 0 0,0-2-1,0-3-4,0-1-2,0-2 0,0 0-50,0-4-80,-4-5-212</inkml:trace>
  <inkml:trace contextRef="#ctx0" brushRef="#br0" timeOffset="153863.6086">25270 5729 448,'0'0'28,"0"0"4,0 0 25,0 0-42,0 0 37,0 0 12,0-16-22,0 16-20,-3 0-22,3 1-7,0 22 0,0 16 7,0 17 1,0 11 0,0 4-1,0 3 2,0-2 1,-4-4-2,-5-7 2,-2-4 8,-1-7-4,3-6-4,3-4-2,0-5-1,5-6-26,-2-5-20,3-7-37,0-10-54,3-7-153</inkml:trace>
  <inkml:trace contextRef="#ctx0" brushRef="#br0" timeOffset="154535.5655">25982 5895 366,'0'0'114,"0"0"-63,0 0-27,0 0-21,0 0 11,0 0-7,-26-26-7,10 23 2,2 2-2,-3 1 12,-3 0-2,-4 13-10,-4 17-1,-5 12 1,2 11-2,1 5 2,2 0-1,4-4 1,10-6 0,8-7-2,6-8 2,3-4-5,20-8 5,10-3-11,8-8 11,4-5 32,7-5-16,6 0-3,2-17-13,0-7 4,-6-6 9,-5-6-7,-9-3 4,-7-2-5,-9-1-4,-11 0 10,-8-2-9,-5-2 1,-2 2 4,-20 2-7,-3 6-4,-7 9-54,-1 10-12,-1 10-52,-2 7-45</inkml:trace>
  <inkml:trace contextRef="#ctx0" brushRef="#br0" timeOffset="154935.5408">26089 5680 331,'0'0'105,"0"0"-12,0 0-20,0 0-38,0 0-34,0 0-1,-10 25-15,4 22 15,-2 9 0,2 5 0,-1 4 1,1-2 3,-4 1-3,2-4 0,2-8-1,1-4 2,2-6-4,0-4 2,2-3 0,-5-3 5,3-4-5,0-6-76,3-6-59,0-12-129</inkml:trace>
  <inkml:trace contextRef="#ctx0" brushRef="#br0" timeOffset="155495.5039">26273 6237 581,'0'0'61,"0"0"-13,0 0-41,0 0-5,0 0-1,0 0 1,71-32-4,-50 32 4,-2 0 0,-2 8-2,-5 11-9,-8 7 8,-4 4-5,0 1 3,-11 0-4,-9-5 1,-4-2 4,3-2 1,5-5-3,4-3 1,8-5-10,4-3 9,0-1-2,0-4-1,10-1 7,11 0 9,12 0 1,7-3-1,3-6-7,1 0-2,-3 2-16,-5-3-38,-5 2-69,-8-2-172</inkml:trace>
  <inkml:trace contextRef="#ctx0" brushRef="#br0" timeOffset="156023.472">26867 5865 679,'0'0'112,"0"0"-87,0 0-25,0 0-22,0 0-3,0 0 19,83 32 6,-32-15 2,4 1 2,-3-1-2,0 0-2,-5-4 0,-3-2 0,-3-1 0,-7-1 2,-7-1-6,-8-1 4,-7 2-2,-6 2-9,-6 2-8,0 5 6,-12 4 11,-18 6 2,-9 4 3,-7 1-2,-2 3 2,-1-2 0,6 0-2,1-1-1,8-5-39,4-2-44,3-5-108</inkml:trace>
  <inkml:trace contextRef="#ctx0" brushRef="#br0" timeOffset="157055.4067">28312 5899 318,'0'0'128,"0"0"-75,0 0 2,0 0-32,0 0-14,0 0-9,-10 23 0,-13 7 3,-2 6 3,-5 3-4,-1-1 3,1-3 1,4-4-6,3-5-8,0-2-25,7-5-27,-3-3-40,2-5-69</inkml:trace>
  <inkml:trace contextRef="#ctx0" brushRef="#br0" timeOffset="157407.3846">28060 5916 460,'0'0'68,"0"0"-58,0 0-10,0 0-18,0 0 18,0 0 0,33 76-2,-18-46 5,1-2-3,2 1 7,0-1-4,4-2-3,2 1 0,1-3 0,-3-3-3,-2-3 3,-5-4-14,-4-4-50,-5-4-75,-5-3-56</inkml:trace>
  <inkml:trace contextRef="#ctx0" brushRef="#br0" timeOffset="158223.3373">28457 5710 331,'0'0'38,"0"0"-23,0 0 5,0 0-7,-91-50-11,63 47 0,-1 3 20,2 0-3,2 0 4,-1 6 7,-5 12-14,-3 9-8,-8 7 1,0 9-8,2 4 2,3 2-3,1 4 1,6 1-2,3 0 1,9-4 0,5-5 0,10-3-7,3-3 3,6-4-9,13-4 0,8-3 10,5-6 3,6-5 12,8-5-4,7-4-6,7-7 11,2-1-6,1 0-5,-3-8 4,-8-5 0,-5-4 3,-5-2 4,-6-2 5,-5-3 6,-2-4-7,-6-1-1,-4-6 0,-6-4-4,-4-3 11,-5-5-3,-2-3-15,-2 2 14,0 0-16,0 1-2,-9 5-1,-5 1-1,-3 5-37,-6 8-49,1 10-39,-5 8-48</inkml:trace>
  <inkml:trace contextRef="#ctx0" brushRef="#br0" timeOffset="159212.0053">29227 5547 301,'0'0'77,"0"0"10,0 0-21,0 0-7,0 0 26,0 0-37,-12-32-21,12 32-20,0 0-7,0 15-2,0 24-26,0 17 28,-2 12 5,-2 3-4,1-6-1,-2-1 0,-1-4 4,2-1-8,-1-6 5,2-5-1,-1-6 7,3-6-7,-2-3-19,1-4-36,-1-5-9,0-7-53,0-9-132</inkml:trace>
  <inkml:trace contextRef="#ctx0" brushRef="#br0" timeOffset="160403.9294">29576 5816 150,'0'0'338,"0"0"-306,0 0-18,0 0-4,0 0-6,0 0 16,-5-16 18,5 11 2,0 0-21,0-5 1,0 0-4,0-4-11,8-2-5,4-2 1,3-2-4,3 2 5,1 0-2,0 5 1,2 2 2,-1 4-3,-2 3 0,-1 4-1,1 0 0,2 5-6,-1 18-8,5 10 7,-3 7 4,-4 7 4,-3 0 0,-2 1 0,0-3 3,3-1-2,4-2 3,4-5-8,4-2-4,4-5 8,5-6-1,-2-4 4,0-5-3,-1-6 0,0-5 1,0-4 6,-2 0-6,2 0 0,-3 0-1,-3-7-25,-4-1-23,-6 1-50,-5-3-49,-8 5-136</inkml:trace>
  <inkml:trace contextRef="#ctx0" brushRef="#br0" timeOffset="160987.8923">30277 5639 378,'0'0'64,"0"0"-8,0 0-15,0 0-29,0 0-2,0 0-10,-18-3-5,0 26 3,-12 11 2,-9 11 4,-7 8 5,-3 1-6,-3 2-3,0-2 11,-3-1-9,5-5 1,7-6 0,9-9-2,10-6-1,4-4 4,4-4 2,6-5-6,4-2-1,1-4-9,5-5-61,0-3-68,17 0-105</inkml:trace>
  <inkml:trace contextRef="#ctx0" brushRef="#br0" timeOffset="161683.8475">30614 5751 440,'0'0'45,"0"0"-45,0 0-4,0 0 4,0 0 2,0 0 4,6-4-4,7 10 2,3 5-3,4-2 3,3 4-2,2 1-2,4 2 7,1 3-7,2-1 0,0 0-2,1-2 4,-4 3-2,-2-3 5,-2 0-5,-5-2 0,-2 0-1,-3-4 3,-6-1-4,-3-2 1,-5-2 1,-1-2-3,0 2 0,0 2 3,-3 5 10,-15 6 30,-10 5-15,-8 5-19,-6 1 2,-4 1 4,-5 0-12,-1-1 3,3-2-3,3-3-1,8-2-15,5-2-23,5-2-36,4-7-91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5:48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2834 8594 134,'0'0'141,"0"0"-92,0 0 6,0 0-4,0 0-9,0 0 10,-9 0-14,8 0 3,1 0-8,0 0-13,0-2-7,0-2-10,0-3-6,0 0 1,0 0-1,3-4 2,4 0 1,1 1 4,5-2-2,1 2 4,0 0-2,0 0-2,4 4-4,0 0 4,3 3-8,2 1 6,2 2-2,-3 0-11,2 0 13,-2 9-12,-7 8 1,1 2 1,-7 2 6,-4 4 4,-4 0 4,-1 2-2,0 3 1,-13-1 4,-8-2-5,0 0-2,0-1 1,-1-3 1,-5-1-3,5-2 4,2-5-3,4-5 2,8-2-2,2-5-2,3 0 2,3-2 0,0-1-1,0 1-5,5 1-19,13 1 1,16-3 24,3 0 12,7 0-4,3 0-2,-3-6 6,-1 0-6,-9 1-6,-3 2-2,-5 0-37,-7 3-52,-8-3-125</inkml:trace>
  <inkml:trace contextRef="#ctx0" brushRef="#br0" timeOffset="902.3805">2967 8239 191,'0'0'48,"0"0"-29,0 0 10,0 0-2,0 0 3,-94 16-8,76-1 6,2 3-14,1 1-1,-3 2-8,3 2-3,0 2 2,3 0 1,-1 2-9,2 5 5,2 4-2,-1 6 1,-2 6 0,1 3 12,-2 2 3,4 0-8,3-5 2,3-3-7,3-3-2,0-6 0,18-1-6,6-5 0,10-3-5,5-1 8,4-5 3,2-6 0,4-3 8,-1-6-8,3-6 1,-2 0-2,-1 0 2,-2-17-1,-1-2 5,-3-4 2,-2-1-6,0 0 1,-4 0 2,-3 0 1,-2 1 3,-7-1-3,-3 2 32,-6-2-9,-2 1 10,-2-1 0,-7-3-8,-1-2 12,-3-5-14,0-4-11,0-4-11,0-2-4,-6-1 7,-6 1-9,-6 3-5,-7 1 0,0 0 4,-4 3 0,-5 3-3,0 3 1,-2 6-4,-3 6 2,3 8-18,-5 8 18,-3 3-17,-2 15-50,0 12-93,5 3-49</inkml:trace>
  <inkml:trace contextRef="#ctx0" brushRef="#br0" timeOffset="2217.4353">5584 8359 331,'0'0'64,"0"0"-22,0 0-3,0 0 1,0 0-1,0 0-12,-9-11-14,9 11-13,0 10-9,-3 16-9,3 15 18,-3 10 4,-2 2-3,1-1 1,-3-2-2,-1-3 0,2-5 7,-3-3-4,2-6-2,1-2 0,1-9-1,5-4-1,0-4-3,0-6 1,0-3 3,0 0-3,8-5-6,8 0 2,4 0 7,10-2 3,5-7 4,-1 0-7,5 0 3,0 2-3,6-1-11,4 3-2,5 2-27,-2-1-95,-3 1-239</inkml:trace>
  <inkml:trace contextRef="#ctx0" brushRef="#br0" timeOffset="2653.3094">6260 8377 214,'0'0'118,"0"0"-93,0 0-25,0 0 1,0 0 1,0 0 0,73 0-2,-49 0 13,3 0-4,-2-1-4,-1 1-2,-2-2-3,1 2-13,-4-3-85,-1-1-126</inkml:trace>
  <inkml:trace contextRef="#ctx0" brushRef="#br0" timeOffset="2901.2934">6403 8359 258,'0'0'111,"0"0"-104,0 0-6,0 0-1,0 0 1,0 0 12,-15 102 26,15-63 5,0 0-24,0 2-12,0-2-4,0-1 2,-1-1-6,-2-3 4,0-3-4,1-4 0,-1-1-1,2-5 1,-4-5-24,-1-2-40,-1-7-99</inkml:trace>
  <inkml:trace contextRef="#ctx0" brushRef="#br0" timeOffset="3085.2817">6293 8875 99,'0'0'205,"0"0"-106,0 0-14,0 0-32,0 0-22,0 0-21,-8-3-10,14 1-5,10-1 5,8-1 6,6 0 3,7-3 1,4 0-10,1 0-6,-1-3-81,-2 2-45,-6-2-129</inkml:trace>
  <inkml:trace contextRef="#ctx0" brushRef="#br0" timeOffset="3803.0522">6740 8455 180,'0'0'249,"0"0"-211,0 0 1,0 0-31,0 0-7,0 0-1,-3 15-10,3 14 3,0 7 2,0 2 5,0 1 2,0-2 3,0-3-5,0-5 6,-3-3-4,0-5-2,3-3 1,0-4 2,0-3-3,0-6 1,0-2-2,0-3 1,-4 0 0,4 0 9,0-12-2,0-10 3,0-10-13,0-5 6,0-4-6,7 0 4,-1 2-1,-3 6 5,-1 3 2,-2 6 13,0 6 12,0 6-14,0 5 7,0 7-4,0 0-10,3 0-11,6 3-16,7 19-2,5 9 14,3 5 8,1 5-2,-1 1-1,1-4-1,-1-1 6,-1-5-1,-1-5-5,2-3-2,-2-7-3,-1-5 3,-3-8-9,0-4 6,-5 0-17,1-1 18,2-19 4,-4-5 17,1-6-17,-2-2 11,-5-2-8,2-3 29,-4 0-14,-3 1-16,-1 0 5,0 4-2,0 3-5,-8 6-2,-3 3-3,0 8-49,4 5-28,4 2-59</inkml:trace>
  <inkml:trace contextRef="#ctx0" brushRef="#br0" timeOffset="4187.0274">7312 8437 238,'0'0'77,"0"0"16,0 0-8,0 0-29,0 0-56,0 0-14,-6 46 8,4-8 6,1 3 23,1 0-10,0-6-13,0-1 8,0-4-5,0-3-3,0-5 1,0-2 3,0-5-8,0-4-12,3-5-25,4-6-71,3 0-83</inkml:trace>
  <inkml:trace contextRef="#ctx0" brushRef="#br0" timeOffset="4427.0113">7320 8433 472,'0'0'35,"0"0"-35,0 0-7,0 0 7,0 0-2,63-80 6,-43 77-4,5 0 4,2 1-4,0 2 6,-2 0-4,-1 0-2,-5 0-2,1 6-16,-4 2-30,-3-1-36,-5-1-94</inkml:trace>
  <inkml:trace contextRef="#ctx0" brushRef="#br0" timeOffset="4650.9976">7383 8574 18,'0'0'148,"0"0"-70,0 0-9,0 0-20,97 0-33,-73-3 2,-3 2-5,1 1-7,-1 0-4,-6 0-2,-5 4-13,-8 7-144</inkml:trace>
  <inkml:trace contextRef="#ctx0" brushRef="#br0" timeOffset="4866.9834">7331 8823 275,'0'0'88,"0"0"-87,0 0-1,0 0-4,0 0-20,0 0 24,42 11 39,-14-11-7,5-3-3,0-5-9,5-3-9,0 2-10,-4-2-1,-4 1-46,0-1-106</inkml:trace>
  <inkml:trace contextRef="#ctx0" brushRef="#br0" timeOffset="5696.9686">8102 8348 410,'0'0'77,"0"0"-5,0 0-37,0 0-9,0 0-25,0 0-2,-34 50-1,22-8 1,-1 8 0,-1-1 2,1 1-2,-1-3 1,1-7 0,1-4 4,4-5-4,2-6-3,1-2-14,2-5-2,0-3 6,1-6-36,2-6 6,0-3 6,0 0-34,5-12-27,11-12-48,1-6 72,0-5 31,0-4 43,1-3 74,-2-3 6,-1-1-42,3 1-2,-6 3-23,-3 5 15,-2 3 1,2 6 51,-3 2-25,3 7 12,3 4-20,0 4-35,3 7-11,0 4 0,1 0 0,5 15-1,0 15-6,-2 9 6,-2 8 10,-4 1 10,1-3 0,-5-4-16,1-5 2,-4-6-6,3-2 1,-1-3-1,-3-4 4,-2-3-4,-1-3-18,-2-4-23,0-4-30,0-7-64</inkml:trace>
  <inkml:trace contextRef="#ctx0" brushRef="#br0" timeOffset="5904.9511">8095 8610 323,'0'0'74,"0"0"-74,0 0 0,0 0 4,109-7-4,-74-1 2,-2 2 4,0-2 5,3 2-11,0-1 0,0-2-152</inkml:trace>
  <inkml:trace contextRef="#ctx0" brushRef="#br0" timeOffset="6240.9316">8695 8360 368,'0'0'151,"0"0"-114,0 0-37,0 0-9,-5 84 9,-2-40 4,1 1-4,-3-4 2,6-3-1,0-3 0,0-7-1,0-2 1,-2-5 1,2-5-2,0-4 0,3-4 0,0-5-43,0-3-58,0 0-51,2-15 19</inkml:trace>
  <inkml:trace contextRef="#ctx0" brushRef="#br0" timeOffset="6680.9041">8662 8500 149,'0'0'65,"0"0"-40,-8-93 11,8 57-3,0 3-4,8 2-3,8 8 7,-5 6-2,-1 5 4,0 4 1,-2 7-12,8 1-14,2 0-10,5 0 0,-1 6-1,-2 9 1,-6 4-7,-5 5 3,-4 1 3,-5 2 1,0 1 0,-12 1 5,-12-1 2,-3 1-6,-1-6 1,4-5-1,4-6-1,9-5 0,5-4 1,4-1-1,2-2 0,0 0 3,0 0 26,0 0-11,3 0-18,13 0-3,7 6-1,1 1 4,4 6 0,2-2 0,1 5 0,-2-3 2,-1 2 0,-3 1-2,-4-2 0,0 0-1,-3-4-20,-6 1-59,-2-4-29,-7 0-90</inkml:trace>
  <inkml:trace contextRef="#ctx0" brushRef="#br0" timeOffset="7768.8327">10715 8523 344,'0'0'64,"0"0"-3,0 0-3,0 0-36,0 0-22,0 0-8,0 22-13,0 4 21,3 4 1,3 0 6,4-1-6,2-3 4,3-4-4,4-7 4,5-3-5,0-4-2,2-8 0,2 0 1,3 0-6,1-10-8,-1-8 3,-3-1 5,-4-4 7,-6-1 0,-5 0 6,-5 3-3,-5 3 26,1 6-7,-4 6-8,0 5-1,0 1 1,0 0-14,0 8-29,0 11 12,0 3 17,0-1 2,2 0-1,8-1-1,8-4-4,0-3-6,4-5 1,-1-3-4,-3-3 13,-3-2 2,-1 0-1,-1-8 11,2-7 15,-3-6-27,4 0 11,-7-2-5,-3 1-6,-3-1 12,0 1-11,-3 0 0,0 6-1,0 2-61,0 7-8,0 4-90</inkml:trace>
  <inkml:trace contextRef="#ctx0" brushRef="#br0" timeOffset="7984.8203">11500 8679 172,'0'0'476,"0"0"-476,0 0-46,0 0 43,0 0-7,0 0-5,4 11 3,2-11-32,1 0-37,2-11-192</inkml:trace>
  <inkml:trace contextRef="#ctx0" brushRef="#br0" timeOffset="8648.7848">11853 8675 205,'0'0'154,"0"0"-148,0 0-6,0 0 5,0 0-1,0 0 11,9 11 37,0-11-17,1 0 7,1 0-20,-2 0-14,3-3-3,-2-8 5,2-4 4,0-2-4,-4-2-5,-2-4-3,-3-1 3,-3-3-5,0 1-2,-2 2 0,-13 6-1,-1 4-14,-4 7 8,-4 6 6,1 1-1,6 0-11,2 4 6,9 7 3,5-2-1,1 2 3,0-3-2,4 2 5,11-3-9,3-3 10,6 1 5,1-4 0,6 1 11,-1-2 4,3 0-11,-3 2-6,-3 0 1,-6 4-4,-2 4-1,-7 0 0,-2 4 0,-5 1 0,-2-2 0,0 1 1,0 1 1,-1-2 5,2 1-6,2-3 0,0 0 1,1-2 2,1 0-3,2-2-18,1-4-87,-4-3-152</inkml:trace>
  <inkml:trace contextRef="#ctx0" brushRef="#br0" timeOffset="8864.7687">12338 8669 694,'0'0'61,"0"0"-61,0 0-23,0 0-5,0 0-21,0 0 14,10 1-25,-5-1-7,-2 0-103</inkml:trace>
  <inkml:trace contextRef="#ctx0" brushRef="#br0" timeOffset="9443.345">12823 8208 443,'0'0'77,"0"0"-32,0 0-18,0 0-27,0 0-4,0 0-3,3 47-11,-3-8 18,3 6 10,-2 0 4,1-1-14,-1-2 8,1-2-7,1-6 2,1-3-2,2-5 0,2-3-1,2-4 1,1-2-3,2-4 2,-1-3 0,3-5 0,4-2 0,5-3 1,3 0-1,4-1-38,2-14-57,-3-2-87</inkml:trace>
  <inkml:trace contextRef="#ctx0" brushRef="#br0" timeOffset="9737.0867">12736 8441 220,'0'0'29,"0"0"52,0 0 3,0 0-24,0 0-13,0 0-43,33-5 9,-10 0-2,6 0 3,4 1-3,7 1-2,4-3-6,6 3-1,1 0-2,-3 1-14,-8 2-71,-8 0-45,-10 0-42</inkml:trace>
  <inkml:trace contextRef="#ctx0" brushRef="#br0" timeOffset="10029.2191">13413 8594 455,'0'0'124,"0"0"-116,0 0-6,0 0-2,0 0-3,0 0-14,-4 12-10,-2-12-62,2 0-147</inkml:trace>
  <inkml:trace contextRef="#ctx0" brushRef="#br0" timeOffset="12984.9449">15370 8190 188,'0'0'59,"0"0"15,0 0-24,0 0-19,0 0-12,0 0 9,0 0-5,-75-33-6,60 31 0,3 2 2,-1 0-17,1 0 2,0 0-3,-2 0-1,2 7 0,-2 7 0,3 4-1,2 2-1,2 1 0,4 0 0,3 1-1,0-1-1,0 1-3,16-2-8,4 2-1,5-1 12,3 0 3,1 2 2,-3 0 4,-3-2 2,-4 1 5,-3-2-11,-2-1 0,-4-2-1,-5-2-15,-5 0 15,0-3 4,-12 2-1,-6-3 6,-6 0-3,-3-1-1,-2 0 3,-3-3-6,-2-1 2,1-2-4,2-4 0,2 0 0,6 0-26,6-5-34,5-4-90</inkml:trace>
  <inkml:trace contextRef="#ctx0" brushRef="#br0" timeOffset="13432.9168">15780 8163 340,'0'0'38,"0"0"6,0 0 2,-94 9-39,74 9-2,0 6 2,0 4 0,4 4-3,-2 4 0,3 5 1,-1 2 14,5 0 3,2-1-15,9-4 1,0-5-6,6-6-4,18-5-9,3-4 3,8-4 8,1-7 9,2-3 1,-2-4-8,-1 0-2,4-4-21,-5-9-94,-2-5-175</inkml:trace>
  <inkml:trace contextRef="#ctx0" brushRef="#br0" timeOffset="13832.8872">16188 8157 465,'0'0'95,"0"0"-78,0 0-17,0 0 0,0 0 0,-29 107 4,19-68-4,-1 3 0,0-1 5,0-2-2,-1-2 4,1-2-2,1-8-4,2-2 0,4-6-1,1-6 3,3-3-3,0-5-11,0-5-23,0 0-55,0 0-44,6-4 62,3-13-15</inkml:trace>
  <inkml:trace contextRef="#ctx0" brushRef="#br0" timeOffset="14123.434">16149 8255 164,'0'0'75,"0"0"12,23-93-17,-14 68-24,3 7-9,-4 7 8,-1 3-25,-2 6-3,-1 2-2,0 0-15,5 12-4,4 17-2,4 12 6,1 5 14,-6 2 1,-1 1 0,-3-6-9,-2-2 7,-1-5 2,-2-4-3,0-5 1,0-3-13,0-5 5,0-2-1,3-4-4,-3-5-5,1-3-45,1-5-18,-1 0-46,-1-5-83</inkml:trace>
  <inkml:trace contextRef="#ctx0" brushRef="#br0" timeOffset="14339.4197">16177 8374 489,'0'0'92,"0"0"-92,0 0-1,0 0 1,0 0 7,83-18-6,-51 13 0,0 2-1,0 0-12,-4 2-67,-4 1-74</inkml:trace>
  <inkml:trace contextRef="#ctx0" brushRef="#br0" timeOffset="14787.394">16657 8142 198,'0'0'98,"0"0"6,0 0-24,0 0-19,0 0-36,0 0-12,-12-6-13,11 32-6,-4 8 6,1 9 2,-1-1 2,-1-2-2,2-1 0,-3 2 5,0-2-5,3-1 0,1-6-2,3-9 1,0-4-1,0-6-2,12-3 2,10-5 7,7-5 36,9 0-28,10-2-6,2-9-1,0-4-8,-2-1-8,-9 1-27,-8 4-7,-10 1-35,-12 3-93</inkml:trace>
  <inkml:trace contextRef="#ctx0" brushRef="#br0" timeOffset="15427.3543">17178 8175 314,'0'0'75,"0"0"2,0 0-16,0 0-18,0 0-14,0 0-7,0-4-18,0 4-4,0 19-8,0 12 4,-8 6 8,1 2-3,2 0 1,1 1 1,1-6-2,0-3-1,1-2 0,1-5 0,1-1 0,0-2-47,0-3-4,0-1-35,0-2 60,0-7-99</inkml:trace>
  <inkml:trace contextRef="#ctx0" brushRef="#br0" timeOffset="15837.8505">17236 8190 501,'0'0'0,"0"0"-6,0 0 0,54-98 6,-39 80-1,-6 5 4,1 4 14,-6 5-1,-1 2 1,3 2-10,0 0-6,8 0-1,2 7 0,2 16-3,2 7 3,-3 8 0,-1 2 2,-5 2 20,-3 0-13,-5-4-2,-3-3-1,0 0-1,0-4-5,0 1 0,0-4 4,0-3-1,0-3-3,0-4 0,0-3 4,0-3-4,0-3-13,0-3-24,0-3-47,0-3-104</inkml:trace>
  <inkml:trace contextRef="#ctx0" brushRef="#br0" timeOffset="16101.8341">17188 8356 333,'0'0'4,"0"0"42,0 0-39,0 0 19,0 0-13,0 0 0,68-15 31,-30 15-25,4 0-3,0 0-8,-1 0-3,-3 0-5,-7 0-7,-4 0-94,-9 0-57</inkml:trace>
  <inkml:trace contextRef="#ctx0" brushRef="#br0" timeOffset="16469.8121">17751 8171 382,'0'0'72,"0"0"9,0 0-48,0 0-26,0 0-7,0 0-8,-15 60 8,7-21 8,0 1-1,0 0 1,2-4-6,-2 1-2,4-2 1,-2-3 1,3-5 0,2-6 0,-1-2-1,2-5-1,0-4 0,0-5-8,0-3-36,0-2-44,0 0-20,2-11 22,5-12-71</inkml:trace>
  <inkml:trace contextRef="#ctx0" brushRef="#br0" timeOffset="16933.7808">17715 8314 62,'0'0'57,"0"0"-10,0-88-6,0 60-16,0-2 31,10 3-12,5 2-8,3 6-6,-1 5-25,2 5 18,-1 3-10,3 3-6,-1 3-7,0 0 1,-2 0-2,-4 15 0,-3 5-4,-5 4 0,-6 4 3,0 1 2,-12 2 17,-13 0-17,-5-4 8,-1-3-8,-2-3-5,1-3 1,4-6-3,9-4 6,8-3-5,10-5-21,1 0 1,7-2 6,13-7-17,1 1 37,0 5 0,-4 3 19,-2 0 9,2 0 2,-2 11 13,4 2-13,-1 4-11,1 3-6,4 2-8,-4 0 19,2 1-18,1 0-6,-4 0 6,-1-4-5,-5-3 3,-6 1-4,-2-4-19,-4-2-27,0-3-41,0-6-122</inkml:trace>
  <inkml:trace contextRef="#ctx0" brushRef="#br0" timeOffset="17805.7281">19421 8166 327,'0'0'112,"0"0"-68,0 0 17,0 0-25,0 0-21,0 0-15,0 0-8,0 51 8,0-10 0,0 0 14,0-4 5,0-2-14,0-4 0,0-2 1,0-5-6,0-1 1,0-2-1,0-5 0,0-4-2,3-3 2,1-4-26,0-5-17,4 0-34,-1 0-27,5-10-51</inkml:trace>
  <inkml:trace contextRef="#ctx0" brushRef="#br0" timeOffset="18409.0438">19465 8246 326,'0'0'8,"0"0"-8,8-77 0,5 55 4,-3 1 15,1 1 21,1 5 5,-5 1-6,2 2-4,1 3-17,1 2-16,0 2 6,0 2-6,-3 3-2,1 0 0,2 16-10,2 14 8,0 6-4,2 7 6,-4-1 1,-1-4 2,-1-5 4,-5-6-5,2-7 3,-1-5-7,0-6 2,-2-1 0,-1-6 2,0-2-1,-2 0 3,1 0-2,2 0 1,2-1 0,1-13 14,2-5-16,3-4 5,0-1 1,0-3-1,0 0 6,2 1 7,1 2-15,-1 1-4,2 4 3,-3 4-2,-4 6 1,2 3 9,-1 1-10,0 5 1,6 0-4,-3 2-1,5 16-13,-3 6 11,-2 7 5,-6 3 3,-3-1-3,-2 0-1,-1-3 1,0 0 0,0 0 4,0 1-1,0-3-3,-4-1-7,-2-1-6,0-4-8,3-2-28,3-5-50,0-8-75</inkml:trace>
  <inkml:trace contextRef="#ctx0" brushRef="#br0" timeOffset="18865.0147">20120 8175 419,'0'0'74,"0"0"-2,0 0-51,0 0-21,0 0-9,0 0 2,0 68 7,0-32 4,0 0-3,0-1 0,0-4-1,0-4 0,0-1 1,3-6-1,9-4-1,0-3-8,2-2-3,2-2 10,1-1 2,2-5 0,0-3 10,0 0-4,-1 0 2,-3 0-2,-5-8-6,0-2 19,-4-4 11,-1-3 11,0-4-19,-4-3-11,1-2 10,1-5-11,-2-4-10,2 3-1,-1 0-3,-2 8-4,1 6 8,1 7-30,-2 7-40,3 2-33,-2 2-81</inkml:trace>
  <inkml:trace contextRef="#ctx0" brushRef="#br0" timeOffset="19296.9858">20580 8152 551,'0'0'50,"0"0"-13,0 0-20,0 0-14,0 0-3,0 0-2,0-5 2,0 13-21,0 15 4,0 9 17,-5 4 3,-1 2 0,1-2-3,2-2 3,2-1 8,-1-1-11,2-5 1,0-3-3,0-4 8,3-4-8,3-4 2,2-3-4,7-4 1,4-4-7,10-1 10,7 0 13,5-6-8,-2-7-5,-2-2 0,-2 1-39,-5 2-26,-7 0-43,-5 0-147</inkml:trace>
  <inkml:trace contextRef="#ctx0" brushRef="#br0" timeOffset="19976.9408">21057 8108 262,'0'0'232,"0"0"-168,0 0-40,0 0-18,0 0-4,0 0-2,82-8 0,-37 8 2,0 0-1,-1 0-1,-5-2 2,-6 2-2,-5 0-42,-6 0-46,-6 0-59,-10 0-127</inkml:trace>
  <inkml:trace contextRef="#ctx0" brushRef="#br0" timeOffset="20224.428">21276 8085 106,'0'0'182,"0"0"-157,0 0-24,0 0 56,-8 80-14,4-47-8,0 1 2,1-2-18,-2-2-11,4-3-2,-1-3-4,2 0-1,0-3 2,0-1-3,0-4-24,3-2-42,5-3 7,0-5-37</inkml:trace>
  <inkml:trace contextRef="#ctx0" brushRef="#br0" timeOffset="20592.4043">21638 8101 442,'0'0'99,"0"0"-51,0 0-35,0 0-13,0 0 0,0 0 5,99 4-4,-57 0-1,-2-3 0,-1 1 0,-6-2 5,-5 0-5,-5 0-34,-4 0-31,-8 0-52,-7 0-96</inkml:trace>
  <inkml:trace contextRef="#ctx0" brushRef="#br0" timeOffset="20827.5011">21852 8118 245,'0'0'18,"0"0"-18,0 0 0,0 0 46,-24 94-4,14-62-2,-1 2-16,1-3-7,0-1-4,1-2-4,-1 2-9,3-2 4,0-4-3,2 0-2,1-4-7,-1-5-39,-1-3-56,0-6-141</inkml:trace>
  <inkml:trace contextRef="#ctx0" brushRef="#br0" timeOffset="21003.4897">21670 8526 358,'0'0'129,"0"0"-72,0 0-27,0 0-27,0 0 8,0 0-10,89 0 0,-45 0 1,2-2-2,2-5-13,1 0-26,-4-1-32,-3-4-128</inkml:trace>
  <inkml:trace contextRef="#ctx0" brushRef="#br0" timeOffset="21307.4712">22270 8113 258,'0'0'143,"0"0"-96,0 0-35,0 0-12,0 0-10,0 0 10,21 73 2,-20-36 35,-1 1-5,0-2-5,0-5-17,0-1-6,0-5-1,0-4-3,0-3 2,0-4-2,5-6-46,-2-5-3,1-3-31,2 0-62,3-4-28</inkml:trace>
  <inkml:trace contextRef="#ctx0" brushRef="#br0" timeOffset="21619.4533">22323 8083 410,'0'0'92,"0"0"-39,0 0-29,8-86-23,10 67-1,-2 4 0,2 3 0,-3 6-4,1 4 4,-3 2-10,-2 0 5,1 8 4,-3 12-1,0 6-2,-3 6 4,-4 0 0,-2-1-1,0-5-31,-12-2 10,-3-6-12,-4-2-1,0-3 14,-1-3 2,0 1 5,4-4-4,0-1-40,3-1-25</inkml:trace>
  <inkml:trace contextRef="#ctx0" brushRef="#br0" timeOffset="22432.3381">22765 7964 343,'0'0'52,"0"0"11,0 0-8,0 0-22,0 0-13,0 0-20,2 11-7,-2 21-14,0 10 21,0 3 18,0 2 1,-2-2-2,-4-6-12,-1-3 4,0-5-8,0-5 1,1-5 0,3-2 0,2-6-2,1-1 0,0-1 0,0-3 2,0 2-2,0-3-5,0 0 1,12-2 4,10 0 5,8-2-2,1-3-3,1 0-11,1 0-9,-2 0-48,-3 0-13,2-3-71</inkml:trace>
  <inkml:trace contextRef="#ctx0" brushRef="#br0" timeOffset="22792.3164">23287 8028 378,'0'0'0,"0"0"-2,0 0-2,0 0 8,0 0-4,0 0 2,79-21 15,-56 17 3,2 1-13,2 0 4,-2-1-3,-2 1-8,-5 0 0,-2 0-14,-4 0-54,-2-3-91</inkml:trace>
  <inkml:trace contextRef="#ctx0" brushRef="#br0" timeOffset="23016.304">23440 7963 282,'0'0'42,"0"0"-42,0 0-4,0 0 4,0 0 8,0 0 35,0 102-1,0-66-20,0-1 10,0-2-11,0-4-15,-4-1 8,1-4-11,0 0 1,0 1-4,0-3 1,-1-2-2,1-3-61,0-8-89</inkml:trace>
  <inkml:trace contextRef="#ctx0" brushRef="#br0" timeOffset="23232.2894">23330 8366 167,'0'0'263,"0"0"-231,0 0-32,0 0 0,0 0-26,0 0 26,25 3 22,4-3 16,7 0-22,9 0-1,-2-3-10,5-4-5,-3-2-57,-1 1 8,-3 1-49,-5-2-193</inkml:trace>
  <inkml:trace contextRef="#ctx0" brushRef="#br0" timeOffset="23601.2028">24112 7955 375,'0'0'23,"0"0"37,0 0 16,0 0-27,0 0-30,-95-48-14,65 48-4,2 20 1,-1 13-2,0 14 1,0 5-1,7 2 2,5-4-2,8-8 0,8-5-5,1-8 4,0-1 1,6-6 0,7-5 0,8-1 0,3-5 13,6-4-10,6-2-2,4-5-2,3 0-30,0 0-63,-2-15-106</inkml:trace>
  <inkml:trace contextRef="#ctx0" brushRef="#br0" timeOffset="24273.1594">24500 7876 332,'0'0'71,"0"0"-70,0 0-1,0 0-7,-7 78 7,-2-32 11,-3 3 30,-1-3-22,-1-2-6,1-8 2,1-4-9,-3-2-6,3-2 5,0-4 0,0-1-5,1-7 3,4-2-6,2-6-10,3-5-30,2-3 22,0 0-18,2-2-34,15-13-22,7-7 12,1-6 51,3-6-71</inkml:trace>
  <inkml:trace contextRef="#ctx0" brushRef="#br0" timeOffset="24537.1428">24529 8074 67,'0'0'88,"21"-81"4,-15 51 23,-3 4-50,1 5 15,-1 3-24,3 2-17,1 2-23,4 2-10,2 4-5,1 5-1,-3 3 0,0 0-2,1 11-5,3 16-7,-2 8 13,1 8-1,-4 6 2,-2-3 8,0-1-8,-5-5 3,0-8 0,0-1-2,-3-6 3,0-2-4,0-4 6,0-4-6,0-2-4,0-5-19,0-1-8,0-6-68,0-1-76</inkml:trace>
  <inkml:trace contextRef="#ctx0" brushRef="#br0" timeOffset="24737.1293">24527 8127 260,'0'0'25,"0"0"-25,0 0 0,0 0 1,0 0 0,101-4-2,-75 4-11,-4 0-20,1 0-84</inkml:trace>
  <inkml:trace contextRef="#ctx0" brushRef="#br0" timeOffset="25064.2257">25051 7902 567,'0'0'30,"0"0"-30,0 0-8,0 0 8,0 0 3,94 0-1,-63 0-1,2 0 1,-2 0 0,0 0-4,1 0-13,-2 0-86,-8 0-55</inkml:trace>
  <inkml:trace contextRef="#ctx0" brushRef="#br0" timeOffset="25288.2111">25242 7923 119,'0'0'23,"0"0"38,0 0-7,-20 85-9,14-55-16,3 0-3,0-3-12,2-3-8,1-1-4,0 1 1,0 0-3,0 0 1,0-1-3,0-5-112</inkml:trace>
  <inkml:trace contextRef="#ctx0" brushRef="#br0" timeOffset="25883.8649">25580 7900 217,'0'0'2,"0"0"-1,0 0 3,0 0-3,80 0 2,-57 1 7,3-1 28,2 0-21,-1 0-6,-2 0-11,1 0-49,-9 0-142</inkml:trace>
  <inkml:trace contextRef="#ctx0" brushRef="#br0" timeOffset="26147.852">25709 7883 163,'0'0'117,"0"0"-111,0 0 73,0 0-36,-27 106-10,21-69-19,3-1-7,1 0-3,2-4 3,0-2-5,0-1-1,0-4 1,0 0 1,0-4-1,0-3-2,0 0-2,0-7-69,0-1-128</inkml:trace>
  <inkml:trace contextRef="#ctx0" brushRef="#br0" timeOffset="26398.7974">25533 8296 147,'0'0'25,"0"0"39,0 0-4,92 4-22,-56-4-21,1 0 1,2 0-15,-2 0 3,1 0-1,-2 0-5,-4-4-24,0-4-205</inkml:trace>
  <inkml:trace contextRef="#ctx0" brushRef="#br0" timeOffset="26878.7704">26373 7877 365,'0'0'70,"0"0"-6,0 0-45,0 0-10,-94-6-5,64 26 7,0 8-5,0 11-5,2 5 10,4 3-8,6-4 1,9-4-4,7-2-2,2-4 0,0-3-2,17-5-1,4-2 5,6-5 1,4-5 52,5-2-31,3-6 7,1-4-14,-3-1-4,1 0-4,-4-7 19,-1-10-17,-5-5 10,-1-4-5,-3-7-10,-6-3 1,-5-3-5,-9-5-24,-4 3-3,-1-3-31,-17 7-13,-1 4 7,-4 4-67,3 8-207</inkml:trace>
  <inkml:trace contextRef="#ctx0" brushRef="#br0" timeOffset="27760.9311">26842 7909 440,'0'0'54,"0"0"-53,0 0-1,0 0-10,0 0 3,0 0 7,0 78 2,-10-36 13,1 3 12,-1 0 2,-4-4-29,5-5 5,0-7 0,2-7 2,4-2-5,-1-6-2,2-3-1,1-4 1,1-3 7,0-2-4,0-2 1,0 0-2,0 0 3,0 0 6,0-16 23,0-2-26,6-6-5,1-6 0,3-3-1,4-6-2,4-6-3,-5 2-9,2 2 7,-4 4 5,-4 9 0,0 5 4,-2 4 16,-2 5-19,0 5 12,-2 3-4,1 5 12,-1 1-10,-1 0-11,5 0-4,5 7-2,2 16-5,3 8 10,2 11-7,-4 4 8,0 0 0,1-2 1,1-5-1,0-6 0,-1-2 8,2-8-8,0-3 0,-3-5-2,4-3 2,-7-3 0,-1-4 2,1-3-1,0-2 2,0 0 0,3 0 11,1-11 8,1-7-6,-2-4 9,-1-3-11,0-3 8,-3-7-22,-1-2 5,-3-5-5,-3-1 4,-2 0-1,0-2-2,0 6 5,0 4-6,0 7-1,1 6 1,1 7-17,-1 7-16,1 5-8,-1 3-42,2 0-103,-3 0-133</inkml:trace>
  <inkml:trace contextRef="#ctx0" brushRef="#br0" timeOffset="47382.2555">8853 9910 269,'0'0'88,"0"0"-31,0 0-11,0 0-6,0 0 14,0 0-9,0 0 2,0 0-9,0 0-20,0-14-1,0 14-15,0 0-2,0 0-5,0 12-5,0 18-3,4 16 12,2 13 1,-6 9 0,0 1 0,0 0 0,0-6 11,0-2 2,-3-7-5,-4-1-5,4-7 0,0-5-6,3-5-3,-3-6-13,0-4 16,-2-5 0,2-9-20,0-3-41,2-8-51,-1-1-84</inkml:trace>
  <inkml:trace contextRef="#ctx0" brushRef="#br0" timeOffset="48432.9695">9484 9993 289,'0'0'61,"0"0"-30,0 0-8,0 0 7,0 0 24,0 0-34,-58-28 8,47 28-6,-2 0-8,-1 0 0,-2 0-14,1 7 0,-1 8-5,-1 8 10,-1 7-5,0 9 0,-1 6-1,4 4-4,6 0 5,5 1 0,4-4-4,0-2 4,9-3-1,10-5-1,9-5-2,5-2 2,5-5-7,6-7 6,6-10 1,3-7 4,4 0 15,1-15-8,-4-10-2,1-7-7,-7-2-1,-11-1-1,-7 0 2,-8 2 2,-7 0 3,-6 1-2,-3-1-3,-6-1 5,0-2-5,-9 0 0,-10 1 2,-7-1 4,-5 2 1,-3 3-2,-2 5-5,-4 5-4,1 6-12,0 9-22,3 6-82,3 0-70</inkml:trace>
  <inkml:trace contextRef="#ctx0" brushRef="#br0" timeOffset="48984.9332">9663 9734 266,'0'0'66,"0"0"-4,0 0 3,0 0-19,0 0 5,0 0-12,-21-12-7,18 12-15,3 0-13,-3 15-4,-3 19 0,-1 14-2,4 9 0,1 6 1,2 2 1,0 0 0,0 1 1,5-3 1,-1 0-2,-3-2 14,4-1-10,-2-3 1,0-5-4,3-2 2,-3-11-2,2-5 2,-4-10-2,3-6-1,-2-8-1,-2-3-26,1-7-31,1 0-29,-1-11-12</inkml:trace>
  <inkml:trace contextRef="#ctx0" brushRef="#br0" timeOffset="51318.9684">10239 9953 384,'0'0'82,"0"0"-39,0 0-1,0 0-23,0 0-7,0 0-11,0 0-1,-3-4-14,3 4-19,10 2 33,2 7 0,4 2 2,1-1-2,2-1 4,1 1-1,7 0-6,4-2-3,5-1-3,7-1-19,-1 0-24,1 0 9,-6 0 11,-8-1 32,-10-1 3,-4 1-2,-7 1-1,-4 0-1,-4 0-12,0 3 13,0 4 8,-15 2 5,-6 5 12,-4-1-18,-2 5-2,-3-1 14,3 1-12,-3 0 0,2 0-7,3-1 0,2-2 5,7-1-5,4-6 3,3 2-3,6-4-12,1-2-40,1 0-3,1-3-63</inkml:trace>
  <inkml:trace contextRef="#ctx0" brushRef="#br0" timeOffset="53582.8272">11914 9888 258,'0'0'152,"0"0"-73,0 0-1,0 0-25,0 0-29,0 0-5,0 0-5,-3 4-13,-12 13 0,-6 10 2,-7 6-1,-5 2 2,-4 1-2,3-3 0,2-3-2,7-2-29,4-4 7,3-3-19,6-5-5,5-2-27,-1-4-37,4-4-88</inkml:trace>
  <inkml:trace contextRef="#ctx0" brushRef="#br0" timeOffset="53966.8038">11652 9889 264,'0'0'101,"0"0"-76,0 0-18,0 0-7,0 0-2,0 0 2,30 60 8,-16-26 22,3-1-4,-1-2-7,2-2-14,6-3-5,0-7 4,3-1-4,-2 0-2,-2-4 0,-4-1 1,-1-2-8,-3-5-68,-2-3-17,-1-3-173</inkml:trace>
  <inkml:trace contextRef="#ctx0" brushRef="#br0" timeOffset="54805.5721">11884 9778 355,'0'0'53,"0"0"13,0 0-29,-85-30-30,63 24 0,1 0 3,3 3 7,2 0 5,-1 3-17,4 0 4,-3 0-9,-4 7 4,-1 13 0,-3 4-4,-1 6-2,0 5-3,4 6 6,-5 2-1,3 7 0,0-1 2,4 3-6,4-1 10,6-3-6,3-3 0,6-2-2,0-7 2,1-4-7,16-3-4,5-3 6,5-4-9,6-2 1,4-4 10,6-6 3,4-6 3,6-4 1,2 0-3,-2-9 4,2-9-5,-3-3-1,-4-5 1,0-4-6,-5-4 6,0-2-11,-7-5-11,0 0 13,-11 1 2,-6-3 5,-8 4 4,-6 1 5,-5 2 15,0 2 7,-18 2-25,-8 2 40,-8 3-2,-8 2-24,0 4-18,-5 5-4,0 9-41,3 5-43,2 2-28,4 0-101</inkml:trace>
  <inkml:trace contextRef="#ctx0" brushRef="#br0" timeOffset="55889.6505">13446 9480 424,'0'0'48,"0"0"4,0 0-3,0 0-41,0 0-4,0 0-3,0 0 1,-55 115-1,48-52-1,-2 11 8,3 7 1,3-2-5,-2-5 0,4-7-4,1-10 0,0-6 1,22-8-1,15-7-7,13-5 7,11-9-2,9-6 2,0-11-26,-3-5-101,-5 0-204</inkml:trace>
  <inkml:trace contextRef="#ctx0" brushRef="#br0" timeOffset="56537.6056">14443 9639 184,'0'0'29,"0"0"46,0 103 11,-16-59-32,-4-2 0,-8 0-11,-5-4-14,-6-2 3,-5-1-16,-3-4-7,1-1 4,6-5 4,4-5-2,7-6-14,7-5 0,6-6 7,5-3-5,2 0 6,3-15-9,-1-11-6,6-7 6,1-6 3,0-1-1,0-1 0,10 6 3,0 6-3,1 10 1,1 4-3,1 9 6,8 6-6,7 0-6,10 21 2,4 8 0,2 4 4,-2 1 5,-6-2-2,1-1-4,-10-2 1,-2-2-1,-5-1-4,-5-2-8,-2-3-67,-2-5-56,-4-7-117</inkml:trace>
  <inkml:trace contextRef="#ctx0" brushRef="#br0" timeOffset="57662.6995">14898 9638 223,'0'0'35,"0"0"-17,0 0 12,0 0-16,28-82 26,-16 65-3,3 0 6,0 4-8,-1 1-10,1 2-4,-3 3-6,1 3-3,-6-1 0,1 3-12,-2 2 2,0 0-1,-2 0-1,-1 0 0,-1 0 0,1 0 2,-3 0-1,0 0 1,0 0-1,0 0 2,0 0 2,0 0-2,0 0 6,0 0 5,0 0-11,0 0 2,0 0-2,0 0-3,0 0 0,0 0-1,0 5-43,-6 3 3,-3 2-2,-3-2-121</inkml:trace>
  <inkml:trace contextRef="#ctx0" brushRef="#br0" timeOffset="58198.6664">15028 9474 208,'0'0'100,"0"0"-48,0 0-12,0 0-1,0 0-19,0 0 2,0-1-14,0 1-8,0 11-1,0 12 1,0 15 28,0 12-2,0 8-6,0 8 0,0-1-12,0-4-1,1-6-5,5-4 0,-3-5-2,1-6 6,0-5-6,0-4 1,1 0 2,-2-6-1,-2-1 6,-1-6-7,0-1-1,0-7-4,0-4-49,0-3-34,0-3-22,0 0-104</inkml:trace>
  <inkml:trace contextRef="#ctx0" brushRef="#br0" timeOffset="58902.626">15325 9599 375,'0'0'6,"0"0"-6,0 0 17,0 0-13,79-57 18,-57 48-12,0 3 17,0 4-9,0 2-9,0 0-9,2 18-2,2 13 1,-1 8-2,0 8 6,-4 6 0,-4-3-2,0-3-1,-2-4 0,5-5 3,2-2-1,1-5 2,0-5-4,3-3 9,-4-4-2,1-1-6,-1-5 2,0-1 0,0-5 1,0-4-2,3-3-1,-1 0-2,1-1-60,-4-16-66</inkml:trace>
  <inkml:trace contextRef="#ctx0" brushRef="#br0" timeOffset="59435.1206">15954 9479 396,'0'0'83,"0"0"-57,0 0-19,0 0-6,0 0 2,0 0-6,-88 108 6,53-54-3,-1 5 2,0-1-1,3 0 5,2-6-6,-1-2 2,5-6 30,4-9-30,5-4 0,3-1 2,-3-6-4,3-2 0,0-3-2,5-7-35,2-8-45,5-4-107</inkml:trace>
  <inkml:trace contextRef="#ctx0" brushRef="#br0" timeOffset="60291.0636">16205 9539 205,'0'0'154,"0"0"-96,0 0-28,0 0-18,0 0-12,0 0 0,34-2 9,-14 2-2,0 3 1,5 6-3,1 2 0,1 4 0,2 2-5,-1 1 0,-3 1 0,-1-1 2,-4-3-2,-4 0 0,-3-2 1,-3-5-2,-3 2 2,-3-3-2,-1-1 1,-3 3-8,0 1 8,0 4 30,-12 1-1,-7 3-18,-5 2-10,-1 2-1,-2 4 4,-4 1-4,-1 1 5,1 1-5,4-2 0,1-1 0,4-2 5,5-3-5,3-3 0,5-3-9,2-4-46,4-5 3,3-6-63,0 0-213</inkml:trace>
  <inkml:trace contextRef="#ctx0" brushRef="#br0" timeOffset="60855.3501">15917 10058 156,'0'0'42,"0"0"3,0 0 7,0 0-17,0 0 25,0 0-5,50 3-9,-36-3 1,3-3-19,1-4-1,2-4-21,2 0-5,1-2 1,3-3 0,-3 0-2,-3 1 0,-1 2-2,-3 1-26,-3 4-19,-4 2-41,-8 3-66</inkml:trace>
  <inkml:trace contextRef="#ctx0" brushRef="#br0" timeOffset="62367.2558">16762 9319 421,'0'0'87,"0"0"-30,0 0-11,0 0-14,0 0-22,0 0 8,0-9-18,0 9-1,6 1-4,10 19 0,8 9 5,1 12 0,-1 5 4,1 8-4,-5 3 1,-5 3 1,-4 4-2,-3-4 0,-3 0 0,-5-4 3,0-1-3,0 0-1,-20-2 1,-7-2 0,-11-6-24,-6-3-14,-2-6-21,-2-6-1,4-3-39,0-9-106</inkml:trace>
  <inkml:trace contextRef="#ctx0" brushRef="#br0" timeOffset="63795.9526">17880 9808 427,'0'0'86,"0"0"-38,0 0-14,0 0-34,0 0-14,0 0 14,28 3 8,4-3 2,7-1 13,4-5-23,5 0 10,-3 1-10,-6 2-3,-8 3 2,-10 0-42,-11 0-92,-10 3-55</inkml:trace>
  <inkml:trace contextRef="#ctx0" brushRef="#br0" timeOffset="64011.9359">17843 10008 111,'0'0'119,"0"0"-102,0 0 63,0 0-28,109 7-12,-62-7-12,5 0-22,0-4-6,-6 0 0,-4 2-50,-11 1-49,-10-1 2</inkml:trace>
  <inkml:trace contextRef="#ctx0" brushRef="#br0" timeOffset="64963.876">19601 9582 473,'0'0'66,"0"0"-51,0 0-10,0 0-5,0 0-13,0 0 13,-9 103 44,-5-55-13,-8-1-23,-6-3 4,-7-2 5,-7-3-17,-7-5 7,-3-2 3,1-3-10,2-6-6,10-4 3,9-6 3,10-4 0,6-4 0,8-5 0,0 0 0,3 0-4,0-11-3,3-10-17,0-6 20,0-4 4,3-6 5,10 0 1,3 3-5,3 8 1,2 5 1,3 8-1,1 9-3,5 4 1,1 3-11,4 19 9,1 10 2,2 1 0,-5 1 11,0-2-11,-4-3 1,-2-2-2,1-3 2,-6-2-2,-1-2-41,-8-3-65,-1-5-11,-5-6-136</inkml:trace>
  <inkml:trace contextRef="#ctx0" brushRef="#br0" timeOffset="66306.4921">20472 9348 371,'0'0'66,"0"0"-3,0 0-25,0 0-34,0 0-4,0 0-10,0 58 10,0-8 40,1 12-22,2 5-2,0 3-6,-1-1-4,1-6-5,-3-4 3,0-8-3,0-4 2,0-5-5,0-5 9,0-2-9,2-5 2,1-4-44,0-9-81,-2-10-165</inkml:trace>
  <inkml:trace contextRef="#ctx0" brushRef="#br0" timeOffset="66978.4524">21240 9521 345,'0'0'11,"0"0"21,0 0-19,0 0-11,0 0-1,0 0 1,-61-12 0,46 22-1,-1 6 6,-2 6 4,0 8 1,-1 9-1,-1 6 14,5 5-11,2-2 9,7-3-22,6-4 5,0-7-6,8-2-12,11-6-1,3-5 11,5-3-1,4-7 3,8-7 3,5-4 7,5 0 8,-1-3-10,-1-12 5,-8-2-3,-9-1-8,-11-2 12,-8 1 29,-5-3 13,-6-5-18,0-2-27,0-3-2,-8 1-8,-5-4 7,-5-1-1,1-2-6,-2 4-1,-2 2-32,1 8-66,1 9-25,-4 7-39</inkml:trace>
  <inkml:trace contextRef="#ctx0" brushRef="#br0" timeOffset="67754.4054">21301 9402 450,'0'0'37,"0"0"-4,0 0-17,0 0-16,0 0 3,0 0-3,0-1-7,0 23-7,0 16 14,0 13 17,0 9 17,0 3-22,-7 0 0,1-3-8,-1-4-4,-1-6 5,-1-4 1,3-5 14,2-5-17,-1-2 3,-1-6-2,0-4-3,-1-4-1,3-7-20,0-5-34,4-7-47,0-1-97</inkml:trace>
  <inkml:trace contextRef="#ctx0" brushRef="#br0" timeOffset="68344.6396">21637 9539 553,'0'0'0,"0"0"-5,0 0-22,0 0 27,0 0 3,0 0-3,57 10 0,-35-2 2,2-1 3,1 1-4,2 1 1,-1 0 0,1 0 3,-4 0-5,-2 0 0,-4 0 0,-1-1 0,-7-1 0,-1-1-6,-5-1-5,-3 2 8,0 4 3,0 4 3,-5 6 2,-11 5-2,-8 4 0,-5 4 1,0 1 2,-3 0-3,3-2-3,2-5 1,4-2-1,2-2 0,7-1-28,0-5-37,3-3-74</inkml:trace>
  <inkml:trace contextRef="#ctx0" brushRef="#br0" timeOffset="70234.3161">22865 9505 313,'0'0'115,"0"0"-83,0 0 2,0 0-14,0 0-10,0 0-8,-22 37 17,4-8 2,-6 8-1,0 7-14,-10 4-5,0-1 3,-2-4 1,0-5-5,3-3 0,2-6-40,4-3-19,5-3-37,3-8-100</inkml:trace>
  <inkml:trace contextRef="#ctx0" brushRef="#br0" timeOffset="70650.2901">22602 9602 352,'0'0'52,"0"0"-47,0 0 0,0 0 4,0 0 18,54 106 1,-36-72-19,1-3-5,2-2 4,-3-5-6,-1-1 0,-4-5-2,2-1-5,-5-1-26,3-3-42,-3-3-13</inkml:trace>
  <inkml:trace contextRef="#ctx0" brushRef="#br0" timeOffset="71448.8863">22894 9473 349,'0'0'35,"0"0"15,0 0-25,0 0-11,0 0-9,0 0 11,-75-61 9,57 57 4,-2 2-19,-6 2-9,-3 0 1,-4 0 0,-1 10 1,1 0-3,0 2 1,5 1-1,0 5 0,-1 2 0,3 5 0,-1 1 1,2 5 0,3 1-1,3 7-1,3 4-1,2 1 2,5-2 0,1 0 0,2-5 0,6 0 1,0-4-1,0-5-5,13 0-6,8-6 2,7-2-4,7-5 13,5-4 2,5-1 8,2-6-9,1-1 4,0-3 0,-3 0-5,-4 0 3,-2 0 3,-6 0-4,-3 0-2,-4-7 2,-4-1 3,-2-2 12,0-4-4,-4-3-5,2-4 11,-1-3-12,-3-3 10,-5 0 4,-3-3-5,-4-1 2,-2-3 5,0-2-22,0-2 5,-6 1-4,-5-3-2,1 3 6,-2 3-6,0 3 0,-1 6-3,-1 4-42,-1 4-61,-1 5-57</inkml:trace>
  <inkml:trace contextRef="#ctx0" brushRef="#br0" timeOffset="72088.8434">23653 9282 529,'0'0'64,"0"0"-1,0 0-40,0 0-18,0 0-1,0 0 2,0 0 1,-5-7-7,5 35-11,0 12 5,0 15 6,0 0 4,0 2-4,0-1 1,0-1 0,0 1 2,0 0-3,-7-2 0,-5-6 4,3-4 0,0-5-4,-1-6 1,4-4 0,1-4-1,-1-4 5,3-5-5,0-6-33,3-7-80,0-3-109</inkml:trace>
  <inkml:trace contextRef="#ctx0" brushRef="#br0" timeOffset="72888.7931">24008 9469 309,'0'0'40,"0"0"-4,0 0-5,0 0 16,0 0-8,0 0-2,48-85-16,-32 72-11,-2 3-3,3 3-2,-2-1-5,3 4 5,0 4-5,4 0-1,2 0 1,2 7-3,-1 13 1,1 5 1,-4 7-5,-3 5 4,-2 7 2,-1 3 0,-1 4 4,1-3-3,-1-4 1,5-4-2,-2-4-3,3-4 3,2-5 0,1-3 4,0-2 3,2-8-4,0-3-3,1-5 5,3-6-5,0 0-12,1-4-70,-3-13-133</inkml:trace>
  <inkml:trace contextRef="#ctx0" brushRef="#br0" timeOffset="73480.7614">24634 9300 236,'0'0'121,"0"0"-68,0 0-17,0 0-23,0 0-12,0 0-1,-37 37 9,12-8 24,-5 7 3,-4 6-9,-5 5-6,-1 2-20,-1 1 1,2-1-1,5-3 1,0-4 0,3-1-1,-4-5 1,4-3-2,0-3 10,4-6-10,7-5 0,4-2-6,5-5-26,8-4-13,3-7-31,0-1-87,14 0-100</inkml:trace>
  <inkml:trace contextRef="#ctx0" brushRef="#br0" timeOffset="74144.7124">24942 9466 105,'0'0'138,"0"0"-93,0 0 3,0 0-13,0 0-21,0 0-11,0 0 7,7 0 33,8 5-17,0 1-6,6 1-9,4 4-1,2-2-6,6 3-1,0 2 1,0-1-4,-1 2 1,1-1 14,-4-1-2,-3 0-7,-4-1-5,-3-2 0,-6-1 3,-2-1 1,-7-3-5,-2 0-6,-2-2 6,0 2-5,0 2-1,0 5 6,-14 4 74,-5 2-47,-7 0-9,-3 3-8,-6 3-5,-1 3-1,1 0-3,-1 1 6,5-2-7,2-3-2,5-2-9,0-3-33,4-1-16,3-6-39,2-3-103</inkml:trace>
  <inkml:trace contextRef="#ctx0" brushRef="#br0" timeOffset="78233.1356">9065 11295 17,'0'0'373,"0"0"-324,0 0-32,0 0 2,0 0-6,0 0-7,0 0 1,1-5-7,-1 10 1,0 15 5,2 5 40,-2 10-27,0 6 10,-8 2-23,-7 1 7,-6 1-5,-2-3-5,-4 2 2,1-2-4,-4-2-1,0-4 0,-1-4-2,-2-1-7,1-6-2,-1-4 3,9-6 2,-2-4 4,6-6 2,3-5 3,5 0 2,3-10-3,2-14 1,1-7-2,6-10 17,0-6-15,0 1 0,9-1 2,6 8-5,4 7-2,2 5 2,2 8 0,2 5-3,3 7 0,5 7 0,3 0-1,7 12 4,-6 15-6,-2 6 5,-4 6 1,-4 2 0,-5 2-1,-1 1-4,-3-3-33,4-4 27,-5-5-13,1-7-69,-5-3-26,0-11-36</inkml:trace>
  <inkml:trace contextRef="#ctx0" brushRef="#br0" timeOffset="81422.7368">20132 9001 350,'0'0'54,"0"0"12,0 0-9,0 0-30,0 0-2,0 0-2,0 0-14,-7-4-9,2 14-11,-6 15 11,-2 12 0,-8 14 2,-1 16 0,-3 6 2,-2 7-3,4-1 3,-2-6-4,4 1 0,7-5 0,8-4-5,6-5 3,6-7-3,21-5 4,12-7 1,12-8-19,7-8-53,15-9-139</inkml:trace>
  <inkml:trace contextRef="#ctx0" brushRef="#br0" timeOffset="83058.6097">25667 9084 409,'0'0'53,"0"0"7,0 0-31,0 0-17,0 0 5,0 0 14,0 0-17,-10-7 3,10 7 0,0 0-17,0 0-4,0 9-7,0 12 11,7 6-1,6 8 3,1 7-2,2 7 1,-2 9-1,2 0 0,-5 1 2,-2 0 3,-5 1-5,-4-1 4,0-2-2,-9-3-2,-13-6 4,-7-3 2,-6-2 0,-3-6-4,-1-1-4,0-1-22,-2-3-32,2-4-32,-3-4-62,-4-3-131</inkml:trace>
  <inkml:trace contextRef="#ctx0" brushRef="#br0" timeOffset="86015.4537">9548 11166 73,'0'0'119,"0"0"-70,0 0 9,0 0 8,0 0 4,0 0-4,0 0-14,0-5-2,0 4-14,0 1-17,0 0-6,0 0-10,0 0-3,0 0 0,0 0-3,0 0-5,3 15-24,2 16 22,1 15 9,2 13 1,0 8 0,-2 4 5,0 0-2,-6 2-3,4 4 0,-4 0-4,0-6-6,0-10 10,0-11 0,0-6 0,5-7-1,-1-2-36,-2-10-83,-2-7-128</inkml:trace>
  <inkml:trace contextRef="#ctx0" brushRef="#br0" timeOffset="86951.3945">10167 11297 370,'0'0'60,"0"0"-40,0 0 6,0 0-7,0 0-1,-95-11-7,74 20 1,6 7-6,-4 7-3,0 8-2,2 6 5,3 7-2,4 2-2,7 4 0,3-2-2,0-2 0,15-3-6,9-8-3,10-7-14,3-10 21,5-4 2,1-5 7,-4-6-5,0-1 9,-8-2-10,-1-4 5,-5-12-2,-1-8-2,-3-6 7,-3-3-3,-3-2-4,-6 4 4,-8-1 15,-1 2 6,0 0 19,-13-1-26,-2-2-16,-1-1-2,-1 1-4,-1 1-19,0 5-42,-4 9-31,-5 7-6,-1 8-123</inkml:trace>
  <inkml:trace contextRef="#ctx0" brushRef="#br0" timeOffset="87459.2577">10216 11095 419,'0'0'24,"0"0"12,0 0 29,0 0-54,0 0 14,0 0-8,-11-12-17,11 20-4,0 20-9,0 20 13,0 14 2,0 9 1,1 4 4,1-4-6,0 0 1,-2-1 2,0 1-3,0-2 0,-4-1-1,-11-11 0,4-10 0,0-8 0,3-9 0,1-6 1,2-6-1,1-7-7,4-5-43,0-6-58,0 0-169</inkml:trace>
  <inkml:trace contextRef="#ctx0" brushRef="#br0" timeOffset="88011.2263">10512 11348 487,'0'0'80,"0"0"-80,0 0-12,0 0-18,0 0 30,0 0 2,104 20 2,-70-12-1,2 2-3,0-4 5,-3-1-4,-3 2 1,-5-3 1,-7 2-2,-6 0-1,0-1 1,-5 1-1,-1 0 0,-4 0-2,-2 4 2,0 4 0,-6 4 6,-10 6-3,-5 5 1,-3 5 1,-3 7-5,-3 3 3,-1 4 0,-1-3-2,4-4 8,3-5-9,1-3-5,6-6-25,-3-6-92</inkml:trace>
  <inkml:trace contextRef="#ctx0" brushRef="#br0" timeOffset="88659.1806">12241 11353 459,'0'0'86,"0"0"-56,0 0-19,0 0-9,0 0 24,0 0-6,-10 0-18,-11 30-2,-12 9 1,2 5 3,-5 0 1,0 2-5,5-1 0,1-3 0,4 0-12,3-6-21,3-5-30,2-6-16,3-3-8,0-5-43,5-6-96</inkml:trace>
  <inkml:trace contextRef="#ctx0" brushRef="#br0" timeOffset="88971.1617">11958 11378 388,'0'0'60,"0"0"33,0 0-59,0 0-34,0 0-6,0 0 3,20 59 2,0-23 2,1 1 3,-2 1 1,5-2-3,-6-2 1,3-2-3,1-1 1,-1-4-1,-2-3 0,1-4-23,-4-4-56,2-6-82,-3-4 36</inkml:trace>
  <inkml:trace contextRef="#ctx0" brushRef="#br0" timeOffset="89571.1225">12251 11256 301,'0'0'18,"0"0"9,0 0 16,-83-56-2,58 52 14,-5 4-38,-3 0 1,-3 3-4,-1 15-2,-6 5-10,2 7 10,-1 3-5,1 8-4,5 5-3,8 6 2,8 3 12,7 4-10,5 3-1,4-2 0,4-4-2,0-7-2,4-5 1,18-8-6,10-5-3,8-5 3,6-5 4,5-8 4,3-5 0,2-8 0,4 0 4,0-9-3,-1-9-3,-8 0 1,-8-3-1,-13-2 3,-10 0-1,-1-5 10,-7-5 18,0-6 7,-3-8-15,-1-4-6,-4 0 5,2 1-15,-5 4-3,-1 2 4,0 2-7,-4 6-2,-9 4 2,-3 5 1,-3 4-1,-3 5-29,-3 5-41,-1 4-63,-5 4-128</inkml:trace>
  <inkml:trace contextRef="#ctx0" brushRef="#br0" timeOffset="91178.8167">13815 11086 321,'0'0'61,"0"0"4,0 0-13,0 0-15,0 0-3,0 0-1,0 0-9,0-6-10,0 6-14,1 0-7,2 20-12,3 11 15,3 15 4,2 6 26,-4 5-4,1 1-4,-2-3-17,1-4 7,-3-6-7,1-2-1,-4-6 3,-1-1-3,0 0 0,0-1-19,0-3-30,-4-4 41,-2-5-25,5-8-60,1-7-67,0-7-125</inkml:trace>
  <inkml:trace contextRef="#ctx0" brushRef="#br0" timeOffset="91922.7713">14075 11216 275,'0'0'87,"0"0"-6,0 0-18,0 0-27,0 0-6,16-80-12,-6 65-6,4 1-12,2 1 2,2 2 1,3 4-2,1 4 0,1 3-1,-1 0-6,5 19 6,1 11-1,1 9 0,1 10 1,-4 2 0,-2 0 0,-4-3-1,-1-2 5,-2-6-4,2-5 2,5-6-1,2-4 2,1-6-3,3-2 0,-1-5 0,-1-5 5,2-2-9,-2-5 4,-1 0 0,-2 0 0,-1-5-16,-6-5-41,-2-2-22,-5-2-53,-3-1-153</inkml:trace>
  <inkml:trace contextRef="#ctx0" brushRef="#br0" timeOffset="92642.7252">14655 11019 274,'0'0'114,"0"0"-66,0 0-11,0 0-9,0 0-13,0 0-15,-13 19-4,-4 11 4,-7 9 4,-7 8-1,-3 4 0,-7 2 10,0-2-7,0-2-1,4-3 3,-1 0-4,0-1 1,1-1-2,1 1-2,4-4 5,7-3-6,7-6 0,6-10 0,5-7-6,7-8-35,0-7-44,0 0-101</inkml:trace>
  <inkml:trace contextRef="#ctx0" brushRef="#br0" timeOffset="93367.8993">14998 11130 428,'0'0'58,"0"0"-13,0 0-40,0 0-5,0 0-4,0 0-6,15-3 9,3 15 2,6 2 4,4-3-5,3 3 0,4-2 1,-1-2 3,0 3-2,1-5-1,-5 3-1,-5-2-1,-4 2-1,-9-2-1,-3 0-2,-4 0 0,-2 0 4,-3 0-1,0 3-8,0 0 10,-3 4 5,-13 5 4,-6 7-1,-5 2-4,-4 2-2,-2-1 10,0 0-3,0 1-3,2 1-4,0-1-2,4-2 0,7-4-62,1-7-64</inkml:trace>
  <inkml:trace contextRef="#ctx0" brushRef="#br0" timeOffset="94367.8336">18236 11247 299,'0'0'82,"0"0"-23,0 0-44,0 0-15,0 0 0,0 0 12,43 0 21,-16 0-7,8 0-10,4 0-2,3-3-12,4 0 3,-1-3-5,1 2-16,-10-1-88,-8-1-197</inkml:trace>
  <inkml:trace contextRef="#ctx0" brushRef="#br0" timeOffset="94591.8247">18286 11434 232,'0'0'26,"0"0"49,103 0-38,-54 0-20,-1 0-3,-2-5-13,-7 3 4,-6-3-5,-8 2-76,-8 0-66</inkml:trace>
  <inkml:trace contextRef="#ctx0" brushRef="#br0" timeOffset="96171.0434">19968 11020 376,'0'0'59,"0"0"-45,0 0-8,0 0-6,0 0-13,0 0 13,0 0 14,-6 83 5,-5-47-5,-2 2 9,-2-2-1,-3 0-12,-2-2 0,-3-1-9,-4-1 2,-3-2 1,-4-4-3,1-3 5,2-5-5,1-4 1,4 1-4,3-4 1,3-5-27,4-3 13,2-3 2,4 0 11,2-6-2,4-12-2,2-6-16,2-6 22,0-3 3,5-2 1,10 3-1,0 7 3,4 2-1,-1 7-5,4 6 7,1 6-6,2 4 3,1 0-4,2 11-3,0 10 3,-1 3 0,-2 3 3,-2 0 1,-7 0-4,-3 0 0,-3-1-2,-3-1-25,-2-2-37,2 0-71,-3-4 103,1-4-71</inkml:trace>
  <inkml:trace contextRef="#ctx0" brushRef="#br0" timeOffset="97651.4601">20492 10701 181,'0'0'66,"0"0"-19,0 0 8,0 0-1,0 0 1,0 0 9,8-26-6,-8 26-13,0 0-8,0 0-20,0 0-17,0 0-1,-7 5-2,-4 14 3,-2 12-3,-3 14 8,-1 12-12,1 7 14,2 9-12,1-2 5,7-1 0,3-1 0,3-2 0,0-1-2,7-3 1,10-6 1,4-4-4,6-5 4,7-2-1,12-6 0,8-5 1,7-8-27,1-12-40,0-8-43,-8-7-79</inkml:trace>
  <inkml:trace contextRef="#ctx0" brushRef="#br0" timeOffset="98347.4158">21143 10790 49,'0'0'390,"0"0"-343,0 0-47,0 0-3,0 0 3,2 116 0,4-62 15,-2 1-13,-1-1 10,-1-5 2,-2-4-11,0-2 6,0 0-2,0-1-7,0-3-1,-2-4 1,1-5 2,-1-5-2,2-5-4,0-5-26,0-7-54,0-5-107</inkml:trace>
  <inkml:trace contextRef="#ctx0" brushRef="#br0" timeOffset="99530.8671">21845 10888 287,'0'0'46,"0"0"-9,0 0-3,0 0-18,0 0-6,0 0 19,-91-20-7,76 20-5,-3 9 0,1 9-17,-2 4 4,2 7-4,-2 6 0,1 3 1,5 4-1,2 0 0,4 0 2,6-2 0,1-4-2,0-2-11,13-3 6,3-2-2,5-4 7,4-2 14,4-7-11,4-5-3,1-5 22,0-6-22,-1 0 2,0-3 2,0-11 19,-2-3 9,-1-6-4,-3-3 0,-5-2-5,-5-2-17,-1-4-6,-7 1 15,-1-2-9,-4-3 1,-4 2-7,0 1 0,0 2-12,-10 5 4,-6 2-38,-4 6-46,-6 7-42,-2 3-104</inkml:trace>
  <inkml:trace contextRef="#ctx0" brushRef="#br0" timeOffset="100058.8326">21807 10651 262,'0'0'61,"0"0"1,0 0-26,0 0-25,0 0-11,0 0-12,-1 50 12,-1-3 15,1 8 25,-1 9-4,1 1-12,-1-1-12,-1-2-3,0-3 3,-5-1-12,-3-4 8,-1 0-8,-3-3 0,3-4 0,3-3 1,2-3 2,1-7 4,0-3-7,1-5 0,2-4-6,1-9-37,2-4-23,0-7-14,0-2-49,0 0-123</inkml:trace>
  <inkml:trace contextRef="#ctx0" brushRef="#br0" timeOffset="100907.877">22331 10932 112,'0'0'150,"0"0"-105,0 0 7,0 0-10,0 0-23,0 0 0,-3 0-19,3 0-10,1 2 3,14 7 7,2 1 2,7 1 1,1 1 2,5-1 6,-1-1-2,1 1-7,-2 0 3,-5-1-5,-2 2 3,-6-2-3,0 1 0,-3-2 0,-3 0 0,-3 0-2,-5-1 2,-1 1 0,0 4 0,0 3 1,-14 2 11,-5 3-6,-4 1-6,-6 3 3,-2 3 2,-5-1-4,3 0 11,2 0-6,1-3-6,5 0 0,3-1-1,0-2-15,6-5-33,4-4-73,6-4-151</inkml:trace>
  <inkml:trace contextRef="#ctx0" brushRef="#br0" timeOffset="101587.8315">23751 10942 356,'0'0'126,"0"0"-69,0 0-33,0 0-13,0 0-8,0 0 7,-77 93-4,57-63 1,0 0-6,-3 0 0,-2 2 7,-5-2-7,0-1 1,0-1-2,0 0-43,2-3-14,4-3 53,6-2-45,5-5-33,4-7-76</inkml:trace>
  <inkml:trace contextRef="#ctx0" brushRef="#br0" timeOffset="101939.8084">23449 11011 389,'0'0'87,"0"0"-31,0 0-32,0 0-17,0 0-7,0 0-10,28 11 10,-9 11-1,-2 5 1,0 2-1,1 2 1,-4-1 3,2-1-3,-4-2 4,0-3-4,1 0 1,-2-4 0,-2-2 4,0-5-5,0-2-37,-3-5-5,1-5-55,1-1-53</inkml:trace>
  <inkml:trace contextRef="#ctx0" brushRef="#br0" timeOffset="102555.7714">23728 10809 232,'0'0'126,"0"0"-74,-119-13 10,73 13-38,-2 1-20,2 16-2,0 2 7,3 7-6,4 5-3,2 7 0,1 6 4,3 4 0,2 3 12,4-1-8,3 0-6,3-4 6,9-1-8,7-3-1,5-2-8,0-5 2,14-3 6,7-5-2,3-4-8,4-3 8,5-7 2,4-7 1,8-4 12,7-2 3,8-7-9,7-9 7,0-4-12,-1-2 1,-6-2 5,-7-2 3,-9-1 15,-6 0-5,-11 0-2,-6 0-2,-6 0-6,-5 1 26,-3-2-16,-1-4-11,-3 1-4,-3-4-4,0 0-1,0 2-5,-6 0 1,-8 3 4,-5 3-22,-1 4-5,-4 4-48,0 1-68,1 3-103</inkml:trace>
  <inkml:trace contextRef="#ctx0" brushRef="#br0" timeOffset="103595.7037">24612 10593 281,'0'0'77,"0"0"-6,0 0-22,0 0-15,0 0-28,0 0 0,0 0-6,-6 81 12,3-30 20,3 8-14,0 4 3,0-1-11,0-5-3,0-4 1,2-7-8,-1-1 0,1-2 2,-2-3 8,0-4 4,0-1-8,0-4-5,-6-4 5,-2-2-6,-1-7-37,5-5-32,2-7-42,2-6-87</inkml:trace>
  <inkml:trace contextRef="#ctx0" brushRef="#br0" timeOffset="104467.6479">24781 10836 226,'0'0'26,"0"0"8,0 0 1,0 0 12,43-87-8,-27 73-6,2 2 1,2 2 5,2 2-26,4 2-8,2 3 3,5 2-8,0 1 2,-1 0 1,-2 0-3,0 6-2,-3 13 2,-2 15-16,-1 9 14,-7 8 2,-1 5 1,-4 2 8,3-5-2,0 0-6,7-8 1,3-2-1,7-6 7,-1-7-1,0-4-1,-2-7 4,-4-5-10,1-8 12,2-3-3,3-3 1,6 0 0,1-8-6,-2-5-1,-5-2-3,-4-2-13,-5 0-47,-8-2-101</inkml:trace>
  <inkml:trace contextRef="#ctx0" brushRef="#br0" timeOffset="105039.9767">25588 10664 350,'0'0'106,"0"0"-77,0 0-29,0 0-10,0 0 10,-55 91 3,25-41 27,-3 7-2,-4 2-18,-6 0 0,-7-1-5,-5-1 0,-8-3-3,1-4-1,4-5 10,7-7-11,11-7 1,11-4 0,10-5-1,7-6-26,10-8-37,2-7-33,8-1-108</inkml:trace>
  <inkml:trace contextRef="#ctx0" brushRef="#br0" timeOffset="105905.58">26019 10673 395,'0'0'27,"0"0"9,0 0-12,0 0-3,0 0 3,0 0-13,0-5-11,0 5-6,6 10 6,15 8 6,7 3 1,8 3-4,6 1 8,7-3-8,-1 2-2,1-4 5,-3-1-6,-1-1 3,-2-2-2,-3-1-1,-4-4 0,-7 0 0,-8-1 0,-7-3 1,-6-1 5,-6-3-11,-2 0 5,0-1-10,0 5 7,0 2 3,-16 3 18,-4 6-10,-9 2 1,-5 2-3,-2 3-6,-4 3 1,1-1 4,0 1-4,-1 0 0,-2-3 2,5-1-3,0-3 0,4-1-17,6-4-10,6-2-7,8-3-17,5-6-42,4-3-142</inkml:trace>
  <inkml:trace contextRef="#ctx0" brushRef="#br0" timeOffset="107009.5126">26659 10377 355,'0'0'88,"0"0"-49,0 0-28,0 0-11,0 0-6,0 0 5,26 53 1,-12-23 3,0 5-3,1 5 4,-3 5-2,2 4 5,-1 3 0,-3 4-7,2 4 27,-5 0-17,1 2-3,-2-3 27,-2 0-24,-4-2 0,0-3-3,0-3 2,-7-1 2,-11-5-3,-9-2-1,-3-4 13,-6-2-12,-4-5-8,-8-4-12,-5-6-15,-8-4-36,-4-8-105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2:30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816 195,'0'0'109,"0"0"-55,0 0 2,0 0 13,0 0 2,0 0-4,0 0-13,0-10-25,0 10-9,0 0-8,0 0-9,0 0-3,0 0-3,0 0-8,0 23 0,0 11 11,0 8 0,0 5-2,-2 1 7,1-1-6,1-5 2,0 0-1,-2-3 2,2-3-2,0-3 7,0-3-7,0-4-1,0-5-35,0-4-47,0-7-8,0-7-43,0-3-108</inkml:trace>
  <inkml:trace contextRef="#ctx0" brushRef="#br0" timeOffset="534.7333">4222 780 282,'0'0'76,"0"0"-55,0 0 1,0 0 4,0 0-12,0 0-1,22-78-13,-2 71 4,2 0 4,8 4-5,-3 3 6,1 0-9,-1 3-5,1 15 5,-5 8 0,2 5 2,-4 4-1,-6-1 1,-2-3-1,-7-5-1,-6-2-4,0-2 4,-6-1 3,-16 2 14,-8-2 1,-1-1-3,-2-4 2,3-2-16,2-4 2,4-4-3,3-3-30,0-3-47,12 0-133</inkml:trace>
  <inkml:trace contextRef="#ctx0" brushRef="#br0" timeOffset="1158.693">4783 791 364,'0'0'89,"0"0"-54,0 0-14,0 0-21,0 0-11,0 0 11,0 85 0,0-43 3,0 1 4,0-4 1,0-5-2,0 1-3,0-4-2,0-5 2,3 1 0,1-1-6,-1-3-30,-3-4-42,0-4-66</inkml:trace>
  <inkml:trace contextRef="#ctx0" brushRef="#br0" timeOffset="1646.6659">4744 732 387,'0'0'61,"0"0"-28,0 0-1,0 0-10,52-86 2,-37 79-11,3 2-6,2 5-3,2 0-4,3 12-7,-3 15 3,-5 8-7,-7 6 10,-8 7 2,-2 0 3,-3-3-4,-18-4 0,2-10-5,-5-5 1,0-5-6,-3-4-8,6-6-40,6-4-9,3-4 35,8-3 21,4 0 11,0-5 0,0-1 12,3 0 11,10 5-14,8 1 16,6 0 2,4 0-17,1 5-2,-1 8 4,-3-1 3,1 4-14,-4 2-1,2 3-2,-6 2 2,0 1-6,-4 0-7,-3-3-61,-2-6-53</inkml:trace>
  <inkml:trace contextRef="#ctx0" brushRef="#br0" timeOffset="2126.6353">5376 837 255,'0'0'43,"0"0"16,0 0 32,0 0-56,0 0-9,-89-19-7,64 46-16,-1 9 4,4 6 3,1 3-10,5 0 5,7 1-2,1-5-1,8-6-4,0 0 0,0-5 2,18-4-1,9-7-8,3-5 6,4-8 3,-1-6 6,0 0 7,0-10-1,0-17-5,-2-4 1,-6-5-3,-7-2 10,-9 1-11,-9 1 36,0-1-22,-6 1-14,-13 3 0,-5 0-8,4 3-39,-2 6-63,7 6-58</inkml:trace>
  <inkml:trace contextRef="#ctx0" brushRef="#br0" timeOffset="2518.6065">5675 780 610,'0'0'43,"0"0"-17,0 0-10,0 0-16,0 0-6,0 0-16,0 77 22,6-27 0,-3-4 3,0-5 1,-3-1 1,1-3-5,2-4 3,0-5-3,3-3 2,-1-4-5,5-5-47,-2-4-53,-2-9-117</inkml:trace>
  <inkml:trace contextRef="#ctx0" brushRef="#br0" timeOffset="2854.5863">5746 657 338,'0'0'95,"0"0"-22,0 0-32,0 0-7,0 0-15,0 0-19,93-38-7,-57 58 4,4 7 3,-2 5 0,-9 2 2,-6 0-4,-11 0-9,-9-5-22,-3-4 21,-3-3 6,-15-5 6,-6-2 14,-3-5-14,0-2 9,-1 0-9,1-6-78,4-2-148</inkml:trace>
  <inkml:trace contextRef="#ctx0" brushRef="#br0" timeOffset="3286.5587">6218 834 385,'0'0'183,"0"0"-128,0 0-29,0 0-26,0 0-11,0 0-5,15 74 16,-13-32 8,-2 0 12,0-1-6,0-2-1,0-3-5,0-1-8,0-3 0,0-5-10,0-5-27,0-5-27,0-7-103,0-8-183</inkml:trace>
  <inkml:trace contextRef="#ctx0" brushRef="#br0" timeOffset="3558.5425">6301 698 381,'0'0'23,"0"0"-10,0 0-8,0 0 6,102-55-9,-78 55-2,-3 0-6,4 0 6,-1 0-1,-2 11 2,-4 2-2,-3 4-42,-7 1-54,-7 1-84</inkml:trace>
  <inkml:trace contextRef="#ctx0" brushRef="#br0" timeOffset="3785.0587">6191 1031 91,'0'0'328,"0"0"-328,0 0-9,0 0 9,0 0 6,102 0 10,-65 0-1,3 0-2,-1 0-7,0 0-4,-6 0-2,-8 10-7,-9 3-110,-14 4-227</inkml:trace>
  <inkml:trace contextRef="#ctx0" brushRef="#br0" timeOffset="3985.0445">6230 1304 390,'0'0'93,"0"0"-93,0 0-4,0 0-9,0 0 13,0 0 30,66 18-8,-31-18-11,4-7-5,3-6-3,1 0-3,-1 0-75,-8-1-137</inkml:trace>
  <inkml:trace contextRef="#ctx0" brushRef="#br0" timeOffset="4537.0108">7030 761 154,'0'0'292,"0"0"-202,0 0-47,0 0-32,0 0-11,0 0-8,-14 85 8,8-38 5,3 0-4,-1-3 3,4-4 1,0-4-3,0-5 3,0-1-5,0-4 4,0 0-4,0-3-2,0-1 0,0-4-66,7-9-39,2-4-70</inkml:trace>
  <inkml:trace contextRef="#ctx0" brushRef="#br0" timeOffset="5032.9792">6946 869 445,'0'0'4,"6"-89"1,9 50-5,3 7 4,-5 10-2,4 5 17,-2 7 7,1 2-6,8 3-17,-2 5-3,4 0-4,-1 14 1,3 12-3,-4 11 2,-9 9 4,-9 5 0,-6 2 0,-3-5 0,-22-8-9,-1-8-4,-5-8 6,1-8-5,5-3 0,4-9-11,6-3-12,6-1 5,9 0 6,0-13 15,0-2 9,13 3 8,1 5 19,-2 2-7,0 5 5,3 0-21,7 2 4,2 11 11,7 1-13,1 1 0,2 1-3,-1 2 0,0 4 0,-5-3 1,-1 4-5,-5-4 1,-7-1-16,-2-1-42,-5-6-20,1-3-11</inkml:trace>
  <inkml:trace contextRef="#ctx0" brushRef="#br0" timeOffset="5432.9562">7537 666 417,'0'0'24,"0"0"-9,0 0-11,0 0-2,0 0-1,0 0 11,67-23 8,-33 23 0,4 0-8,2 0-3,-1 0-9,-2 0 5,-1 0-4,-3 0-1,-3 0 4,-2 2-4,-7-2-50,-6 0-74,-8 0-125</inkml:trace>
  <inkml:trace contextRef="#ctx0" brushRef="#br0" timeOffset="5688.938">7758 655 159,'0'0'58,"0"0"-28,0 0 32,-5 103-9,5-69 8,0 3-29,0-2-8,0 1-8,0-1-5,0 0 5,0-3 8,0-3-17,0-1-5,0-3-1,0-1 3,0-1-4,0-5-7,0-3-55,2-6-84</inkml:trace>
  <inkml:trace contextRef="#ctx0" brushRef="#br0" timeOffset="6208.9059">8132 615 434,'0'0'88,"0"0"-81,0 0-1,0 0-6,0 0 1,0 0 7,109-4-3,-73 4-1,3 0-4,-3 0 6,-2 0-6,-3 0 0,-7 0-13,-6 0-54,-9 0-49,-8 0-118</inkml:trace>
  <inkml:trace contextRef="#ctx0" brushRef="#br0" timeOffset="6448.8895">8339 625 473,'0'0'52,"0"0"-52,0 0-11,0 0 11,-11 89 12,9-56-4,2 1 6,0 0 7,0-1-8,0 3-13,0-3 5,0 2-5,0-2 0,2-3 0,-1-1 3,-1-1 3,0-4-2,0-1-4,0-3-10,0-4-74,0-3-114</inkml:trace>
  <inkml:trace contextRef="#ctx0" brushRef="#br0" timeOffset="6648.8782">8184 1191 518,'0'0'177,"0"0"-157,0 0-6,0 0-14,0 0-12,0 0 12,66-12 0,-29 8 1,1 0-1,3 1 0,1-1-1,2-2-4,5 0-43,-2-3-48,-2-3-84</inkml:trace>
  <inkml:trace contextRef="#ctx0" brushRef="#br0" timeOffset="7176.8437">8953 649 441,'0'0'74,"0"0"7,0 0-34,0 0-45,0 0-2,0 0-10,0 86 9,3-37 1,1 4 2,1-3-1,-1-5 0,1-7 3,-1-6-3,-3-5 0,1-2 1,-2-4-2,0-3-21,0-7-49,0-7-85,0-4-65</inkml:trace>
  <inkml:trace contextRef="#ctx0" brushRef="#br0" timeOffset="7480.8282">8966 621 239,'0'0'13,"0"0"-1,0 0 35,0 0 6,63-77 22,-45 71-39,1-2-4,5 4-18,1 2-3,2 2-11,1 0 2,4 2-2,1 8 4,-4 5-4,-2 0-9,-7 1-62,-7-1 9,-5-2-38,-8 1 8,-3-1-103</inkml:trace>
  <inkml:trace contextRef="#ctx0" brushRef="#br0" timeOffset="7712.8095">8981 900 249,'0'0'170,"0"0"-94,0 0-10,0 0-53,0 0-7,0 0 1,78-13 7,-47 10-6,-3 1-8,1 2 0,-1 0 1,-1 2-1,-6 11-16,-3 3-100,-12 2-148</inkml:trace>
  <inkml:trace contextRef="#ctx0" brushRef="#br0" timeOffset="7928.799">9035 1196 216,'0'0'29,"0"0"22,0 0 6,0 0-26,88 0 13,-60-2-10,4-3-10,0-2-3,1 1-20,0 1 5,4 2-6,-1-1-64,1 1 10,1-3-48,-5-2-147</inkml:trace>
  <inkml:trace contextRef="#ctx0" brushRef="#br0" timeOffset="8464.7665">9882 682 370,'0'0'92,"0"0"-26,0 0-8,0 0-24,0 0-15,0 0 4,-58-64 12,49 64-26,-6 0-9,0 0 0,-6 0-2,-4 8 7,1 6-11,5-2 6,4 2-19,4 1 19,8 2-11,0 1 1,3 1 9,0 2-8,3 2 5,14 0 0,8 5 3,4 0-2,0 1 4,1-2-1,-3 0 0,-2-2 2,-5-4-4,-2-3 4,-9-3-2,-2-4 0,-6 0 0,-1-2 0,0 2 5,-4 0 11,-12 3 20,-8-1-26,-6 0-3,-9-1 4,-4 0-11,-6-2-52,-2 0-66,-3-6-199</inkml:trace>
  <inkml:trace contextRef="#ctx0" brushRef="#br0" timeOffset="10281.4247">4144 1632 207,'0'0'21,"0"0"-16,0 0 9,0 0 18,0 0 13,0 0-11,6 8-10,3-4 8,2-1-13,2 1-3,2 0-7,6-3 0,4 1-7,5-2 16,9 0 3,7 0-2,0 0-2,3 0-2,1-2-8,2-4-6,6 2-1,0-1 3,2 1 3,-2 0-3,-1 0-3,-2 1 3,0 0-3,-3 0 0,-2 0 0,-1-2 0,-4 1 3,1-2-1,-1 0-2,-2-2 0,-1 1 0,1-1 0,5 1 0,2 1 0,6 3-1,12-2 1,1 2-1,0 2 3,1-1-3,0 1 1,0 1-1,3 0 1,5-1 1,-2 1 0,4-2 2,1 0 1,-5-2 5,3 1-4,-9 0-3,-4 0 5,-5 2-6,0 1 1,0 0-2,-4 0 4,4 0-5,-1 0 1,-8 0-2,5 0 2,-2 0 4,5 0-2,2 0 3,1 0-3,7 0 7,0 0-6,-3 0-1,-1 0 1,1 0 2,-3-2-4,-4-1-1,-2-1 3,-3 3-3,-1 0 2,-2-2-1,2 1 0,1-1 1,-2 3 14,-1 0-11,-2 0-4,5 0-1,5 0 19,4 0-7,2 0-12,0 0 5,-4 0-2,-2 0 2,-5 0-5,1 0 5,-1 0-5,0 0 1,-2 0 0,-3-1 4,-1-1-3,-4-1 0,1 1 0,-4 1-2,-1-2 0,0 3-2,1-3 0,5 2 1,5-2 1,1-2 4,-1 0-4,5 0 0,-6 2-1,1 0 1,-3 0 0,-3 3 1,5-2-1,5-1 5,6 3 5,5-2-1,5 1-6,3-1-2,2 1 1,-1 0 0,1-2 1,2 1 2,-1 1-5,1-1-2,-4-1 0,-4 0 2,-5-2 0,-7 3 4,-9-1-2,-14 1-2,-17 0 2,-8 2-3,-11 0 1,0 0-6,0 0-31,-27 0-73,-12 0-102</inkml:trace>
  <inkml:trace contextRef="#ctx0" brushRef="#br0" timeOffset="13621.8757">2967 2946 147,'0'0'190,"0"0"-136,0 0-18,0 0 22,0 0-7,0 0 9,-1-6 1,1 6-24,-2 0-17,2 0-2,-1 0-18,-1 0-8,1 20-1,1 12 8,0 12 1,-2 5 2,2 2 1,0-1-3,0-3 0,0-1-12,-1-4 2,-1-6-20,1-3 22,-4-3 5,2-3-38,-7-1-45,4-6-54,-5-7-117</inkml:trace>
  <inkml:trace contextRef="#ctx0" brushRef="#br0" timeOffset="14541.8173">2842 2806 274,'0'0'70,"0"0"-12,0 0-24,0 0-1,0 0-15,0 0-5,-81-10-4,68 10-4,-1 10 12,-5 7-1,2 5-9,-5 9-3,1 8-4,3 6 0,-1 6 8,1 9-6,3 3-2,-1 5 4,8-2-4,2-3 0,5-2-4,1-6 4,0-1 0,4-1 2,14-5-4,5-1-3,5-6 0,8-5-14,7-3 18,-1-7-6,7-7-4,6-7 4,6-7 6,8-5 1,6-8 15,2-17-15,-4-7-8,-4-8 8,-5 0 3,-7-2 1,-5 0 1,-7-2 24,-10-1-7,-10-3 6,-8-5 12,-11-3-10,-6-5-7,0 1-1,-13 0 5,-11 4-4,-3 3-4,-3 2-9,-4 4-6,-5 5-3,2 6 4,-8 4-5,-1 7 2,-5 4-2,-1 4-2,-3 8-19,-1 6-16,1 3 7,3 0-2,0 18-5,7 11-18,3 9 0,-1 8-58,4 4-63</inkml:trace>
  <inkml:trace contextRef="#ctx0" brushRef="#br0" timeOffset="17400.3317">5275 2828 252,'0'0'122,"0"0"-70,0 0 0,0 0 11,0 0-18,0 0 5,0-18-19,0 18-2,0 0-13,0 0-5,0 0-4,0 0-6,0 0-2,0 0-6,0 14-12,0 13 18,0 9 0,0 7 1,2 2 0,-1-2 9,1 1-8,-2-3 2,0-2-3,0-2-4,0-2-3,0-2-5,0-6 1,0-6 7,-2-7 4,1-5-3,1-4 3,0-3-4,0-2 3,0 0-12,0 0 3,0 0 10,7 0-4,8 0 4,6-1 9,4-5-9,8 1 6,0 2-6,4 2 0,-1 1 5,1 0-5,-5 0-3,-13 0-32,-4 6-75,-11 2-90</inkml:trace>
  <inkml:trace contextRef="#ctx0" brushRef="#br0" timeOffset="23522.1061">5942 2786 120,'0'0'103,"0"0"-65,0 0 6,0 0-4,0 0-7,0 0-27,0 0 0,37-1-6,-16 0 5,4-1 3,0 1-2,3-1-6,-1 1 7,-2-1-7,-3 2-3,-5 0-3,-2 0-54,-6 0-54</inkml:trace>
  <inkml:trace contextRef="#ctx0" brushRef="#br0" timeOffset="23874.6626">6102 2785 141,'0'0'76,"0"0"-75,0 0 20,0 0 28,0 0-7,-9 99-23,7-71-8,2-3-1,0-1-6,0-2 10,0-3-12,0-1 4,0-3 0,0 5-5,0-1 0,-3 2-1,3 1 6,-3 3-3,-4 1-3,2 2-5,-4-1-16,0-3-78,-1-4-30</inkml:trace>
  <inkml:trace contextRef="#ctx0" brushRef="#br0" timeOffset="24082.6457">5987 3302 336,'0'0'105,"0"0"-24,0 0-13,0 0-14,0 0-19,0 0-21,-6 0-14,6 0-18,1 0-9,14 0 23,8 0 4,7 0 9,5 0-9,1-5-3,0 0-18,0 1-38,-2-1-29,-1 1 15,-2-5-118</inkml:trace>
  <inkml:trace contextRef="#ctx0" brushRef="#br0" timeOffset="24559.6273">6475 2827 379,'0'0'123,"0"0"-103,0 0-17,0 0-3,0 0 2,0 0-2,3 15-14,0 9 10,1 7 8,-3 0-4,1 2 19,-1-2-15,1-5-1,1-2-1,0-1 1,-3 1-3,0 3 0,0 4 0,0-2 0,-3 0 0,-5-2-19,1-5-26,1-2-47,3-11-110</inkml:trace>
  <inkml:trace contextRef="#ctx0" brushRef="#br0" timeOffset="25135.5894">6511 2838 277,'0'0'112,"0"0"-16,0 0-45,0 0-10,0 0 3,0 0-9,0-28-25,0 28-10,4 0-6,6 17-15,4 10 20,7 8-2,-1 1 3,-1 0 0,0-3 4,-1-4 2,1-5-6,0-4 0,0-4 1,0-1-1,-4-1 5,3-2 0,-6-2-5,1-2 0,-4-3-5,4-1 4,-2-4 1,-2 0-2,-3 0 2,1 0 5,-2-3 4,-2-9 2,0-2 25,-3-2-19,0-1 3,0-1-12,0 0 6,-2-3 4,-4-1-11,-4-3 1,4-2-5,0 0-1,3 0-4,1 0 2,1 1-1,1 3 0,0 5-18,0 5-9,0 5-1,0 5-11,0 3-30,0 0-81,0 0-125</inkml:trace>
  <inkml:trace contextRef="#ctx0" brushRef="#br0" timeOffset="25775.5514">7055 2817 408,'0'0'121,"0"0"-47,0 0-33,0 0-23,0 0-9,0 0-6,0 4-3,0 16-18,0 8 13,11 8 5,-3 3 7,-2-4-5,-1-3 0,1-5-2,4-2 4,-1 0-3,0-4 1,0-5 0,-3-1 1,-2-4-6,-2-1 3,1-2-15,-3-5-17,0-3-52,0 0-26,0-3 17</inkml:trace>
  <inkml:trace contextRef="#ctx0" brushRef="#br0" timeOffset="26071.5291">7088 2774 403,'0'0'7,"0"0"-3,0 0-1,0 0 3,0 0 27,0 0-3,49-69-16,-28 67-6,3-2-7,4 4 3,-1 0-2,4 0-1,-2 0-1,-4 2 0,-4 7-1,-3 2-23,-6-1-61,-5 2-59,-7-2-62</inkml:trace>
  <inkml:trace contextRef="#ctx0" brushRef="#br0" timeOffset="26317.2621">7127 2921 281,'0'0'140,"0"0"-116,0 0-4,0 0-12,0 0 0,0 0 0,56 0 32,-20 0-14,3 0-19,-3 1-2,-7 3-4,-3 1-1,-8 3 0,-5 1-72,-8 3-52,-5 3-31</inkml:trace>
  <inkml:trace contextRef="#ctx0" brushRef="#br0" timeOffset="26507.6754">7158 3208 368,'0'0'0,"0"0"-9,0 0 9,0 0 7,0 0 50,85 11-39,-52-11-7,1-5 0,2-5-9,-2 2-2,-3 1-19,2-1-17,-3 2 21,-3 0-176</inkml:trace>
  <inkml:trace contextRef="#ctx0" brushRef="#br0" timeOffset="27383.9161">7738 2792 473,'0'0'89,"0"0"-54,0 0-26,0 0 0,0 0 14,0 0 2,2-8-25,-2 24-27,0 8 23,0 6 4,0 3 4,-6 2 4,-5 0-4,0-4 1,0-2-1,0-2-4,0 0 3,0-2 0,-1 0-2,2-4 1,5-3 1,1-3-6,1-6 2,1-6-11,2-3 3,0 0 3,0 0-7,0-4-12,12-13-7,3-9 30,0-1-13,0-5-18,-3 3 17,-1-3 15,-1 4 1,-3-2 12,-2 4 9,-2 3 20,0 0-5,-3 2 34,3 2-3,4-4-54,1 1 3,2 1-16,6 0 0,0 4-5,0 5 2,-4 4 3,-3 6-4,1 2 4,-1 0-9,3 11 3,3 11 1,-3 3 4,3 3-6,-5 3 4,-2 0 3,1 1 4,-5-2-2,-2 0-2,-2-2-2,0-3 2,0-3 0,0 1-1,0-4 1,0-2 2,0-3 3,1-2-5,1-2-10,-1-2-6,1-1-31,-1-2-41,2-5-50,-3 0-101</inkml:trace>
  <inkml:trace contextRef="#ctx0" brushRef="#br0" timeOffset="27623.898">7728 3014 281,'0'0'13,"0"0"-12,0 0 5,0 0-1,0 0 9,0 0 25,95-21-7,-72 21-3,-4 0-12,2 0-11,3 0-1,-6 0-5,3 0-73,-7 0-211</inkml:trace>
  <inkml:trace contextRef="#ctx0" brushRef="#br0" timeOffset="28095.8683">8226 2854 351,'0'0'138,"0"0"-68,0 0-25,0 0-45,0 0-2,0 0-14,0 54 16,0-19 3,2 0 4,-1-2 18,-1-2-14,2-3-7,-1-3 3,1-1-7,1-3 1,1-1 4,-3-2-5,-1-5-5,2 1-44,-1-7-6,1-4-12,1-3 35,0-1-92</inkml:trace>
  <inkml:trace contextRef="#ctx0" brushRef="#br0" timeOffset="28551.8427">8262 2895 120,'0'0'346,"0"0"-270,-12-89-42,12 61-10,0 0-10,3 7 7,6 5 13,3 4-31,4 1 7,4 1-8,3 2 0,6 2-2,-5 5-2,3 1-1,-2 1 1,-4 19-5,-8 8 4,-10 10-8,-3 4 1,-25 3 10,-15 2 1,-4-5-1,1-9-17,9-7-13,10-13 21,9-5 9,10-3 0,4-5 0,1 0 0,0 0 0,6 0 20,12 0-20,9 0 0,4 2 0,5 9 2,-2 1-2,-1 0 9,1 0-8,-1 2 3,0 1 1,1 0-5,-2 0 0,-4 0 0,-6-2 7,-5 3-7,-1-3-11,-7 0-31,-4-3-81,-5-4-136</inkml:trace>
  <inkml:trace contextRef="#ctx0" brushRef="#br0" timeOffset="29747.8548">10452 2925 344,'0'0'103,"0"0"-52,0 0-4,0 0-34,0 0-13,0 0-6,0 19 6,0 4-1,0 2 1,0-3 0,0-1-5,7-3-1,7-3-5,4-2-7,3-3 18,4-6 4,5-3-3,0-1-1,0 0-24,-5-4-21,-3-8-5,-7-3 12,-4 0 38,-1-3 0,-5 1 10,-2 2 29,-3 5-4,0 2-3,0 7-11,0 1-14,0 0-7,0 7-29,0 10 16,0 1 13,4-2-1,4 0 1,0-4 0,0-1-8,4-1-3,3-3 11,-2-3 5,2-4 9,2 0 4,-1 0 3,-1-3 15,0-12-27,0-1 5,-3-2-2,-5-5-2,-2-1 14,-4 0-22,-1 0 1,0 3-6,0 2-6,0 5-49,0 3-72,0 7-225</inkml:trace>
  <inkml:trace contextRef="#ctx0" brushRef="#br0" timeOffset="29979.8398">11191 3062 539,'0'0'160,"0"0"-137,0 0 3,0 0-22,0 0-4,0 0-25,0 0-54,3-3-135,7-6-98</inkml:trace>
  <inkml:trace contextRef="#ctx0" brushRef="#br0" timeOffset="30825.0218">11569 3052 300,'0'0'85,"0"0"-56,0 0 17,0 0-28,0 0-2,0 0 12,39-3-18,-31-4-2,-2-1 4,0-3 16,-5-2 8,-1-3-29,0-2-6,0-1 12,-7-1-7,-4-1-1,-4 2-5,-1 1-4,-5 4-3,2 3-8,-1 7 3,7 2 8,6 2-3,4 0 2,3 0 4,0 0-20,0 3 8,3 6-4,10-1 4,2 1 12,7-2 2,-1-1 6,-1 1-2,-1-3-5,2 0 1,-2 3-1,2 0 6,-3 2-7,-5 0 2,-2 5-2,-4-1 1,-2 2-9,-4 3 9,-1-4 1,2-2 4,-1 0-2,1-3-3,2-1 0,1-1 0,2-1-1,3 0 0,-2 0 1,0 0 0,0-3 0,-2 0 0,-3 0 4,2-3-4,-4 2 2,1-1 3,-1-1 5,-1 0-1,0 0 24,0 0-6,0 0-2,3 0-5,2 0-18,4 0 12,0 0 0,3 0-5,2 0-6,0 0 1,1 0 0,-2 0-1,1-3 0,1-1-6,1-6 2,1-1-2,5-1-20,-3-4-3,-4 6-9,-4 1-22,-6 4 5,-5 4-3,0 1 1,-10 0-189</inkml:trace>
  <inkml:trace contextRef="#ctx0" brushRef="#br0" timeOffset="31424.982">12406 3023 588,'0'0'107,"0"0"-102,0 0-9,0 0 4,0 0-34,0 0 4,5 0-27,-5 0-42,0 0-82</inkml:trace>
  <inkml:trace contextRef="#ctx0" brushRef="#br0" timeOffset="31832.9589">12641 2666 311,'0'0'99,"0"0"0,0 0-6,0 0-14,0 0-35,0 0 8,0-19-36,0 19 2,0 0-18,0 12-14,0 18-2,-5 9 16,-1 9 2,2-3 2,1 0-4,3-4 0,0-4 2,0-5-2,0-5-2,10-4-4,4-2-14,-2-3 13,0-3 0,1-6 1,5-3-18,3-5-4,1-1-32,3 0-10,-3 0-41,-5-8-307</inkml:trace>
  <inkml:trace contextRef="#ctx0" brushRef="#br0" timeOffset="32128.9375">12429 2869 387,'0'0'95,"0"0"-78,0 0-16,0 0 19,0 0 4,100-15-7,-54 9 10,5 2-13,2-2-8,-3 0-1,-4 1-5,-9-1-27,-7 3-24,-6 3-32,-9-1-22,-6 1-87</inkml:trace>
  <inkml:trace contextRef="#ctx0" brushRef="#br0" timeOffset="33267.5615">13205 3098 553,'0'0'98,"0"0"-59,0 0-39,0 0 0,0 0-79,0 0-57,-51 6-70</inkml:trace>
  <inkml:trace contextRef="#ctx0" brushRef="#br0" timeOffset="34236.0196">14476 2588 347,'0'0'81,"0"0"-43,0 0-18,0 0-20,0 0 0,0 0-3,0 27-7,0 3 10,0 8 40,-3 3-8,-6 2-16,-1-1-5,1-3-9,1-3 0,2-4 4,2-4-6,-2-3-10,1-4-44,1-5-21,-4-4-67</inkml:trace>
  <inkml:trace contextRef="#ctx0" brushRef="#br0" timeOffset="34619.9978">14553 2531 417,'0'0'77,"0"0"-44,0 0-33,0 0-3,0 0-18,0 0 21,41 72 2,-23-36 2,1 0-2,-4 2 0,-3-2 4,-3-1-4,-3-2 3,0-5-5,-3-1 2,-3-1 4,0-3-6,0-3 0,0-3-5,0-2-12,0-3-12,0-5-148,0-6-129</inkml:trace>
  <inkml:trace contextRef="#ctx0" brushRef="#br0" timeOffset="34842.5172">14462 2792 401,'0'0'7,"0"0"-6,0 0-1,97-7 1,-65 4-2,-1 2 6,2-4-10,1 2 5,-1-3-56,-5 0-177</inkml:trace>
  <inkml:trace contextRef="#ctx0" brushRef="#br0" timeOffset="35146.4943">15056 2605 495,'0'0'40,"0"0"-3,0 0-15,0 0-22,0 0-17,0 0 14,17 66 3,-16-29 18,-1 1 15,0-3-13,0-2-9,0-5-7,0-2-4,0-2-57,0-1-24,0-7-4,0-4-64</inkml:trace>
  <inkml:trace contextRef="#ctx0" brushRef="#br0" timeOffset="35517.4043">14913 2570 558,'0'0'2,"0"0"6,0 0-8,79-77 0,-52 71-1,1 6 1,-1 0-1,6 3 0,-2 18-4,0 6 5,1 8 0,-2 4 0,-2-1-2,-4 1 3,-3-4-1,-9-6 2,-2-1-2,-8-6 2,-2-2 4,0-4 2,-12 1 37,-8-5-24,-5-1-5,-3-3-3,-5-1-13,-3-4-13,0-2-51,-2 1-35,2 0 24,0 1 26,5 0-28,2-1-205</inkml:trace>
  <inkml:trace contextRef="#ctx0" brushRef="#br0" timeOffset="35933.3792">15593 2587 213,'0'0'157,"0"0"-90,0 0-51,0 0-4,0 0-4,0 0 47,-7 106-15,4-74-14,1-2-20,2-1-4,0-3 2,0 2 3,0-4-2,0-2-5,0-2-1,0-3-31,-1-7-59,-1-5-63</inkml:trace>
  <inkml:trace contextRef="#ctx0" brushRef="#br0" timeOffset="36285.702">15453 2585 403,'0'0'0,"0"0"-18,0 0 16,102-75 1,-71 68 1,0 6 5,-1 1 3,-3 0 21,-2 16-13,-1 7-10,-3 6 4,1 2 3,-1 2-3,-4-1-3,-3 1-7,-3-3 1,-3-2 11,-7-1-12,-1-4 14,0 2 15,-9-3-4,-12 0-4,-7-3-7,-5-6-10,-1-2-4,2-5-16,0-5-20,5-1-59,0 0-126</inkml:trace>
  <inkml:trace contextRef="#ctx0" brushRef="#br0" timeOffset="36925.6622">16147 2475 326,'0'0'134,"0"0"-85,0 0-18,0 0-24,0 0-6,80-15 5,-47 13 2,3 1-7,-2 1 4,1 0-5,-7 0 0,-4 0-2,-9 0-63,-9 0-77</inkml:trace>
  <inkml:trace contextRef="#ctx0" brushRef="#br0" timeOffset="37173.6475">16262 2471 396,'0'0'59,"0"0"-51,0 0-4,0 0 18,-14 85 10,14-54-5,0-3-15,0-2-6,0-1 0,8-2-6,-2-2 1,-2 0 3,-1 0 2,-3-2 0,0 1-6,0-2-30,0-6-75,-6-3-143</inkml:trace>
  <inkml:trace contextRef="#ctx0" brushRef="#br0" timeOffset="37365.6337">16163 2839 421,'0'0'128,"0"0"-110,0 0-18,0 0-4,0 0 4,0 0 4,64 3 6,-29-3 7,4 0-12,2 0-1,1 0-4,-3-4-7,-2 1-35,-3-2-73,-8-1-116</inkml:trace>
  <inkml:trace contextRef="#ctx0" brushRef="#br0" timeOffset="37741.611">16821 2433 496,'0'0'45,"0"0"-45,0 0-7,0 0-6,0 0 13,0 0 1,76-5-1,-40 5 3,-2 0 4,2 0-1,2 0-5,-5 0 0,-2 0 5,-3 0-6,-3 0 0,-4 0-38,-6 0-74,-5 0-92</inkml:trace>
  <inkml:trace contextRef="#ctx0" brushRef="#br0" timeOffset="37997.5955">17044 2450 369,'0'0'19,"0"0"-18,0 0 20,0 0 4,-18 99 29,18-75-19,0 0-18,0-2-6,0-2-10,6 0-2,3-1 5,1 1-4,-1-1 4,-3 1-1,0-4-3,-3-1-9,3-4-29,-2-4-50,2-4-79</inkml:trace>
  <inkml:trace contextRef="#ctx0" brushRef="#br0" timeOffset="40788.7109">17634 2446 366,'0'0'114,"0"0"-49,0 0-16,0 0-15,0 0-13,0 0-7,-4-3-14,4 3-12,0 0 2,0 0 10,6 0-3,10 0 3,10 0 4,5-3 0,5-1-4,1 0-46,-1-3-49,-11 1-48,-5 1-60</inkml:trace>
  <inkml:trace contextRef="#ctx0" brushRef="#br0" timeOffset="41068.6925">17725 2468 93,'0'0'112,"0"0"-35,0 0-20,-30 88-15,25-61-19,2-1-12,3-1-9,0 0-2,0-3 0,0 1 3,0-1-2,0-2 6,0-2-7,0-3 4,0-3-4,0-3-69,-6-3-27,-5-5-157</inkml:trace>
  <inkml:trace contextRef="#ctx0" brushRef="#br0" timeOffset="41276.6769">17543 2832 161,'0'0'90,"0"0"-85,0 0 2,0 0 72,0 0-23,0 0-26,84 9-6,-43-9-11,3 0-8,3-4 1,-2-3-3,-3 0-6,-3 2-51,-8-3-30,-6 0-254</inkml:trace>
  <inkml:trace contextRef="#ctx0" brushRef="#br0" timeOffset="41756.6481">18361 2356 521,'0'0'92,"0"0"-70,0 0-20,0 0-2,-96 110 1,74-63-1,4-2-3,3-3 3,8 0-4,4-4 7,3-5-6,0-6 1,4-6-11,15-6-22,4-5 27,10-4 8,2-6 13,4 0-10,0 0 9,3-14-12,-6-4 3,-2-3 6,-6-5-9,-4-1 2,-6-2 12,-5-1-8,-7 1 19,-6 1-25,0-1 10,-8-1-6,-9 1-4,-3 1 0,-4 4-43,-2 4-99,-2 4-135</inkml:trace>
  <inkml:trace contextRef="#ctx0" brushRef="#br0" timeOffset="42669.9432">18889 2415 309,'0'0'18,"0"0"-13,0 0-5,0 0 1,0 108 0,-3-75 5,2 1 0,-1-3-3,-1 0 1,0-2 1,2-3 44,-1-5-39,2-2-3,0-3-1,0-5-6,0 0 6,0-7-5,0-1 2,0-3 0,0 0 0,0 0 5,0 0-8,0-14-38,0-9 11,8-3-3,1-4-22,2-3 3,-2 1 2,-1 1 47,-1 2 21,-1 3 18,0-2 29,-1 1-39,1 2-6,0 5 6,-1 4-8,-1 5 20,-3 5-14,-1 5 23,0 1-21,0 0-29,6 0-3,3 13-10,6 13 10,2 5 3,0 5 0,-2 2-8,0-2 8,-3-4 5,1-4-4,2-2 2,0-2-3,-1-3 2,0-3-1,-3 0 0,1-5-2,-2 1 0,-1-3 1,-1-3 3,1 0-3,-2-3-2,1-2 2,-2-3 1,0 0 20,2 0 32,3-8 11,4-8-23,1-7-31,2-4-6,-1-5-4,-1-1 1,1-4-1,-3-1-22,-2 0 5,-4 5-1,-6 5-19,-2 5-8,0 7 13,0 3-30,-3 5-37,-7 0-86</inkml:trace>
  <inkml:trace contextRef="#ctx0" brushRef="#br0" timeOffset="48154.219">6266 4420 176,'0'0'187,"0"0"-133,0 0-1,0 0 4,0 0 2,0 0-10,0 0 0,0-10-17,0 10-16,0 0-10,0 0-6,0 0-7,0 26 3,0 15 4,0 11 0,0 6 0,0-1 0,0 0 0,0-1 0,0-1 0,-3-2 2,0-6-1,1-5 0,2-6-1,0-6-4,0-3-23,0-4-62,0-8-30,2-6-66</inkml:trace>
  <inkml:trace contextRef="#ctx0" brushRef="#br0" timeOffset="48781.7523">6661 4438 376,'0'0'65,"0"0"-19,0 0-25,0 0-18,0 0-1,-88 41 5,69-12-3,-2 9 3,0 4-3,3 7 5,2 0 1,4 2-1,1-1-5,11-2-8,0-3 0,8-5 0,18-9-7,6-5 11,5-8-2,5-6 2,3-8 3,1-4 11,2 0-3,-3-10 5,-4-8-10,-7-5-5,-5-4 17,-8-1 13,-3-3 15,-6 0-7,-4-2-19,-8-1-2,0 1 2,0-1-13,-10-2-5,-5-3 5,-6 0-7,2 1-7,-2 4-15,5 6-8,-1 9-35,-1 11-43,2 8-29,-5 0-140</inkml:trace>
  <inkml:trace contextRef="#ctx0" brushRef="#br0" timeOffset="49317.7192">6752 4254 226,'0'0'127,"0"0"-65,0 0-1,0 0-34,0 0 33,0 0-1,-15-31-7,12 31-16,3 0-9,0 0-18,0 0-9,0 22-19,0 16 19,0 16 0,0 9 0,0 5 7,0 0-7,5-4 0,-1-2 0,-1-4 2,-1-2-2,-2-1-7,0-7 7,0-3 1,0-9 0,0-3 1,0-6 3,0-6-9,0-5 4,-2-8-9,2-3-42,0-5-20,0 0-34,11-17-42</inkml:trace>
  <inkml:trace contextRef="#ctx0" brushRef="#br0" timeOffset="50045.6695">7131 4537 218,'0'0'225,"0"0"-161,0 0-39,0 0-11,0 0-14,0 0-2,9-4-18,9 5 20,7 7 0,4 5 10,-1 2 1,3 2-10,-2 4 0,-4-2 3,2 1-4,-9 0 4,1-4-1,-7-1-2,-3-3-1,-6-2 0,-3 0 0,0-1-3,0 4 3,-18 3 36,-7 3-14,-5 1-16,0 1 1,2-2-4,1 2 2,-2 3-5,1 0-5,3-1 2,4-3-22,9-4-24,7-5-43,5-7-122</inkml:trace>
  <inkml:trace contextRef="#ctx0" brushRef="#br0" timeOffset="51061.6043">8469 4403 404,'0'0'49,"0"0"-49,0 0 5,0 0 0,-58 105 1,33-64 12,-3-3-9,2-2-5,1-4 3,1-6-7,2 0 0,3-3 0,3-3-1,6-4-33,-2-6-42,7-4-90</inkml:trace>
  <inkml:trace contextRef="#ctx0" brushRef="#br0" timeOffset="51381.585">8250 4456 360,'0'0'99,"0"0"-72,0 0-27,0 0-3,0 0-11,0 0 14,36 87 3,-14-51 0,5-4 3,3-2 0,3-4-2,-1-4-2,1-5 5,-4-4-7,-4-1-1,-2-6-3,-1-3-54,-1-3 25,-5 0-133</inkml:trace>
  <inkml:trace contextRef="#ctx0" brushRef="#br0" timeOffset="52002.9194">8487 4319 317,'0'0'48,"0"0"-7,0 0-19,-94-32-10,64 32-9,0 0 33,-1 0-20,3 2 8,1 7-11,0 7 1,0 4-7,-1 6-5,0 10 4,1 6 2,3 9-8,3 4 0,5 0 0,5-2 3,7-7-3,4-2-2,0-4 1,15-2-2,10-4-12,6-3 5,7-6-10,5-4 18,2-4-5,5-9 7,5-7 16,5-1-15,1-8 6,0-11 2,-5-6-6,-7-3 1,-7-2 3,-9 1 0,-9 1 28,-7 3-1,-9-1-10,-7 0 3,-1-4 2,-3-1-13,-13-4-13,-2-3 3,0 1 8,-3-4-11,2 1 0,0 2-6,-1 7-27,-2 10-41,-2 8 17,-4 8-21,-1 5-43,1 0-71</inkml:trace>
  <inkml:trace contextRef="#ctx0" brushRef="#br0" timeOffset="54319.2159">9824 4156 359,'0'0'109,"0"0"-52,0 0-16,0 0-6,0 0 0,0 0-34,0 0 6,-14-15-6,3 14-1,-4-1 0,-3 2-1,-3 0 1,0 0 1,0 0 2,2 0-2,2 0 0,3 0 4,0 0-4,5 0 1,0 0-2,6 0 1,2 0-1,1 0 0,0 0-2,0 0 2,0 0-1,0 0-16,0 14 6,0 10 4,0 11 6,0 7 1,0 9 0,0 9 3,0 3-2,0 0 2,0-2-3,0-4 4,-3-5-6,-2-3 2,-1-6 0,2-3 2,-1-6-2,1-2 0,4-5 0,0-5 0,0-1-1,0-5 1,4-3 0,2-4-1,2-3 1,-1-1-1,3-5 0,4 0 1,7 0 3,9-4 12,7-7-15,5-4-6,2-2-45,-3-1-97,-8 1-256</inkml:trace>
  <inkml:trace contextRef="#ctx0" brushRef="#br0" timeOffset="55631.1289">10318 4200 53,'0'0'360,"0"0"-297,0 0-33,0 0-20,0 0-10,0 0-11,12 33 11,0 3 1,-5 8 33,2 4-19,1 5 12,-2-2-16,0 2-2,-1-2-8,0-4 7,-2-6 2,-2-3-3,0-4-5,-3-2-2,0-3 0,0-4-2,-3-4 1,-3-5-30,1-9-63,3-7-87</inkml:trace>
  <inkml:trace contextRef="#ctx0" brushRef="#br0" timeOffset="56567.0746">10609 4212 280,'0'0'97,"0"0"-39,0 0-31,0 0-19,0 0-3,0 0-5,61-57 7,-42 48 3,1 0-3,-1 3 0,2-2-6,1 5 0,-2 2 3,1 1-3,-1 0-1,-1 10 0,0 13-5,-4 7 4,6 7-4,-4 4 5,-1 2 0,-2 0 3,0 2 11,2 0-14,1-4 3,2-2 3,6-8 13,1-4-12,-1-6-3,1-5-4,-4-4 2,-4-4-1,0-4 3,-6-4-2,1 0-1,-2 0-1,-2 0 0,2-1-57,-3-6-47,-1-2-178</inkml:trace>
  <inkml:trace contextRef="#ctx0" brushRef="#br0" timeOffset="57199.0316">11212 4084 273,'0'0'148,"0"0"-99,0 0-27,0 0-13,0 0-2,0 0-1,-8 12-6,-5 13 2,-8 12 10,-9 6 2,-3 6-4,-7 2-3,1 0-7,2 0 1,1-1 2,6-6-1,5-4-1,5-5 0,5-4-1,1-2 0,0-5 1,5-6-4,0-1-28,5-7 4,2-4-41,2-6-129</inkml:trace>
  <inkml:trace contextRef="#ctx0" brushRef="#br0" timeOffset="57822.994">11431 4474 249,'0'0'135,"0"0"-96,0 0-39,0 0 0,0 0 0,0 0 7,0 80 10,0-53 2,0 1-4,-2 0-5,-2-2 0,-1-1 13,1-1-18,-3-3-3,1-2 5,0 0-4,-2-3-6,3-6-53,0-3-111</inkml:trace>
  <inkml:trace contextRef="#ctx0" brushRef="#br0" timeOffset="60667.7614">11610 4262 189,'0'0'105,"0"0"-78,0 0-21,0 0-5,0 0 1,0 0 1,22-2-3,-8 2 26,0 0 10,0 2-11,2 2-6,1 2-15,7 2 1,4 1 0,5 0 2,3 0-1,-2-2 0,-3 3-3,-1-3-3,-6 2 0,-2-2 0,-8-1 1,-5-1-1,-2-2-1,-5-1 1,-2-1-3,0 2 3,0 3 1,0 3 9,0 6 8,-9 5-17,-2 4 12,-2 6-7,-5-1-6,-3 2 5,-1-1-4,-5 0 1,0 0 1,-1-2-3,2-3 0,3-2 3,6-2 2,4-3-10,2-2-22,5-3-20,3-2-8,3-6-63,0-5-133</inkml:trace>
  <inkml:trace contextRef="#ctx0" brushRef="#br0" timeOffset="61115.7349">12483 4412 214,'0'0'131,"0"0"-129,0 0-2,0 0 11,0 0 0,107 8 16,-73-8-2,1 0-16,-4 0 3,0 0-9,-4-2-1,-3-2-2,-4-1-45,-6 1-84</inkml:trace>
  <inkml:trace contextRef="#ctx0" brushRef="#br0" timeOffset="61387.7153">12641 4332 428,'0'0'47,"0"0"-37,0 0-10,0 0 0,0 0 0,0 0 8,-18 85 1,12-55-4,-1 0-1,2-3-4,-1 0 2,0-1-2,0-2-27,1-2 23,1-5-44,4-5-105</inkml:trace>
  <inkml:trace contextRef="#ctx0" brushRef="#br0" timeOffset="62203.6629">13178 4054 495,'0'0'51,"0"0"-8,0 0-29,0 0-14,0 0-7,0 0 1,10 51 6,-2-5 2,2 3 12,-1 5 8,0 3-21,1 5 7,1 0-7,4-3 3,1-4-4,4-9-1,-4-6 1,0-5 3,-5-6-3,-2-1-56,-3-8-66,-5-9-152</inkml:trace>
  <inkml:trace contextRef="#ctx0" brushRef="#br0" timeOffset="62939.6195">13742 4126 324,'0'0'84,"0"0"-40,0 0-30,0 0-8,0 0-2,0 0 7,58-84 2,-40 74-12,-2-1 6,2 4 9,-4 3-11,0 4-3,2 0-2,-2 7-6,0 15 5,2 8-4,-2 9 4,0 4 2,2 0-1,-2-1 6,3-4-6,1-1 3,-3-2-3,4 0 4,-2-4-7,0-2 3,-3-7 0,2-5 0,-2-3 9,2-6-9,-1-3 0,0-2 1,0-3 2,3 0-3,-5 0-31,-1 0-67,-6 0-190</inkml:trace>
  <inkml:trace contextRef="#ctx0" brushRef="#br0" timeOffset="63571.578">14270 4027 186,'0'0'110,"0"0"-31,0 0-7,0 0-46,0 0-21,0 0-3,-49 48 4,22-9 9,-3 6-14,0 2 21,2 1 8,1-4-28,2 0 2,-2 3-3,0 0 1,0-3-2,2-5 0,4-7 0,4-4 3,1-5 1,4-5-4,3-6-63,6-9-52,3-3-109</inkml:trace>
  <inkml:trace contextRef="#ctx0" brushRef="#br0" timeOffset="64209.3024">14394 4406 188,'0'0'29,"0"0"24,0 0 21,0 0-17,0 0-2,0 0-26,71-51-12,-62 51-8,2 1-9,4 14-4,-6 6 0,-3 4 4,-5 0 13,-1 4-13,0-3-3,-12 0-10,-7-2 8,1-1 5,-3 0-1,0-5 0,6-3 2,5-3-1,4-3 8,3-1-2,3-3-6,0 2-3,0-4 3,13-2 4,14-1 15,6 0-12,4-1 2,5-10-9,-2-1-13,-6 0-32,-8 1-63,-5 1-132</inkml:trace>
  <inkml:trace contextRef="#ctx0" brushRef="#br0" timeOffset="64801.2669">14819 4087 226,'0'0'142,"0"0"-67,0 0-19,0 0-33,0 0-4,0 0-19,0-2-16,3 2 16,12 0 2,3 7 18,4 1-14,0 3-5,2-1 0,-1 4-1,1 2 4,3-3-3,1 2-1,0-2 0,-1 0 0,-7-3 0,-3-1 0,-5-1 0,-3-3 0,-1 0-1,-4 1 3,-1 0-4,0-2 1,-3 4-2,0 1 2,0 3-1,0 7 2,-15 3 6,-7 8-2,-3 3-3,-4 2-1,1 1 6,-2-1-6,2-6 0,4-1 0,-3-7-4,5-1-61,2-7-103</inkml:trace>
  <inkml:trace contextRef="#ctx0" brushRef="#br0" timeOffset="65649.2114">15362 3994 511,'0'0'13,"0"0"-13,0 0-15,0 0 0,0 0 4,0 0 11,73-20 2,-47 17-1,0 0 0,6 0 1,1 0 1,1-1-3,-1 1 0,-5 0 0,-6 3 0,-3 0-16,-6 0-8,-3 0 15,-5 0 1,-2 0 7,-3 0-7,0 3-3,0 7 3,0 2 3,0 5 5,0 4 2,-2 4-2,-5 9 6,-1 3-6,2 4 0,-2 2 0,1 1 39,1 2-6,2 0-17,-1 2-7,2 0 4,3-3-8,0-4 1,0-3-3,0-7-2,0 0 0,2-5 1,-2-2-1,0-2 8,0-1 1,-2-3 1,-8-2-3,-2-2-5,-3-3 5,0-5 0,-4-4-3,-2 0 4,-8-2-9,-2 0-15,-3 0-34,-5 0-83,3-3-282</inkml:trace>
  <inkml:trace contextRef="#ctx0" brushRef="#br0" timeOffset="66683.2197">16602 4247 351,'0'0'143,"0"0"-97,0 0-46,0 0-1,0 0 1,0 0 7,79 0 19,-45-2-8,4-3-9,-3 2-2,-2 3-3,-4 0-4,-6 0-13,-11 0-84,-10 7-117</inkml:trace>
  <inkml:trace contextRef="#ctx0" brushRef="#br0" timeOffset="66907.2051">16614 4450 193,'0'0'21,"0"0"4,0 0 12,104-12-4,-76 7-19,2 2-7,-3 3-7,-6 0-54,-3 0-84</inkml:trace>
  <inkml:trace contextRef="#ctx0" brushRef="#br0" timeOffset="67667.1575">17649 3852 336,'0'0'78,"0"0"6,0 0 13,0 0-41,0 0-32,0 0-24,0 12-12,0 25 5,0 10 7,0 9 8,-1 1 1,1-2-3,0-2-3,0-3 0,0 2-2,0-1 0,0 1 1,0-2-1,0-5 2,0-3-3,-5-6 0,-5-4-6,-5-8-59,1-6-95,0-8-302</inkml:trace>
  <inkml:trace contextRef="#ctx0" brushRef="#br0" timeOffset="68478.1104">18177 4043 469,'0'0'55,"0"0"-7,0 0-5,0 0-43,-90-19 3,70 19-3,1 19-3,2 13-1,2 7 0,-1 6 0,4-1 8,4-2-8,5-2 3,3-5 1,0 0-13,20-3-8,8-5 5,11-3 16,1-8 14,5-5-11,1-8 4,-2-3-4,-1 0 8,-4-17-2,-2-5-2,-4-4-3,-5-3 17,-3 2 4,-5-1-4,-10-1 2,-7 1-9,-3-1-3,-1-1-11,-15-1 0,-3 0-10,0 1 10,1 6-44,2 3-62,1 8-52,-2 5-226</inkml:trace>
  <inkml:trace contextRef="#ctx0" brushRef="#br0" timeOffset="68946.8299">18295 3887 333,'0'0'74,"0"0"-8,0 0-19,0 0-38,0 0 7,0 0-8,-13 0-8,7 27-7,0 15 3,0 11 4,-2 4 2,2 2-1,-2-4 1,0-1 0,2-1 2,-3-2-4,0 0 7,0-4 6,0-3-10,1-6 0,-2-9 0,4-4-2,-1-7-1,2-5-14,5-2-31,0-5-55,0-5-131</inkml:trace>
  <inkml:trace contextRef="#ctx0" brushRef="#br0" timeOffset="69735.6589">18706 3996 433,'0'0'76,"0"0"-61,0 0-15,0 0-17,0 0-2,0 0 18,20 0 1,0 10 14,1 3 1,3 1-10,4 1-4,0 1 4,2 1-4,-2 0 3,-5-1-2,-2-1-1,-3 0 0,-3 0-1,-1-1 2,-5 0-1,-2-3-2,-6 2-1,-1-1-2,0 1 8,-1 2-4,-13 0 4,-4 2-2,0 1 10,-3 0-7,-1 1-4,1 3 4,-1-1-5,-2 1 0,3-4-23,4 1-40,3-8-37,6-4-90</inkml:trace>
  <inkml:trace contextRef="#ctx0" brushRef="#br0" timeOffset="70599.6042">19954 3950 447,'0'0'80,"0"0"-39,0 0-39,0 0-2,0 0-3,0 0 3,-55 71 7,28-41 6,-2 1-12,0 1 7,-1-2-4,3-2-2,-1-5-2,4 0-22,2-4-36,1-2-51,7-3-84</inkml:trace>
  <inkml:trace contextRef="#ctx0" brushRef="#br0" timeOffset="70927.5885">19713 3983 228,'0'0'39,"0"0"-36,0 0 2,0 0 13,0 0 31,0 0 5,31 102-5,-26-70-19,3 2-19,3-5 3,5-1-12,5-6-2,1-2 3,2-5-3,-3-4-17,-3-4-25,-3-4-57,-2-3-20</inkml:trace>
  <inkml:trace contextRef="#ctx0" brushRef="#br0" timeOffset="71535.544">19993 3858 319,'0'0'13,"0"0"0,0 0 25,0 0-4,0 0 8,-95-62 0,63 62-24,-7 0-3,-4 0-8,0 14 3,1 6-3,5 5-5,4 8-4,3 9 2,5 4-3,2 2 1,9 2-2,9-3 1,5-3-4,0-4-7,8-6 14,8-1-7,5-4 4,3-3-7,7-4 6,12-7 4,11-5 11,5-8-5,6-2 12,-6 0-12,-5-13-2,-6-4 6,-6-2-6,-8-2 2,-5 1 21,-9-3-20,-6 2 8,-4-3 9,-8-4 1,-2-4-15,0-5-2,0 0-8,-12 1 0,0 3-4,-4 3 1,0 4-37,-1 8-19,-1 4-18,-3 4-67</inkml:trace>
  <inkml:trace contextRef="#ctx0" brushRef="#br0" timeOffset="72103.5101">20536 3727 567,'0'0'89,"0"0"-44,0 0-45,0 0 0,0 0-16,0 0 11,0 110 5,0-60-3,0 1 3,0 2 0,0-1 3,0 0-3,0-4 0,0-4-1,0-5 1,0-3 2,0-3-1,0-3-1,0-5 6,0-2-6,0-7 0,0-3-45,0-7-67,0-6-64</inkml:trace>
  <inkml:trace contextRef="#ctx0" brushRef="#br0" timeOffset="72903.4601">20866 3916 372,'0'0'67,"0"0"-20,0 0-22,0 0-7,0 0 7,24-84 2,-5 68-1,2 1-12,2 2-11,0 2 5,0 3-5,-5 4 0,-4 3-3,0 1-1,1 0-4,0 18-4,4 10 4,0 10 5,0 5 2,-5 1-2,-3 1 0,-2-3-3,-1-1 3,0-5 3,4-3 0,3-3 4,3-2-7,3-5-6,4-2 6,0-4 0,0-3-1,1-7 2,-2-3-1,0-4 0,-4 0-39,-3 0-73,-5-10-223</inkml:trace>
  <inkml:trace contextRef="#ctx0" brushRef="#br0" timeOffset="73567.4187">21400 3741 352,'0'0'102,"0"0"-50,0 0-30,0 0-5,0 0-14,0 0-3,-3 10-3,-16 16 2,-7 8 1,-3 9 0,-6 2 4,1 0 4,-2-2-4,3 2 1,3-6-2,2-2-3,1-1 2,-1-3 5,3-4-4,0-3-6,2-5 3,3-8-29,7-3 3,3-3-14,7-7-61,3 0-72</inkml:trace>
  <inkml:trace contextRef="#ctx0" brushRef="#br0" timeOffset="74199.3768">21696 4173 573,'0'0'49,"0"0"-48,0 0-1,0 0-15,0 0 4,0 0 11,0 54 3,-2-28-2,-1-3-1,2 4 0,-4 1 0,2 2 0,-2-2 0,-1 3 5,-1-6-1,1-5 2,2-3-6,-2-5-9,1-6-59,2-6-38,1 0-178</inkml:trace>
  <inkml:trace contextRef="#ctx0" brushRef="#br0" timeOffset="75119.3192">22176 3754 129,'0'0'249,"0"0"-169,0 0-16,0 0-31,0 0-29,0 0-4,-2 0-13,2 8-5,5 7 14,11 1 4,7 2 5,7 1-2,5-3 5,2 1-6,5-2 4,0 0-3,3 0-2,-3 0 1,-4-1 2,-7-3-4,-6 0 0,-8-2-3,-6 0 3,-6-3-11,-4-2 6,-1 3 1,0 0-6,-3 4 10,-14 2-1,-8 4 4,-6 4 2,-7 1-3,-6 4-2,-1-2 2,-1-1-2,4-2 0,3 0-18,5 0-48,5-3-93</inkml:trace>
  <inkml:trace contextRef="#ctx0" brushRef="#br0" timeOffset="76067.9319">23186 3986 342,'0'0'111,"0"0"-108,0 0 1,0 0 5,0 0-5,85 20 16,-43-17 6,3-2-18,1 1 14,-3-2-18,0 0 4,-4 0-8,-5 0 0,-2 0-6,-7-2-66,-6-4-94</inkml:trace>
  <inkml:trace contextRef="#ctx0" brushRef="#br0" timeOffset="76363.9144">23510 3842 298,'0'0'134,"0"0"-125,0 0-5,0 0-4,0 0 21,-26 88-2,20-59 9,5-1-20,1 0-1,0-3-3,0-1-1,3 1-6,6-4-10,-2-3 1,-1-3 12,0-6-52,1-2-13,2-2-54</inkml:trace>
  <inkml:trace contextRef="#ctx0" brushRef="#br0" timeOffset="79944.0396">24044 3654 232,'0'0'117,"0"0"-47,0 0-4,0 0 0,0 0-9,0 0 12,0 0-21,1 0-9,-1 0-10,0 0 3,0 0-17,0 0-12,0 0-3,0 0-1,0 0-13,0 16-1,0 11-7,0 12 22,0 7 2,-4-1 0,-5 1-3,3-3 1,1-3-8,1 0 1,1-4-4,1-2 11,2-1-1,0-3-1,-1-4 0,-1-4-22,1-4-13,-3-5-29,4-3-17,0-7-24,0-3-88</inkml:trace>
  <inkml:trace contextRef="#ctx0" brushRef="#br0" timeOffset="81255.5119">24590 3764 243,'0'0'30,"0"0"29,0 0-12,0 0-2,0 0-4,0 0 7,-14-10-9,14 10-14,0 0-1,-1 0-19,-2 0-1,-6 0-4,-4 11 0,-4 6-2,-4 4 3,2 3-2,-1 1-3,1 1 4,4 1-1,2 0-1,2-1 0,8 1-5,3-2 2,0 1 0,5-1-4,7-1-4,4 1 12,1-4-11,5-3 12,2-5 1,2-3 2,4-6 0,2-4 2,-1 0-3,2 0 2,3-3-3,1-12-1,0-2 0,3-4 3,-4-3-3,-7 0 1,-8-2 3,-8 2-4,-9-2 35,-4-1-9,0 2-3,-6-2 1,-8 1 1,-4-1-9,-2 0-14,-3 3-2,0 0-14,-5 6-24,-2 8-48,1 5-42,0 5-101</inkml:trace>
  <inkml:trace contextRef="#ctx0" brushRef="#br0" timeOffset="81871.4731">24744 3559 305,'0'0'48,"0"0"46,0 0-54,0 0 9,0 0 11,0 0-14,-6-16-11,4 16-28,1 9-7,-2 19-19,-2 17 19,0 9-3,1 5 6,0-2-1,1-1-2,1-4-1,1-2 1,1-3 0,0-5-1,0-5-2,0-2 3,0-6 0,0-5 0,0 0 1,-5-3 1,-1 1-2,-1-3-22,-1-4-6,1-2-18,4-5-12,0-4-58,3-2-185</inkml:trace>
  <inkml:trace contextRef="#ctx0" brushRef="#br0" timeOffset="83287.3844">25197 3754 214,'0'0'113,"0"0"-51,0 0 17,0 0-26,0 0-12,0 0-11,0 2 1,0-2-24,0 1-1,0 1-6,0 4-4,9 4 2,10 3 2,4 0 2,5 0-2,0 0 0,1 1 2,-5 0-2,-2-2-10,-6-1-7,-2-1-7,-4 0 11,1-2-1,-5 0-18,-3-3 0,0 0-6,-3 0 8,0 0 10,0 2-19,0-1 19,-6 0 19,-5 0 2,-4 0-1,2 2 0,-3 2 11,-1 4 4,1 1-8,-2 5-1,0 1 6,0 0 0,0 4 27,0-3-14,0 1-24,2 0 2,1-2-1,0-1-1,1-2 0,1-2 1,0-3-1,-1 0-1,7-6-22,4-2-74,3-5-134</inkml:trace>
  <inkml:trace contextRef="#ctx0" brushRef="#br0" timeOffset="85257.8014">26559 3821 298,'0'0'83,"0"0"-25,0 0-8,0 0-1,0 0-5,0 0 15,0 0-15,0 0-29,0 0 1,0 0-13,-1 6-3,-13 12-4,-11 7 4,-6 10 1,-5 3 0,1 1 0,1 0-1,0 0 1,-2-3 1,3-3-2,2-3-2,3-6 1,6-2-47,5-6-29,5-3-43,6-7-87</inkml:trace>
  <inkml:trace contextRef="#ctx0" brushRef="#br0" timeOffset="85641.7769">26298 3822 417,'0'0'104,"0"0"-71,0 0-31,0 0-4,0 0 0,0 0-4,28 42 6,-17-15 0,2 4 1,1-1 5,3 0-6,5-2 2,3-1-2,2 0 0,1-2 0,-3-3 0,-3-4 5,-5-1-5,-3-7-38,-3-2-49,-3-5-71</inkml:trace>
  <inkml:trace contextRef="#ctx0" brushRef="#br0" timeOffset="86318.9274">26526 3727 355,'0'0'4,"0"0"-3,0 0 1,0 0-2,-97-39 12,75 39 24,2 0 14,1 0-21,-3 2-10,1 15-14,-6 5 1,-3 6-3,-6 8-1,-1 5-1,-3 3-1,1-2 6,5-3-3,4-1 1,8-2-8,9-2 4,9 1-9,4-3 3,0-1-1,12-1 2,10-1-6,7-3 0,6-2 11,6-6 0,5-3-2,2-5-1,4-5 3,3-5-7,-1 0 6,1 0-2,-4-3 3,-6-12 1,-4-4 3,-3-1-4,-5-6 21,-5-1 6,-4 0-2,-8-5 9,-4-1 14,-6-2-5,-3-2-23,-3-1 4,0 1-18,0 1-6,-2 4 3,-7 2 8,-4 3-10,0 1-1,-5 5-8,-4 3-10,-4 6-82,-5 3-82,-3 3-149</inkml:trace>
  <inkml:trace contextRef="#ctx0" brushRef="#br0" timeOffset="87359.8266">27432 3517 377,'0'0'108,"0"0"-30,0 0-10,0 0-14,0 0-37,0 0 10,0 0-27,0 0-3,0 19 2,0 13-5,-3 12 4,-3 8 2,2 7-1,-1 3 0,1 2 1,-3-4-3,3-3 3,1-2-2,3-7 2,0-4 6,0-6-6,0-9 0,1-1-1,1-4 1,-2-5-1,1-1-20,1-4-62,-2-8-69,4-6-199</inkml:trace>
  <inkml:trace contextRef="#ctx0" brushRef="#br0" timeOffset="88031.7827">27739 3782 270,'0'0'35,"0"0"-19,0 0 2,0 0-14,0 0 2,0 0 15,23-57 5,-13 47-12,1 3 19,2-1-13,3 2-14,5 2-3,0 1-1,5 3-2,-3 0 0,0 0-7,-5 7-6,1 15 1,-4 10 10,3 6 2,-2 6 1,1 1 4,0-1-3,0-2 6,1-2-8,0-4 6,3-2-1,-1-5-3,2-1 5,0-5-3,0-7 3,-1-3-6,-1-5-1,0-5 3,4-3 1,0 0-4,-1 0-40,-3-8-88</inkml:trace>
  <inkml:trace contextRef="#ctx0" brushRef="#br0" timeOffset="88620.7407">28324 3720 250,'0'0'75,"0"0"-57,0 0-15,0 0 17,0 0 15,0 0-12,-16 1-4,2 13-15,-10 7 4,-5 9 9,-7 6 3,-3 6 12,-7 3-12,1 2-13,2 0 12,4-5 6,8-5-16,4-3-6,6-7 0,6-3 0,2-4-3,4-6 7,1 1-14,3-4-17,5-4-53,0-4-20,3-3-117</inkml:trace>
  <inkml:trace contextRef="#ctx0" brushRef="#br0" timeOffset="89564.6787">28468 4095 156,'0'0'120,"0"0"-68,0 0-16,0 0 14,0 0-1,0 0 8,7-37-4,-7 36-5,1 0-2,1-1-18,2-1-20,2 0-4,5-2-4,3 1 0,2 1-3,3 0 5,-1 3-2,-2 0 0,2 0-2,-1 0 0,-3 0 2,-3 4-2,-4 5-2,-2 2-5,-1 3-1,-4 0 2,0 3-8,0 0 8,-10-1 8,-5 0 1,-1 2 2,-1 0 1,-2 0-4,0 3 3,-1-2-2,2-1-1,6-5 1,4-3-1,6-3 0,2-4-2,0 0-8,0 1 7,7-3 6,11-1 8,9 0 3,4 0-5,1 0-3,-1-5-5,-3-1 2,-2-1-3,-3 1-8,-1 0-5,-5 0-28,-5 0-24,-3-2-51,-8 1-130</inkml:trace>
  <inkml:trace contextRef="#ctx0" brushRef="#br0" timeOffset="90596.6131">29033 3715 536,'0'0'106,"0"0"-60,0 0-24,0 0-21,0 0 5,0 0 2,4 8-8,8-1-6,6 4 4,6 2 4,2 2 3,0 1-5,-2 0 1,0-1-1,-2-1 0,-2-2 0,2 0-17,0-2 5,-2-1 2,-1-1 10,-5-1 2,-3-2-1,-4 0 0,-4-4-1,-2 1-3,1-1-3,-2 0 5,0 1 0,0 2-7,0 3 3,0 3-4,-2 2 1,-10 2 8,-6 3 6,-2 1-5,-2 4 0,-3 4-1,-2 0-1,-4 5 1,-3 0 1,-2-1 9,0 0-2,3-1-5,2-4-2,2 0-1,4-2-43,6-7-67,5-4-111</inkml:trace>
  <inkml:trace contextRef="#ctx0" brushRef="#br0" timeOffset="94582.2337">6323 6378 244,'0'0'138,"0"0"-51,0 0 4,0 0-19,0 0-7,0 0-13,0 0-8,0-7-13,0 7-16,0 0-14,0 0-1,0 0 0,0 0-5,-8 0 1,-7 0 4,-9 2-9,-4 7-10,1 1 5,0-2 3,5 0-15,2-1-12,4 0-18,4-4 26,4-2 4,3 1 11,3-2 15,2 0 0,0 0 2,0 0-2,0 0 4,0 0 0,0 0 6,0 0-3,0 1-1,0 5-6,0 6-7,0 9 2,3 11 8,6 9-3,-3 7 2,3 3 0,-4 5-2,-1 5-1,-4 7 1,0 1-1,-4 4 2,-10-6-1,2-5 1,5-7-1,5-3 0,2-7-1,0-3-2,15-6 2,0-7 1,3-7-8,-3-3 1,4-7 5,-2-5 2,2-4 8,6-3-8,7 0 1,5-7-1,12-11-5,1-5-41,-1 0-234</inkml:trace>
  <inkml:trace contextRef="#ctx0" brushRef="#br0" timeOffset="98678.7666">6743 6417 473,'0'0'82,"0"0"-35,0 0-22,0 0-13,0 0 4,0 0-16,0 0-13,11 19 8,2 13 5,-1 10 18,6 8 4,-5 1-14,-2 0-1,2-3 7,-2-2-14,-3-1 3,0 0-2,-2-1-1,-6-2 2,0-2 2,0-2-3,-6-3-1,-6-5-27,2-4-8,2-7-34,2-7-98</inkml:trace>
  <inkml:trace contextRef="#ctx0" brushRef="#br0" timeOffset="99276.602">7459 6555 454,'0'0'58,"0"0"-31,0 0-6,0 0-21,0 0 14,0 0 7,-73-19-20,57 38 2,-1 12-3,-2 9 0,4 7 3,0 4-1,6 1 3,3-2-5,6-3-3,0-8 3,15-2-9,12-11 9,9-5-3,7-4-4,3-11 7,5-6 21,0 0-6,1-10 0,-1-11-10,-11-8 0,-4-6 7,-11-2 6,-7-4-1,-9 0-4,-9 4-9,0-3 9,0 6-13,-22 1 1,-5 1 4,-7 4-4,-2 0 12,-3 6-13,3 4-34,3 8-28,3 6-67,2 4-54</inkml:trace>
  <inkml:trace contextRef="#ctx0" brushRef="#br0" timeOffset="99692.5745">7571 6373 154,'0'0'263,"0"0"-211,0 0-34,0 0-18,0 0-2,0 0-1,-6 45 3,6-2 0,0 8 5,6 3 24,0 3-10,-1 2-1,-4 3-13,1 2-5,-2 1 5,0-2 2,0-8-1,0-11-2,0-3-1,0-6-1,0-5-2,-5-4-6,2-8-60,2-8-65</inkml:trace>
  <inkml:trace contextRef="#ctx0" brushRef="#br0" timeOffset="100068.5513">7932 6826 590,'0'0'133,"0"0"-133,0 0-14,0 0 9,0 0 5,0 98-1,0-69 0,3 1 1,0-3 0,-3 0 1,0-3 3,0-2-4,0-3-22,0-4-47,0-6-47,2-5-69</inkml:trace>
  <inkml:trace contextRef="#ctx0" brushRef="#br0" timeOffset="100828.5042">8231 6456 333,'0'0'23,"0"0"27,0 0 24,0 0 9,0 0-14,0 0-30,-5-13-30,5 13-9,0 0-6,11 0-8,13 6 14,7 2 0,5 3 5,5 0-4,0-1 2,-2 1-2,-5-1 1,0-1-2,-11 0-1,-4 2 0,-7 1-4,1 2-1,-7 1-4,-3 1 10,-3 1 0,0 1 1,-4 3 2,-14 0-1,4 3 0,-5 3 0,1 4-2,-3 3 3,-1 3-3,1 1 4,0-2-1,3-1-3,3-6-21,6-5-34,2-8-76,7-7-153</inkml:trace>
  <inkml:trace contextRef="#ctx0" brushRef="#br0" timeOffset="101676.4501">9462 6456 176,'0'0'352,"0"0"-256,0 0-49,0 0-47,0 0-15,0 0 15,-60 77 9,30-40-3,-3 0-6,2-4 6,1 0-6,0-3 0,5-1-4,2 1-41,1-6-69,8-2-101</inkml:trace>
  <inkml:trace contextRef="#ctx0" brushRef="#br0" timeOffset="101980.4301">9214 6528 250,'0'0'211,"0"0"-161,0 0-50,0 0-11,0 0 5,0 0 6,60 85 27,-37-55-4,4-5-16,1 0-7,-3-3 5,-2-1-3,-2-2-2,-4-1 0,-1-4-50,-4 3-36,0-5-84</inkml:trace>
  <inkml:trace contextRef="#ctx0" brushRef="#br0" timeOffset="102537.1448">9393 6364 443,'0'0'68,"0"0"-27,-102-27-32,64 26-5,-1 1-2,0 0-1,3 12 1,2 8 1,2 5-1,4 10 8,3 7-9,4 9 0,4 5 1,6 2 1,8-2 12,3-2-15,1-2-4,17-6 3,9-7-8,3-6-4,7-9-2,6-6 15,8-7 3,6-8-1,1-3 5,1-3 3,0-16-7,-5-9 2,-7-5 3,-8 0-7,-8-3 6,-7 1 3,-6 1 19,-3-1 5,-6 2-18,-4 0-1,-5-3-12,0-2 2,0 0-10,-14 3 2,-2 3 3,-5 5-22,-3 7-25,-3 8-6,0 8-53,-1 4-55</inkml:trace>
  <inkml:trace contextRef="#ctx0" brushRef="#br0" timeOffset="104541.0181">10400 6286 213,'0'0'178,"0"0"-100,0 0-9,0 0-4,0 0-6,0 0-4,0 0-16,0 0-18,0 0-6,0 0-15,0 3-11,0 20-3,0 16 14,1 12 1,2 8-1,0 1 1,-1-1 2,-2-4-2,0-1 5,0-4-4,0 3-2,0-4 0,-3-2-3,-3-4 3,-1-9 6,2-7-6,-1-7-7,0-7-10,3-5-35,3-8-55,0 0-99</inkml:trace>
  <inkml:trace contextRef="#ctx0" brushRef="#br0" timeOffset="106189.6789">11088 6397 249,'0'0'75,"0"0"-10,0 0 6,0 0-33,0 0-1,-90-19-17,74 19 11,-4 1-13,0 14-1,0 6-1,-2 8-7,1 7-9,4 5 2,3 3 1,3-4-4,6-1 2,4-1-2,1-3-4,0-4 4,6-2-7,12-5 2,4-3-7,7-5-7,8-8 20,8-5 5,3-3 8,5-9-5,-2-12-1,-6-4 2,-8-1-9,-7-3 12,-5 2-5,-7-2 15,-7 1 1,-7-1-10,-4-2-8,0-1 11,-3 0-11,-14-1-5,0 5 4,-4-1-4,3 3 0,-3 4-32,2 2-68,1 5-44,0 3-140</inkml:trace>
  <inkml:trace contextRef="#ctx0" brushRef="#br0" timeOffset="106701.6455">11097 6190 548,'0'0'100,"0"0"-40,0 0-56,0 0 3,0 0-3,0 0-4,0-3-1,0 25-19,0 11 20,0 13 1,0 5 0,0 3 1,-5 2-2,1 1 1,-4-1 0,-2-1 1,2-4 0,-1-1 7,2-2-6,0-1-3,1-2 0,-2-3 1,2-7 3,1-5-1,-2-6-3,4-6-25,2-4-44,1-10-21,0-4-94</inkml:trace>
  <inkml:trace contextRef="#ctx0" brushRef="#br0" timeOffset="107361.9071">11404 6714 596,'0'0'84,"0"0"-60,0 0-18,0 0-4,0 0 2,0 0-4,55-43 0,-33 40 0,-2 3-7,-2 0 7,-6 3-1,-2 14-4,-5 4 2,-5 3-8,0 5 7,-2 3-14,-14-1 16,-1 3 0,-3-2 4,0-3-2,1-7 0,2-4 1,5-3-1,6-5 0,3-4-1,3-2-1,0-1-8,0-2-8,8-1 18,10 0 7,10 0 1,4 0 0,-1-4-6,0-2-2,-4 2 0,-3-1-16,-2-1-29,-5 0-94,-3-3-243</inkml:trace>
  <inkml:trace contextRef="#ctx0" brushRef="#br0" timeOffset="107937.8731">11835 6358 419,'0'0'26,"0"0"4,0 0-7,0 0 8,0 0-8,0 0-12,-4-4-11,4 4-4,7 1 4,8 8 11,7 3-8,1 1 1,8-2-4,1 2 0,-1 0 9,4 0-8,-3 4 0,-1-2 0,-1 1 0,-4 0 1,-1-1-2,-3 0 0,-5 0-3,-4 0 7,-1 0-3,-3 3 14,-8 0-3,-1 0 8,0 2 5,-14 1-7,-12 3 1,-5 3-7,-3-1-3,-1 2 0,1-1-6,1 2 3,6-2-6,2-1-5,1-2-39,1-4-49,4-7-109</inkml:trace>
  <inkml:trace contextRef="#ctx0" brushRef="#br0" timeOffset="110056.4664">12481 6157 323,'0'0'66,"0"0"-48,0 0-5,0 0-13,0 0 0,0 0 3,76-31-3,-51 27 1,-2-2-1,1 1 3,0 1-3,-1 0 8,-3 1-7,-4 0-1,-2 1 0,-4 0 1,-1 2-2,-3 0 1,-3 0 0,0 0-3,-1 0-2,-2 7-4,0 4 0,1 4 9,-1 8 27,0 9 2,0 8-10,0 7 12,0 3-26,2 1 13,3-2-16,1 3-1,4-1 5,-3-3 0,3-1 16,-2-2-2,-1-4-17,-1 1 18,-1-2-17,1 1 0,-5-4 2,-1-5-6,0-5 9,0-7-9,-3-7 0,-10-3 7,-2-4 7,-9-4 1,-3 0 10,-1-2-22,-3 0 4,-1 0-7,1-2-4,-2-5-46,3 1-65,2-3-182</inkml:trace>
  <inkml:trace contextRef="#ctx0" brushRef="#br0" timeOffset="110904.4137">13925 6311 476,'0'0'90,"0"0"-29,0 0-16,0 0-39,0 0-6,0 0-6,-34 40 6,9-7 9,-2 3-8,4 1 4,1 1 0,0-2-4,-2-2 0,3-6-1,0-2 2,2-5-5,4-4-53,0-4-59,4-4-111</inkml:trace>
  <inkml:trace contextRef="#ctx0" brushRef="#br0" timeOffset="111232.3927">13739 6342 359,'0'0'129,"0"0"-37,0 0-14,0 0-51,0 0-27,0 0-15,6 34 4,7 0 11,5 0 6,3-1-5,3-3 0,1-4-1,-2-4 0,1-2-1,-7-4 4,0-2-7,-1-3-11,-4-4-65,-1-2-47,-3-5-98</inkml:trace>
  <inkml:trace contextRef="#ctx0" brushRef="#br0" timeOffset="111856.3516">13882 6175 330,'0'0'61,"0"0"7,0 0-29,-93-28-13,65 28-14,1 0-1,2 0-2,3 5 0,1 10-7,-2 8-2,3 8 1,1 8-1,3 7 0,6 3-1,1 4 4,5 0-4,2-1 1,2-2-3,4-6 3,13-8-4,6-6-12,6-4 9,1-4-8,1-4 15,3-4-4,5-11 6,6-3-2,4 0 12,3-11-10,2-4 6,-6-5-7,-5 1 2,-9-2 7,-11-2-9,-5-2 6,-6-2 37,-4-5-12,-5-1 7,-1-3-17,-2-3 5,0-2-19,-5 5-2,-9 3-6,-6 6 1,-2 4-1,-5 5 3,-1 4-3,-4 6-21,1 3-34,0 5-71,-1 0-43</inkml:trace>
  <inkml:trace contextRef="#ctx0" brushRef="#br0" timeOffset="113384.2609">15149 6129 214,'0'0'139,"0"0"-79,0 0 2,0 0-15,0 0-18,0 0-15,0 0 2,0 0-11,0 0-5,0 18-10,0 13 9,-2 12 1,-2 10 5,-1 3 11,3-2-2,2-2-6,0-1-1,0-4-5,0-3-2,0-3 0,0-5 0,0-3 3,0-3-3,0-4 0,-5-2 0,3-5-5,-4-4-35,-1-7-77,-1-6-184</inkml:trace>
  <inkml:trace contextRef="#ctx0" brushRef="#br0" timeOffset="114137.6103">15481 6181 296,'0'0'28,"0"0"4,0 0-10,0 0 4,0 0-2,74-80 4,-57 74-15,1 3 3,2 3 1,-1 0-8,2 0-9,3 18 0,4 11-9,0 7 8,2 7 1,-4 4 8,-4 0 8,1-2-12,-1-2 1,-1-4-3,3-1 3,0-6 10,1-5-12,-1-4 0,-3-5 0,-4-5-2,-1-4-2,-3-4-1,-3-5-45,4 0-3,-5 0-57,0-11-108</inkml:trace>
  <inkml:trace contextRef="#ctx0" brushRef="#br0" timeOffset="114953.5552">16063 6044 351,'0'0'75,"0"0"-41,0 0-7,0 0-15,0 0 29,0 0-2,0-2-12,0 2-15,0 12-10,-16 16-2,-9 14 0,-10 7 8,-4 5-7,-5 0 11,2-1-12,3-5 5,2-2-2,5-6-3,4-2 1,0-2 2,2-6-3,6-4 0,0-7 2,5-2-4,5-5-19,4-5 14,6-3-26,0-4-97,9 0-25,10-2 53</inkml:trace>
  <inkml:trace contextRef="#ctx0" brushRef="#br0" timeOffset="115721.5065">16084 6551 155,'0'0'25,"0"0"49,0 0-20,0 0-18,0 0 7,90-6-17,-65-3-12,-1-1-2,-8 2-6,-2 0-2,-5 3-4,-5 0-21,-1-1-57,-3 3-88</inkml:trace>
  <inkml:trace contextRef="#ctx0" brushRef="#br0" timeOffset="116233.4744">16408 6467 239,'0'0'116,"0"0"-79,0 0 3,0 0-40,0 0 3,0 0-6,-10 9 7,7-6-3,0 2-1,0-2 2,0-1 0,0 1 6,0-1 1,1 1-5,-1 0-4,0 2 3,1-1-3,-2 5 0,0 1-2,-2 7 2,-2 6 0,-5 0 0,-2 5 2,-1-4-2,2 0 13,3-5-6,1-1-6,4-2-1,3-3 2,2-2-2,1-5-51,0-1-97</inkml:trace>
  <inkml:trace contextRef="#ctx0" brushRef="#br0" timeOffset="118280.4664">16304 6593 80,'0'0'62,"0"0"-56,0 0-4,0 0-1,0 0 8,0 0 1,68-15 1,-62 14 25,-1-1-3,-4 2-13,-1 0-2,0 0 40,0 0 18,0 0-15,0 0-26,-11 0-32,-5 0-3,0 0-1,-5 0-14,-1 0 9,2 0-1,-1 0-4,2 0 10,4 0-6,3 0 7,5 0 0,5 0 2,2 0-7,0 0 4,0 2-40,0-1 19,3 1-2,12-2 24,3 0 10,3 0-8,2 0 4,0 0-3,-2-3-2,-5-1 2,-4 1-3,-4 3 0,-2 0 0,1 0-24,-4-1-31,-3 1-13,0-1 22,0-1 46,-5 1 2,-9-2 7,0 1 8,-4 1-17,0 1-1,-1 0-62</inkml:trace>
  <inkml:trace contextRef="#ctx0" brushRef="#br0" timeOffset="119016.4234">16687 6209 370,'0'0'72,"0"0"-3,0 0-15,0 0-31,0 0 3,0 0-15,-6-4-7,6 4-8,0 0 3,7 0 1,14 8 0,6 2 1,13 2 1,5 0 1,4 1-1,1 1-4,-1 1 6,-7-2-4,-1 1 3,-5-2-2,-4 0-1,-6-2 0,-7-2-2,-5 0 0,-6-2 0,-5 3 0,-3 0 0,-3 5 2,-21 2 17,-6 2-4,-7 3-11,-2 4 10,0-2-9,-1 4-1,1-1-1,0-2-2,2 0-13,1-1-12,5-5-32,10-5-99</inkml:trace>
  <inkml:trace contextRef="#ctx0" brushRef="#br0" timeOffset="119504.3877">17566 6376 707,'0'0'73,"0"0"-44,0 0-24,0 0-5,0 0 0,0 0 6,91 0-6,-54 0-3,-3 0-35,-6 0-56,-11 0-93,-11 0-281</inkml:trace>
  <inkml:trace contextRef="#ctx0" brushRef="#br0" timeOffset="119688.3776">17491 6573 401,'0'0'46,"0"0"-40,0 0-6,0 0 2,97 2 2,-59-4-4,3-5-9,-2 0-19,-5 0-36,-4 0-52</inkml:trace>
  <inkml:trace contextRef="#ctx0" brushRef="#br0" timeOffset="121912.2374">18538 5924 428,'0'0'92,"0"0"-11,0 0-39,0 0-7,0 0-6,0 0 5,0-11-6,0 11-18,0 0-10,0 7-18,0 21 10,3 14 8,2 10 4,1 4-1,3 3 1,1-5-3,1 0 3,2-4-4,-1-4 0,1 0-1,-2-4 2,-4-4 3,0-4 0,-2 0-4,-5-3-1,0-6-7,0-1-27,0-4-2,-8-8-85,0-6-140</inkml:trace>
  <inkml:trace contextRef="#ctx0" brushRef="#br0" timeOffset="125396.8851">19250 6101 273,'0'0'71,"0"0"4,0 0-14,0 0-5,0 0 2,0 0-4,0 0-10,-19-42-13,11 37-28,-1 4-2,-4 1-1,-2 0-1,-4 0 0,-1 4 2,-1 11 0,1 5-1,1 4 0,2 5 0,0 4 0,2 2 0,5 2-1,2-1-1,7-3 2,1-1-2,0-7-13,13-2 9,6-4-6,4-3 12,7-6 5,7-2-4,3-5-1,7-3 4,5 0-1,2 0-1,-5-9-2,-8-5 5,-9 0-3,-14 0 1,-5-1 4,-8-2 3,-5-3-4,0-2 2,0-4-1,-5-1-4,-9-3-3,0-3 1,-1 0-2,2-1-4,-5 6-56,-5 6-38,-7 2-91</inkml:trace>
  <inkml:trace contextRef="#ctx0" brushRef="#br0" timeOffset="125852.8527">19235 5850 441,'0'0'59,"0"0"-10,0 0-31,0 0-18,0 0-12,0 0 8,-3 77 4,3-28 4,0 7 10,0 2 7,0-1-9,0-5 6,3-3-17,-2 0 0,-1-3 6,0 1-7,0-3 2,0-7 2,-5-2-2,-3-5-3,1-4 1,1-5-14,1-8-16,4-5-33,1-8-40,0 0-184</inkml:trace>
  <inkml:trace contextRef="#ctx0" brushRef="#br0" timeOffset="126342.4061">19705 6375 369,'0'0'137,"0"0"-57,0 0-28,0 0-52,0 0-7,0 0 1,0 61 12,0-33-3,0-3-1,0 1-1,-1-2-2,-3-1 0,1-1 1,-4-2-1,1-2-48,0-5-42,3-4-99</inkml:trace>
  <inkml:trace contextRef="#ctx0" brushRef="#br0" timeOffset="139526.2421">20021 6093 271,'0'0'113,"0"0"-47,0 0-18,0 0 12,0 0 2,0 0-7,0 0-8,-10-7-8,8 7-7,2-2-4,0 2-13,-1 0-1,1 0-11,0 0-2,0 0-1,0 0-16,3 0-20,12 0 10,7 5 26,7 6 3,0-4-3,1 2-3,-3-1-2,-2-1-2,-2 1 5,-2-2 1,-2 1-4,-4 1-9,-3-1-13,-2-1 5,-5 2 0,-4-1-11,-1 5 15,0 4 9,0 2 8,-9 4 1,-8 1 0,-6-1 1,1 2 8,-2-3-8,0 1 1,2-3-2,4-1 2,-2 0-3,5-3 1,2-1 0,3-4-1,0 2-13,2-2-20,0-3-52,1-1-44,1-1-124</inkml:trace>
  <inkml:trace contextRef="#ctx0" brushRef="#br0" timeOffset="140070.2077">21115 6126 387,'0'0'88,"0"0"-21,0 0-23,0 0-30,0 0 11,0 0-25,-12 19-1,-4 3 0,-7 6 2,0-2 5,-1 1 0,-2 1-5,-1-2 1,-1 0 2,3-2-2,1-3-2,4-1-18,2-3-49,2-4-54,3-4-118</inkml:trace>
  <inkml:trace contextRef="#ctx0" brushRef="#br0" timeOffset="140414.1855">20881 6119 13,'0'0'441,"0"0"-344,0 0-55,0 0-42,0 0-14,0 0 12,27 63 4,-14-31-2,5-2 7,1-1-6,-1-2 0,2-6-1,-4-2 0,0-4 4,0-2-4,0-2 0,-3-1-20,1-3-65,-4-3-50,-4 0-9</inkml:trace>
  <inkml:trace contextRef="#ctx0" brushRef="#br0" timeOffset="141006.1483">21028 5943 206,'0'0'67,"0"0"17,0 0-27,-94-21-13,66 21-11,-3 3-3,-2 14 7,-2 5-14,6 4 0,-1 8-14,3 7-7,2 5-2,1 4 1,7 2 6,7-5-6,9-1-1,1-7-10,1-5 9,20-5-12,3-3 1,6-4 0,2-2 12,4-5 3,5-4 4,3-8-3,3-3-2,3 0 2,4-3 6,-5-11-7,0-3-1,-8-1 1,-7-1-2,-7-4-1,-6-2 3,-5-4 1,-2-1 9,-4-3 3,-5-1 17,-5-3-8,0-1-1,0 0-12,-9 1-12,-9 6-7,-3 3 7,-5 9 0,0 5-29,-6 11-53,2 3-92,2 0-87</inkml:trace>
  <inkml:trace contextRef="#ctx0" brushRef="#br0" timeOffset="141846.0963">21771 5860 138,'0'0'381,"0"0"-296,0 0-10,0 0-48,0 0-4,0 0-16,0-12-3,0 29-4,0 15-15,0 19 15,0 9 6,3 1-5,-3-1 11,4-5-10,-3-7 2,1-4-2,-2-2-1,0-5-1,0-2 1,-5-3 0,-3-5-2,1-5-20,-2-4-16,8-7-45,1-8-67,0-3-182</inkml:trace>
  <inkml:trace contextRef="#ctx0" brushRef="#br0" timeOffset="142486.0579">22091 6020 414,'0'0'2,"0"0"12,0 0-8,40-77-5,-19 59 25,3 1-2,1 2-5,2 5-1,-3 4-13,-2 3-5,2 3 6,1 0-6,2 15-7,0 13 6,-3 11 2,-1 8 7,-4 3-5,-1 0 4,0-4-2,-2-4-4,5-1 2,-2-7 0,2-3-2,0-6 2,0-4-3,-3-4 0,-2-5-3,-4-3 2,3-3-2,0-6 3,1 0-60,-2-1-108</inkml:trace>
  <inkml:trace contextRef="#ctx0" brushRef="#br0" timeOffset="143178.0939">22729 5860 358,'0'0'117,"0"0"-54,0 0-35,0 0-15,0 0-4,0 0 0,0-2 10,0 2-19,-12 17-10,-13 15 10,-11 11 5,-8 7-3,-6 4 3,-1-1-2,2-3-3,6-5 0,6-6 0,8-3 0,2-4 0,8-4-18,6-4 17,5-3-29,5-4-53,3-5-12,0-3-14</inkml:trace>
  <inkml:trace contextRef="#ctx0" brushRef="#br0" timeOffset="143710.3448">22922 6263 462,'0'0'104,"0"0"-73,0 0-3,0 0-28,0 0-11,0 0 3,-3 64 6,0-40 2,1 0 0,1-2 0,-2 1 0,1-2 0,1-1 4,-1-2-3,1-5 0,-1 0-1,2-3-2,0-4-68,0-4-94</inkml:trace>
  <inkml:trace contextRef="#ctx0" brushRef="#br0" timeOffset="144818.2374">23265 5897 296,'0'0'139,"0"0"-34,0 0-17,0 0-22,0 0-34,0 0-18,-4-1-2,4 1-12,0 0-13,0 0 5,10 12-23,9 7 27,8-1 4,6 1 3,1-1 0,1-1 5,0-3-1,0 0-2,-3 0-5,0-1-5,-7-2 0,-4 3 3,-5-3-1,-3-1-10,-6 0-2,-1 1 7,-6 1 4,0 2 4,0 3 3,-10 0-1,-4 2 1,-4 1-1,2-1 3,-5 2-1,-3-1-2,-4 2-1,-1 0-1,1-1-8,2-3-41,4-3-64,4-4-80</inkml:trace>
  <inkml:trace contextRef="#ctx0" brushRef="#br0" timeOffset="147613.9505">22677 6363 150,'0'0'112,"0"0"-53,0 0-11,0 0-15,0 0-2,0 0-4,0 0 7,6-3-8,-6 3-7,0 0 4,0 0-12,1 0-9,2 0-2,3 0-3,4 3 3,3 6 1,-1 0-1,1 0 0,2-2 1,2 0 1,0-1-2,4-2 0,-4 0 0,1 0 0,-5-1 0,-3-2 1,-2 2 1,-1-1-2,0-1 0,3 1 1,0-2-1,4 0 0,4 0 2,1 0-2,1 0 0,-1 0 1,-4 0-3,-6 0 3,-3 0-1,-6 0 7,0-3-6,0 1 37,0-2-7,0-3-19,0 2-6,0 0-3,0 1-4,0-1 1,0 0-7,-8 1 5,-2-2 2,-2 1-1,-1 2-2,-1 2 0,0-1 0,3 2 3,0 0-3,5 0-3,0 0 6,2 0-9,2 0 2,1 0-10,-1 0 12,2 0-16,0 0-15,0 0-4,0 0 15,0 0 20,5 0 1,3 0-20,-3 0 21,0 0 1,-5 0 2,1 0 0,-1 0 0,0 0-1,0 0-3,0 0-5,0 0-11,-1 0 1,-9 0 19,-4 0 1,-1 0-1,0 0 0,-2 0 2,3 0 1,2 0-3,-2 0 0,5 0 1,5 0-1,1 0 0,3 0 0,0 0 0,0 0-19,3 0-7,10 0 16,4 0 9,1 0 2,-2 0-1,-1 0 1,-3 0-1,-5-1 3,-1 1-3,-4 0 0,-2 0 2,0 0-2,0 0 8,0 0 33,0-3-15,-8-2-26,-7 1 3,-1 1-2,-5 0 1,2 1-4,-5 2 5,0 0-3,-1 0 0,5 0-1,4 0 1,7 0-2,6 2-2,3 1-5,0 0-28,0 3 13,10-1 18,7 0-6,2-2 3,5 0 9,0-1 3,-2-2 1,-2 0-2,-3 0 5,-3 0-2,-2 0 3,-5 0 4,-2 0-1,-4-3 4,-1 0 30,0-2-7,0 0-37,-4-3 13,-11 3-8,-3 2-2,-6 2-4,-3 1-18,1 0-6,3 0-13,4 6-30,10 0-38</inkml:trace>
  <inkml:trace contextRef="#ctx0" brushRef="#br0" timeOffset="149485.8376">16268 6552 129,'0'0'103,"0"0"-75,0 0-19,0 0-3,0 0 8,0 0 23,0-1-27,0 1-1,0 0-5,0 0 5,0 0-9,0 0-8,6 0-12,2 0 11,2 1 7,0 2 0,2-1 4,-2 0-2,-2-1 0,-1 1 0,-5-1-2,-1-1 3,-1 2-2,0-2 2,0 3-1,-10-3 5,-4 1-5,-3 0 0,0 1 1,-2-2 0,-2 0-1,0 0 0,0 0 1,0 0-1,3 0 7,0 0 2,5 0-1,1 0-7,6 0-1,5 0 0,1 0-1,0 0-102</inkml:trace>
  <inkml:trace contextRef="#ctx0" brushRef="#br0" timeOffset="152882.8589">24142 6179 358,'0'0'103,"0"0"-71,0 0-32,0 0-1,0 0 1,0 0 7,0 0 2,108 11 17,-58-11-14,5 0-10,2 0 5,-3 0-3,-6 0-4,-8-2-21,-6 1-58,-5 1-71</inkml:trace>
  <inkml:trace contextRef="#ctx0" brushRef="#br0" timeOffset="153223.6513">24374 6061 375,'0'0'111,"0"0"-57,0 0-32,0 0-22,0 0-3,0 0-4,0 49 7,5-20 14,-2 0-7,-3 0 0,0-2-1,0-3-4,0-1-2,0-2 0,0 0-50,0-4-80,-4-5-212</inkml:trace>
  <inkml:trace contextRef="#ctx0" brushRef="#br0" timeOffset="153863.6086">25270 5729 448,'0'0'28,"0"0"4,0 0 25,0 0-42,0 0 37,0 0 12,0-16-22,0 16-20,-3 0-22,3 1-7,0 22 0,0 16 7,0 17 1,0 11 0,0 4-1,0 3 2,0-2 1,-4-4-2,-5-7 2,-2-4 8,-1-7-4,3-6-4,3-4-2,0-5-1,5-6-26,-2-5-20,3-7-37,0-10-54,3-7-153</inkml:trace>
  <inkml:trace contextRef="#ctx0" brushRef="#br0" timeOffset="154535.5655">25982 5895 366,'0'0'114,"0"0"-63,0 0-27,0 0-21,0 0 11,0 0-7,-26-26-7,10 23 2,2 2-2,-3 1 12,-3 0-2,-4 13-10,-4 17-1,-5 12 1,2 11-2,1 5 2,2 0-1,4-4 1,10-6 0,8-7-2,6-8 2,3-4-5,20-8 5,10-3-11,8-8 11,4-5 32,7-5-16,6 0-3,2-17-13,0-7 4,-6-6 9,-5-6-7,-9-3 4,-7-2-5,-9-1-4,-11 0 10,-8-2-9,-5-2 1,-2 2 4,-20 2-7,-3 6-4,-7 9-54,-1 10-12,-1 10-52,-2 7-45</inkml:trace>
  <inkml:trace contextRef="#ctx0" brushRef="#br0" timeOffset="154935.5408">26089 5680 331,'0'0'105,"0"0"-12,0 0-20,0 0-38,0 0-34,0 0-1,-10 25-15,4 22 15,-2 9 0,2 5 0,-1 4 1,1-2 3,-4 1-3,2-4 0,2-8-1,1-4 2,2-6-4,0-4 2,2-3 0,-5-3 5,3-4-5,0-6-76,3-6-59,0-12-129</inkml:trace>
  <inkml:trace contextRef="#ctx0" brushRef="#br0" timeOffset="155495.5039">26273 6237 581,'0'0'61,"0"0"-13,0 0-41,0 0-5,0 0-1,0 0 1,71-32-4,-50 32 4,-2 0 0,-2 8-2,-5 11-9,-8 7 8,-4 4-5,0 1 3,-11 0-4,-9-5 1,-4-2 4,3-2 1,5-5-3,4-3 1,8-5-10,4-3 9,0-1-2,0-4-1,10-1 7,11 0 9,12 0 1,7-3-1,3-6-7,1 0-2,-3 2-16,-5-3-38,-5 2-69,-8-2-172</inkml:trace>
  <inkml:trace contextRef="#ctx0" brushRef="#br0" timeOffset="156023.472">26867 5865 679,'0'0'112,"0"0"-87,0 0-25,0 0-22,0 0-3,0 0 19,83 32 6,-32-15 2,4 1 2,-3-1-2,0 0-2,-5-4 0,-3-2 0,-3-1 0,-7-1 2,-7-1-6,-8-1 4,-7 2-2,-6 2-9,-6 2-8,0 5 6,-12 4 11,-18 6 2,-9 4 3,-7 1-2,-2 3 2,-1-2 0,6 0-2,1-1-1,8-5-39,4-2-44,3-5-108</inkml:trace>
  <inkml:trace contextRef="#ctx0" brushRef="#br0" timeOffset="157055.4067">28312 5899 318,'0'0'128,"0"0"-75,0 0 2,0 0-32,0 0-14,0 0-9,-10 23 0,-13 7 3,-2 6 3,-5 3-4,-1-1 3,1-3 1,4-4-6,3-5-8,0-2-25,7-5-27,-3-3-40,2-5-69</inkml:trace>
  <inkml:trace contextRef="#ctx0" brushRef="#br0" timeOffset="157407.3846">28060 5916 460,'0'0'68,"0"0"-58,0 0-10,0 0-18,0 0 18,0 0 0,33 76-2,-18-46 5,1-2-3,2 1 7,0-1-4,4-2-3,2 1 0,1-3 0,-3-3-3,-2-3 3,-5-4-14,-4-4-50,-5-4-75,-5-3-56</inkml:trace>
  <inkml:trace contextRef="#ctx0" brushRef="#br0" timeOffset="158223.3373">28457 5710 331,'0'0'38,"0"0"-23,0 0 5,0 0-7,-91-50-11,63 47 0,-1 3 20,2 0-3,2 0 4,-1 6 7,-5 12-14,-3 9-8,-8 7 1,0 9-8,2 4 2,3 2-3,1 4 1,6 1-2,3 0 1,9-4 0,5-5 0,10-3-7,3-3 3,6-4-9,13-4 0,8-3 10,5-6 3,6-5 12,8-5-4,7-4-6,7-7 11,2-1-6,1 0-5,-3-8 4,-8-5 0,-5-4 3,-5-2 4,-6-2 5,-5-3 6,-2-4-7,-6-1-1,-4-6 0,-6-4-4,-4-3 11,-5-5-3,-2-3-15,-2 2 14,0 0-16,0 1-2,-9 5-1,-5 1-1,-3 5-37,-6 8-49,1 10-39,-5 8-48</inkml:trace>
  <inkml:trace contextRef="#ctx0" brushRef="#br0" timeOffset="159212.0053">29227 5547 301,'0'0'77,"0"0"10,0 0-21,0 0-7,0 0 26,0 0-37,-12-32-21,12 32-20,0 0-7,0 15-2,0 24-26,0 17 28,-2 12 5,-2 3-4,1-6-1,-2-1 0,-1-4 4,2-1-8,-1-6 5,2-5-1,-1-6 7,3-6-7,-2-3-19,1-4-36,-1-5-9,0-7-53,0-9-132</inkml:trace>
  <inkml:trace contextRef="#ctx0" brushRef="#br0" timeOffset="160403.9294">29576 5816 150,'0'0'338,"0"0"-306,0 0-18,0 0-4,0 0-6,0 0 16,-5-16 18,5 11 2,0 0-21,0-5 1,0 0-4,0-4-11,8-2-5,4-2 1,3-2-4,3 2 5,1 0-2,0 5 1,2 2 2,-1 4-3,-2 3 0,-1 4-1,1 0 0,2 5-6,-1 18-8,5 10 7,-3 7 4,-4 7 4,-3 0 0,-2 1 0,0-3 3,3-1-2,4-2 3,4-5-8,4-2-4,4-5 8,5-6-1,-2-4 4,0-5-3,-1-6 0,0-5 1,0-4 6,-2 0-6,2 0 0,-3 0-1,-3-7-25,-4-1-23,-6 1-50,-5-3-49,-8 5-136</inkml:trace>
  <inkml:trace contextRef="#ctx0" brushRef="#br0" timeOffset="160987.8923">30277 5639 378,'0'0'64,"0"0"-8,0 0-15,0 0-29,0 0-2,0 0-10,-18-3-5,0 26 3,-12 11 2,-9 11 4,-7 8 5,-3 1-6,-3 2-3,0-2 11,-3-1-9,5-5 1,7-6 0,9-9-2,10-6-1,4-4 4,4-4 2,6-5-6,4-2-1,1-4-9,5-5-61,0-3-68,17 0-105</inkml:trace>
  <inkml:trace contextRef="#ctx0" brushRef="#br0" timeOffset="161683.8475">30614 5751 440,'0'0'45,"0"0"-45,0 0-4,0 0 4,0 0 2,0 0 4,6-4-4,7 10 2,3 5-3,4-2 3,3 4-2,2 1-2,4 2 7,1 3-7,2-1 0,0 0-2,1-2 4,-4 3-2,-2-3 5,-2 0-5,-5-2 0,-2 0-1,-3-4 3,-6-1-4,-3-2 1,-5-2 1,-1-2-3,0 2 0,0 2 3,-3 5 10,-15 6 30,-10 5-15,-8 5-19,-6 1 2,-4 1 4,-5 0-12,-1-1 3,3-2-3,3-3-1,8-2-15,5-2-23,5-2-36,4-7-91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5:48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2834 8594 134,'0'0'141,"0"0"-92,0 0 6,0 0-4,0 0-9,0 0 10,-9 0-14,8 0 3,1 0-8,0 0-13,0-2-7,0-2-10,0-3-6,0 0 1,0 0-1,3-4 2,4 0 1,1 1 4,5-2-2,1 2 4,0 0-2,0 0-2,4 4-4,0 0 4,3 3-8,2 1 6,2 2-2,-3 0-11,2 0 13,-2 9-12,-7 8 1,1 2 1,-7 2 6,-4 4 4,-4 0 4,-1 2-2,0 3 1,-13-1 4,-8-2-5,0 0-2,0-1 1,-1-3 1,-5-1-3,5-2 4,2-5-3,4-5 2,8-2-2,2-5-2,3 0 2,3-2 0,0-1-1,0 1-5,5 1-19,13 1 1,16-3 24,3 0 12,7 0-4,3 0-2,-3-6 6,-1 0-6,-9 1-6,-3 2-2,-5 0-37,-7 3-52,-8-3-125</inkml:trace>
  <inkml:trace contextRef="#ctx0" brushRef="#br0" timeOffset="902.3805">2967 8239 191,'0'0'48,"0"0"-29,0 0 10,0 0-2,0 0 3,-94 16-8,76-1 6,2 3-14,1 1-1,-3 2-8,3 2-3,0 2 2,3 0 1,-1 2-9,2 5 5,2 4-2,-1 6 1,-2 6 0,1 3 12,-2 2 3,4 0-8,3-5 2,3-3-7,3-3-2,0-6 0,18-1-6,6-5 0,10-3-5,5-1 8,4-5 3,2-6 0,4-3 8,-1-6-8,3-6 1,-2 0-2,-1 0 2,-2-17-1,-1-2 5,-3-4 2,-2-1-6,0 0 1,-4 0 2,-3 0 1,-2 1 3,-7-1-3,-3 2 32,-6-2-9,-2 1 10,-2-1 0,-7-3-8,-1-2 12,-3-5-14,0-4-11,0-4-11,0-2-4,-6-1 7,-6 1-9,-6 3-5,-7 1 0,0 0 4,-4 3 0,-5 3-3,0 3 1,-2 6-4,-3 6 2,3 8-18,-5 8 18,-3 3-17,-2 15-50,0 12-93,5 3-49</inkml:trace>
  <inkml:trace contextRef="#ctx0" brushRef="#br0" timeOffset="2217.4353">5584 8359 331,'0'0'64,"0"0"-22,0 0-3,0 0 1,0 0-1,0 0-12,-9-11-14,9 11-13,0 10-9,-3 16-9,3 15 18,-3 10 4,-2 2-3,1-1 1,-3-2-2,-1-3 0,2-5 7,-3-3-4,2-6-2,1-2 0,1-9-1,5-4-1,0-4-3,0-6 1,0-3 3,0 0-3,8-5-6,8 0 2,4 0 7,10-2 3,5-7 4,-1 0-7,5 0 3,0 2-3,6-1-11,4 3-2,5 2-27,-2-1-95,-3 1-239</inkml:trace>
  <inkml:trace contextRef="#ctx0" brushRef="#br0" timeOffset="2653.3094">6260 8377 214,'0'0'118,"0"0"-93,0 0-25,0 0 1,0 0 1,0 0 0,73 0-2,-49 0 13,3 0-4,-2-1-4,-1 1-2,-2-2-3,1 2-13,-4-3-85,-1-1-126</inkml:trace>
  <inkml:trace contextRef="#ctx0" brushRef="#br0" timeOffset="2901.2934">6403 8359 258,'0'0'111,"0"0"-104,0 0-6,0 0-1,0 0 1,0 0 12,-15 102 26,15-63 5,0 0-24,0 2-12,0-2-4,0-1 2,-1-1-6,-2-3 4,0-3-4,1-4 0,-1-1-1,2-5 1,-4-5-24,-1-2-40,-1-7-99</inkml:trace>
  <inkml:trace contextRef="#ctx0" brushRef="#br0" timeOffset="3085.2817">6293 8875 99,'0'0'205,"0"0"-106,0 0-14,0 0-32,0 0-22,0 0-21,-8-3-10,14 1-5,10-1 5,8-1 6,6 0 3,7-3 1,4 0-10,1 0-6,-1-3-81,-2 2-45,-6-2-129</inkml:trace>
  <inkml:trace contextRef="#ctx0" brushRef="#br0" timeOffset="3803.0522">6740 8455 180,'0'0'249,"0"0"-211,0 0 1,0 0-31,0 0-7,0 0-1,-3 15-10,3 14 3,0 7 2,0 2 5,0 1 2,0-2 3,0-3-5,0-5 6,-3-3-4,0-5-2,3-3 1,0-4 2,0-3-3,0-6 1,0-2-2,0-3 1,-4 0 0,4 0 9,0-12-2,0-10 3,0-10-13,0-5 6,0-4-6,7 0 4,-1 2-1,-3 6 5,-1 3 2,-2 6 13,0 6 12,0 6-14,0 5 7,0 7-4,0 0-10,3 0-11,6 3-16,7 19-2,5 9 14,3 5 8,1 5-2,-1 1-1,1-4-1,-1-1 6,-1-5-1,-1-5-5,2-3-2,-2-7-3,-1-5 3,-3-8-9,0-4 6,-5 0-17,1-1 18,2-19 4,-4-5 17,1-6-17,-2-2 11,-5-2-8,2-3 29,-4 0-14,-3 1-16,-1 0 5,0 4-2,0 3-5,-8 6-2,-3 3-3,0 8-49,4 5-28,4 2-59</inkml:trace>
  <inkml:trace contextRef="#ctx0" brushRef="#br0" timeOffset="4187.0274">7312 8437 238,'0'0'77,"0"0"16,0 0-8,0 0-29,0 0-56,0 0-14,-6 46 8,4-8 6,1 3 23,1 0-10,0-6-13,0-1 8,0-4-5,0-3-3,0-5 1,0-2 3,0-5-8,0-4-12,3-5-25,4-6-71,3 0-83</inkml:trace>
  <inkml:trace contextRef="#ctx0" brushRef="#br0" timeOffset="4427.0113">7320 8433 472,'0'0'35,"0"0"-35,0 0-7,0 0 7,0 0-2,63-80 6,-43 77-4,5 0 4,2 1-4,0 2 6,-2 0-4,-1 0-2,-5 0-2,1 6-16,-4 2-30,-3-1-36,-5-1-94</inkml:trace>
  <inkml:trace contextRef="#ctx0" brushRef="#br0" timeOffset="4650.9976">7383 8574 18,'0'0'148,"0"0"-70,0 0-9,0 0-20,97 0-33,-73-3 2,-3 2-5,1 1-7,-1 0-4,-6 0-2,-5 4-13,-8 7-144</inkml:trace>
  <inkml:trace contextRef="#ctx0" brushRef="#br0" timeOffset="4866.9834">7331 8823 275,'0'0'88,"0"0"-87,0 0-1,0 0-4,0 0-20,0 0 24,42 11 39,-14-11-7,5-3-3,0-5-9,5-3-9,0 2-10,-4-2-1,-4 1-46,0-1-106</inkml:trace>
  <inkml:trace contextRef="#ctx0" brushRef="#br0" timeOffset="5696.9686">8102 8348 410,'0'0'77,"0"0"-5,0 0-37,0 0-9,0 0-25,0 0-2,-34 50-1,22-8 1,-1 8 0,-1-1 2,1 1-2,-1-3 1,1-7 0,1-4 4,4-5-4,2-6-3,1-2-14,2-5-2,0-3 6,1-6-36,2-6 6,0-3 6,0 0-34,5-12-27,11-12-48,1-6 72,0-5 31,0-4 43,1-3 74,-2-3 6,-1-1-42,3 1-2,-6 3-23,-3 5 15,-2 3 1,2 6 51,-3 2-25,3 7 12,3 4-20,0 4-35,3 7-11,0 4 0,1 0 0,5 15-1,0 15-6,-2 9 6,-2 8 10,-4 1 10,1-3 0,-5-4-16,1-5 2,-4-6-6,3-2 1,-1-3-1,-3-4 4,-2-3-4,-1-3-18,-2-4-23,0-4-30,0-7-64</inkml:trace>
  <inkml:trace contextRef="#ctx0" brushRef="#br0" timeOffset="5904.9511">8095 8610 323,'0'0'74,"0"0"-74,0 0 0,0 0 4,109-7-4,-74-1 2,-2 2 4,0-2 5,3 2-11,0-1 0,0-2-152</inkml:trace>
  <inkml:trace contextRef="#ctx0" brushRef="#br0" timeOffset="6240.9316">8695 8360 368,'0'0'151,"0"0"-114,0 0-37,0 0-9,-5 84 9,-2-40 4,1 1-4,-3-4 2,6-3-1,0-3 0,0-7-1,0-2 1,-2-5 1,2-5-2,0-4 0,3-4 0,0-5-43,0-3-58,0 0-51,2-15 19</inkml:trace>
  <inkml:trace contextRef="#ctx0" brushRef="#br0" timeOffset="6680.9041">8662 8500 149,'0'0'65,"0"0"-40,-8-93 11,8 57-3,0 3-4,8 2-3,8 8 7,-5 6-2,-1 5 4,0 4 1,-2 7-12,8 1-14,2 0-10,5 0 0,-1 6-1,-2 9 1,-6 4-7,-5 5 3,-4 1 3,-5 2 1,0 1 0,-12 1 5,-12-1 2,-3 1-6,-1-6 1,4-5-1,4-6-1,9-5 0,5-4 1,4-1-1,2-2 0,0 0 3,0 0 26,0 0-11,3 0-18,13 0-3,7 6-1,1 1 4,4 6 0,2-2 0,1 5 0,-2-3 2,-1 2 0,-3 1-2,-4-2 0,0 0-1,-3-4-20,-6 1-59,-2-4-29,-7 0-90</inkml:trace>
  <inkml:trace contextRef="#ctx0" brushRef="#br0" timeOffset="7768.8327">10715 8523 344,'0'0'64,"0"0"-3,0 0-3,0 0-36,0 0-22,0 0-8,0 22-13,0 4 21,3 4 1,3 0 6,4-1-6,2-3 4,3-4-4,4-7 4,5-3-5,0-4-2,2-8 0,2 0 1,3 0-6,1-10-8,-1-8 3,-3-1 5,-4-4 7,-6-1 0,-5 0 6,-5 3-3,-5 3 26,1 6-7,-4 6-8,0 5-1,0 1 1,0 0-14,0 8-29,0 11 12,0 3 17,0-1 2,2 0-1,8-1-1,8-4-4,0-3-6,4-5 1,-1-3-4,-3-3 13,-3-2 2,-1 0-1,-1-8 11,2-7 15,-3-6-27,4 0 11,-7-2-5,-3 1-6,-3-1 12,0 1-11,-3 0 0,0 6-1,0 2-61,0 7-8,0 4-90</inkml:trace>
  <inkml:trace contextRef="#ctx0" brushRef="#br0" timeOffset="7984.8203">11500 8679 172,'0'0'476,"0"0"-476,0 0-46,0 0 43,0 0-7,0 0-5,4 11 3,2-11-32,1 0-37,2-11-192</inkml:trace>
  <inkml:trace contextRef="#ctx0" brushRef="#br0" timeOffset="8648.7848">11853 8675 205,'0'0'154,"0"0"-148,0 0-6,0 0 5,0 0-1,0 0 11,9 11 37,0-11-17,1 0 7,1 0-20,-2 0-14,3-3-3,-2-8 5,2-4 4,0-2-4,-4-2-5,-2-4-3,-3-1 3,-3-3-5,0 1-2,-2 2 0,-13 6-1,-1 4-14,-4 7 8,-4 6 6,1 1-1,6 0-11,2 4 6,9 7 3,5-2-1,1 2 3,0-3-2,4 2 5,11-3-9,3-3 10,6 1 5,1-4 0,6 1 11,-1-2 4,3 0-11,-3 2-6,-3 0 1,-6 4-4,-2 4-1,-7 0 0,-2 4 0,-5 1 0,-2-2 0,0 1 1,0 1 1,-1-2 5,2 1-6,2-3 0,0 0 1,1-2 2,1 0-3,2-2-18,1-4-87,-4-3-152</inkml:trace>
  <inkml:trace contextRef="#ctx0" brushRef="#br0" timeOffset="8864.7687">12338 8669 694,'0'0'61,"0"0"-61,0 0-23,0 0-5,0 0-21,0 0 14,10 1-25,-5-1-7,-2 0-103</inkml:trace>
  <inkml:trace contextRef="#ctx0" brushRef="#br0" timeOffset="9443.345">12823 8208 443,'0'0'77,"0"0"-32,0 0-18,0 0-27,0 0-4,0 0-3,3 47-11,-3-8 18,3 6 10,-2 0 4,1-1-14,-1-2 8,1-2-7,1-6 2,1-3-2,2-5 0,2-3-1,2-4 1,1-2-3,2-4 2,-1-3 0,3-5 0,4-2 0,5-3 1,3 0-1,4-1-38,2-14-57,-3-2-87</inkml:trace>
  <inkml:trace contextRef="#ctx0" brushRef="#br0" timeOffset="9737.0867">12736 8441 220,'0'0'29,"0"0"52,0 0 3,0 0-24,0 0-13,0 0-43,33-5 9,-10 0-2,6 0 3,4 1-3,7 1-2,4-3-6,6 3-1,1 0-2,-3 1-14,-8 2-71,-8 0-45,-10 0-42</inkml:trace>
  <inkml:trace contextRef="#ctx0" brushRef="#br0" timeOffset="10029.2191">13413 8594 455,'0'0'124,"0"0"-116,0 0-6,0 0-2,0 0-3,0 0-14,-4 12-10,-2-12-62,2 0-147</inkml:trace>
  <inkml:trace contextRef="#ctx0" brushRef="#br0" timeOffset="12984.9449">15370 8190 188,'0'0'59,"0"0"15,0 0-24,0 0-19,0 0-12,0 0 9,0 0-5,-75-33-6,60 31 0,3 2 2,-1 0-17,1 0 2,0 0-3,-2 0-1,2 7 0,-2 7 0,3 4-1,2 2-1,2 1 0,4 0 0,3 1-1,0-1-1,0 1-3,16-2-8,4 2-1,5-1 12,3 0 3,1 2 2,-3 0 4,-3-2 2,-4 1 5,-3-2-11,-2-1 0,-4-2-1,-5-2-15,-5 0 15,0-3 4,-12 2-1,-6-3 6,-6 0-3,-3-1-1,-2 0 3,-3-3-6,-2-1 2,1-2-4,2-4 0,2 0 0,6 0-26,6-5-34,5-4-90</inkml:trace>
  <inkml:trace contextRef="#ctx0" brushRef="#br0" timeOffset="13432.9168">15780 8163 340,'0'0'38,"0"0"6,0 0 2,-94 9-39,74 9-2,0 6 2,0 4 0,4 4-3,-2 4 0,3 5 1,-1 2 14,5 0 3,2-1-15,9-4 1,0-5-6,6-6-4,18-5-9,3-4 3,8-4 8,1-7 9,2-3 1,-2-4-8,-1 0-2,4-4-21,-5-9-94,-2-5-175</inkml:trace>
  <inkml:trace contextRef="#ctx0" brushRef="#br0" timeOffset="13832.8872">16188 8157 465,'0'0'95,"0"0"-78,0 0-17,0 0 0,0 0 0,-29 107 4,19-68-4,-1 3 0,0-1 5,0-2-2,-1-2 4,1-2-2,1-8-4,2-2 0,4-6-1,1-6 3,3-3-3,0-5-11,0-5-23,0 0-55,0 0-44,6-4 62,3-13-15</inkml:trace>
  <inkml:trace contextRef="#ctx0" brushRef="#br0" timeOffset="14123.434">16149 8255 164,'0'0'75,"0"0"12,23-93-17,-14 68-24,3 7-9,-4 7 8,-1 3-25,-2 6-3,-1 2-2,0 0-15,5 12-4,4 17-2,4 12 6,1 5 14,-6 2 1,-1 1 0,-3-6-9,-2-2 7,-1-5 2,-2-4-3,0-5 1,0-3-13,0-5 5,0-2-1,3-4-4,-3-5-5,1-3-45,1-5-18,-1 0-46,-1-5-83</inkml:trace>
  <inkml:trace contextRef="#ctx0" brushRef="#br0" timeOffset="14339.4197">16177 8374 489,'0'0'92,"0"0"-92,0 0-1,0 0 1,0 0 7,83-18-6,-51 13 0,0 2-1,0 0-12,-4 2-67,-4 1-74</inkml:trace>
  <inkml:trace contextRef="#ctx0" brushRef="#br0" timeOffset="14787.394">16657 8142 198,'0'0'98,"0"0"6,0 0-24,0 0-19,0 0-36,0 0-12,-12-6-13,11 32-6,-4 8 6,1 9 2,-1-1 2,-1-2-2,2-1 0,-3 2 5,0-2-5,3-1 0,1-6-2,3-9 1,0-4-1,0-6-2,12-3 2,10-5 7,7-5 36,9 0-28,10-2-6,2-9-1,0-4-8,-2-1-8,-9 1-27,-8 4-7,-10 1-35,-12 3-93</inkml:trace>
  <inkml:trace contextRef="#ctx0" brushRef="#br0" timeOffset="15427.3543">17178 8175 314,'0'0'75,"0"0"2,0 0-16,0 0-18,0 0-14,0 0-7,0-4-18,0 4-4,0 19-8,0 12 4,-8 6 8,1 2-3,2 0 1,1 1 1,1-6-2,0-3-1,1-2 0,1-5 0,1-1 0,0-2-47,0-3-4,0-1-35,0-2 60,0-7-99</inkml:trace>
  <inkml:trace contextRef="#ctx0" brushRef="#br0" timeOffset="15837.8505">17236 8190 501,'0'0'0,"0"0"-6,0 0 0,54-98 6,-39 80-1,-6 5 4,1 4 14,-6 5-1,-1 2 1,3 2-10,0 0-6,8 0-1,2 7 0,2 16-3,2 7 3,-3 8 0,-1 2 2,-5 2 20,-3 0-13,-5-4-2,-3-3-1,0 0-1,0-4-5,0 1 0,0-4 4,0-3-1,0-3-3,0-4 0,0-3 4,0-3-4,0-3-13,0-3-24,0-3-47,0-3-104</inkml:trace>
  <inkml:trace contextRef="#ctx0" brushRef="#br0" timeOffset="16101.8341">17188 8356 333,'0'0'4,"0"0"42,0 0-39,0 0 19,0 0-13,0 0 0,68-15 31,-30 15-25,4 0-3,0 0-8,-1 0-3,-3 0-5,-7 0-7,-4 0-94,-9 0-57</inkml:trace>
  <inkml:trace contextRef="#ctx0" brushRef="#br0" timeOffset="16469.8121">17751 8171 382,'0'0'72,"0"0"9,0 0-48,0 0-26,0 0-7,0 0-8,-15 60 8,7-21 8,0 1-1,0 0 1,2-4-6,-2 1-2,4-2 1,-2-3 1,3-5 0,2-6 0,-1-2-1,2-5-1,0-4 0,0-5-8,0-3-36,0-2-44,0 0-20,2-11 22,5-12-71</inkml:trace>
  <inkml:trace contextRef="#ctx0" brushRef="#br0" timeOffset="16933.7808">17715 8314 62,'0'0'57,"0"0"-10,0-88-6,0 60-16,0-2 31,10 3-12,5 2-8,3 6-6,-1 5-25,2 5 18,-1 3-10,3 3-6,-1 3-7,0 0 1,-2 0-2,-4 15 0,-3 5-4,-5 4 0,-6 4 3,0 1 2,-12 2 17,-13 0-17,-5-4 8,-1-3-8,-2-3-5,1-3 1,4-6-3,9-4 6,8-3-5,10-5-21,1 0 1,7-2 6,13-7-17,1 1 37,0 5 0,-4 3 19,-2 0 9,2 0 2,-2 11 13,4 2-13,-1 4-11,1 3-6,4 2-8,-4 0 19,2 1-18,1 0-6,-4 0 6,-1-4-5,-5-3 3,-6 1-4,-2-4-19,-4-2-27,0-3-41,0-6-122</inkml:trace>
  <inkml:trace contextRef="#ctx0" brushRef="#br0" timeOffset="17805.7281">19421 8166 327,'0'0'112,"0"0"-68,0 0 17,0 0-25,0 0-21,0 0-15,0 0-8,0 51 8,0-10 0,0 0 14,0-4 5,0-2-14,0-4 0,0-2 1,0-5-6,0-1 1,0-2-1,0-5 0,0-4-2,3-3 2,1-4-26,0-5-17,4 0-34,-1 0-27,5-10-51</inkml:trace>
  <inkml:trace contextRef="#ctx0" brushRef="#br0" timeOffset="18409.0438">19465 8246 326,'0'0'8,"0"0"-8,8-77 0,5 55 4,-3 1 15,1 1 21,1 5 5,-5 1-6,2 2-4,1 3-17,1 2-16,0 2 6,0 2-6,-3 3-2,1 0 0,2 16-10,2 14 8,0 6-4,2 7 6,-4-1 1,-1-4 2,-1-5 4,-5-6-5,2-7 3,-1-5-7,0-6 2,-2-1 0,-1-6 2,0-2-1,-2 0 3,1 0-2,2 0 1,2-1 0,1-13 14,2-5-16,3-4 5,0-1 1,0-3-1,0 0 6,2 1 7,1 2-15,-1 1-4,2 4 3,-3 4-2,-4 6 1,2 3 9,-1 1-10,0 5 1,6 0-4,-3 2-1,5 16-13,-3 6 11,-2 7 5,-6 3 3,-3-1-3,-2 0-1,-1-3 1,0 0 0,0 0 4,0 1-1,0-3-3,-4-1-7,-2-1-6,0-4-8,3-2-28,3-5-50,0-8-75</inkml:trace>
  <inkml:trace contextRef="#ctx0" brushRef="#br0" timeOffset="18865.0147">20120 8175 419,'0'0'74,"0"0"-2,0 0-51,0 0-21,0 0-9,0 0 2,0 68 7,0-32 4,0 0-3,0-1 0,0-4-1,0-4 0,0-1 1,3-6-1,9-4-1,0-3-8,2-2-3,2-2 10,1-1 2,2-5 0,0-3 10,0 0-4,-1 0 2,-3 0-2,-5-8-6,0-2 19,-4-4 11,-1-3 11,0-4-19,-4-3-11,1-2 10,1-5-11,-2-4-10,2 3-1,-1 0-3,-2 8-4,1 6 8,1 7-30,-2 7-40,3 2-33,-2 2-81</inkml:trace>
  <inkml:trace contextRef="#ctx0" brushRef="#br0" timeOffset="19296.9858">20580 8152 551,'0'0'50,"0"0"-13,0 0-20,0 0-14,0 0-3,0 0-2,0-5 2,0 13-21,0 15 4,0 9 17,-5 4 3,-1 2 0,1-2-3,2-2 3,2-1 8,-1-1-11,2-5 1,0-3-3,0-4 8,3-4-8,3-4 2,2-3-4,7-4 1,4-4-7,10-1 10,7 0 13,5-6-8,-2-7-5,-2-2 0,-2 1-39,-5 2-26,-7 0-43,-5 0-147</inkml:trace>
  <inkml:trace contextRef="#ctx0" brushRef="#br0" timeOffset="19976.9408">21057 8108 262,'0'0'232,"0"0"-168,0 0-40,0 0-18,0 0-4,0 0-2,82-8 0,-37 8 2,0 0-1,-1 0-1,-5-2 2,-6 2-2,-5 0-42,-6 0-46,-6 0-59,-10 0-127</inkml:trace>
  <inkml:trace contextRef="#ctx0" brushRef="#br0" timeOffset="20224.428">21276 8085 106,'0'0'182,"0"0"-157,0 0-24,0 0 56,-8 80-14,4-47-8,0 1 2,1-2-18,-2-2-11,4-3-2,-1-3-4,2 0-1,0-3 2,0-1-3,0-4-24,3-2-42,5-3 7,0-5-37</inkml:trace>
  <inkml:trace contextRef="#ctx0" brushRef="#br0" timeOffset="20592.4043">21638 8101 442,'0'0'99,"0"0"-51,0 0-35,0 0-13,0 0 0,0 0 5,99 4-4,-57 0-1,-2-3 0,-1 1 0,-6-2 5,-5 0-5,-5 0-34,-4 0-31,-8 0-52,-7 0-96</inkml:trace>
  <inkml:trace contextRef="#ctx0" brushRef="#br0" timeOffset="20827.5011">21852 8118 245,'0'0'18,"0"0"-18,0 0 0,0 0 46,-24 94-4,14-62-2,-1 2-16,1-3-7,0-1-4,1-2-4,-1 2-9,3-2 4,0-4-3,2 0-2,1-4-7,-1-5-39,-1-3-56,0-6-141</inkml:trace>
  <inkml:trace contextRef="#ctx0" brushRef="#br0" timeOffset="21003.4897">21670 8526 358,'0'0'129,"0"0"-72,0 0-27,0 0-27,0 0 8,0 0-10,89 0 0,-45 0 1,2-2-2,2-5-13,1 0-26,-4-1-32,-3-4-128</inkml:trace>
  <inkml:trace contextRef="#ctx0" brushRef="#br0" timeOffset="21307.4712">22270 8113 258,'0'0'143,"0"0"-96,0 0-35,0 0-12,0 0-10,0 0 10,21 73 2,-20-36 35,-1 1-5,0-2-5,0-5-17,0-1-6,0-5-1,0-4-3,0-3 2,0-4-2,5-6-46,-2-5-3,1-3-31,2 0-62,3-4-28</inkml:trace>
  <inkml:trace contextRef="#ctx0" brushRef="#br0" timeOffset="21619.4533">22323 8083 410,'0'0'92,"0"0"-39,0 0-29,8-86-23,10 67-1,-2 4 0,2 3 0,-3 6-4,1 4 4,-3 2-10,-2 0 5,1 8 4,-3 12-1,0 6-2,-3 6 4,-4 0 0,-2-1-1,0-5-31,-12-2 10,-3-6-12,-4-2-1,0-3 14,-1-3 2,0 1 5,4-4-4,0-1-40,3-1-25</inkml:trace>
  <inkml:trace contextRef="#ctx0" brushRef="#br0" timeOffset="22432.3381">22765 7964 343,'0'0'52,"0"0"11,0 0-8,0 0-22,0 0-13,0 0-20,2 11-7,-2 21-14,0 10 21,0 3 18,0 2 1,-2-2-2,-4-6-12,-1-3 4,0-5-8,0-5 1,1-5 0,3-2 0,2-6-2,1-1 0,0-1 0,0-3 2,0 2-2,0-3-5,0 0 1,12-2 4,10 0 5,8-2-2,1-3-3,1 0-11,1 0-9,-2 0-48,-3 0-13,2-3-71</inkml:trace>
  <inkml:trace contextRef="#ctx0" brushRef="#br0" timeOffset="22792.3164">23287 8028 378,'0'0'0,"0"0"-2,0 0-2,0 0 8,0 0-4,0 0 2,79-21 15,-56 17 3,2 1-13,2 0 4,-2-1-3,-2 1-8,-5 0 0,-2 0-14,-4 0-54,-2-3-91</inkml:trace>
  <inkml:trace contextRef="#ctx0" brushRef="#br0" timeOffset="23016.304">23440 7963 282,'0'0'42,"0"0"-42,0 0-4,0 0 4,0 0 8,0 0 35,0 102-1,0-66-20,0-1 10,0-2-11,0-4-15,-4-1 8,1-4-11,0 0 1,0 1-4,0-3 1,-1-2-2,1-3-61,0-8-89</inkml:trace>
  <inkml:trace contextRef="#ctx0" brushRef="#br0" timeOffset="23232.2894">23330 8366 167,'0'0'263,"0"0"-231,0 0-32,0 0 0,0 0-26,0 0 26,25 3 22,4-3 16,7 0-22,9 0-1,-2-3-10,5-4-5,-3-2-57,-1 1 8,-3 1-49,-5-2-193</inkml:trace>
  <inkml:trace contextRef="#ctx0" brushRef="#br0" timeOffset="23601.2028">24112 7955 375,'0'0'23,"0"0"37,0 0 16,0 0-27,0 0-30,-95-48-14,65 48-4,2 20 1,-1 13-2,0 14 1,0 5-1,7 2 2,5-4-2,8-8 0,8-5-5,1-8 4,0-1 1,6-6 0,7-5 0,8-1 0,3-5 13,6-4-10,6-2-2,4-5-2,3 0-30,0 0-63,-2-15-106</inkml:trace>
  <inkml:trace contextRef="#ctx0" brushRef="#br0" timeOffset="24273.1594">24500 7876 332,'0'0'71,"0"0"-70,0 0-1,0 0-7,-7 78 7,-2-32 11,-3 3 30,-1-3-22,-1-2-6,1-8 2,1-4-9,-3-2-6,3-2 5,0-4 0,0-1-5,1-7 3,4-2-6,2-6-10,3-5-30,2-3 22,0 0-18,2-2-34,15-13-22,7-7 12,1-6 51,3-6-71</inkml:trace>
  <inkml:trace contextRef="#ctx0" brushRef="#br0" timeOffset="24537.1428">24529 8074 67,'0'0'88,"21"-81"4,-15 51 23,-3 4-50,1 5 15,-1 3-24,3 2-17,1 2-23,4 2-10,2 4-5,1 5-1,-3 3 0,0 0-2,1 11-5,3 16-7,-2 8 13,1 8-1,-4 6 2,-2-3 8,0-1-8,-5-5 3,0-8 0,0-1-2,-3-6 3,0-2-4,0-4 6,0-4-6,0-2-4,0-5-19,0-1-8,0-6-68,0-1-76</inkml:trace>
  <inkml:trace contextRef="#ctx0" brushRef="#br0" timeOffset="24737.1293">24527 8127 260,'0'0'25,"0"0"-25,0 0 0,0 0 1,0 0 0,101-4-2,-75 4-11,-4 0-20,1 0-84</inkml:trace>
  <inkml:trace contextRef="#ctx0" brushRef="#br0" timeOffset="25064.2257">25051 7902 567,'0'0'30,"0"0"-30,0 0-8,0 0 8,0 0 3,94 0-1,-63 0-1,2 0 1,-2 0 0,0 0-4,1 0-13,-2 0-86,-8 0-55</inkml:trace>
  <inkml:trace contextRef="#ctx0" brushRef="#br0" timeOffset="25288.2111">25242 7923 119,'0'0'23,"0"0"38,0 0-7,-20 85-9,14-55-16,3 0-3,0-3-12,2-3-8,1-1-4,0 1 1,0 0-3,0 0 1,0-1-3,0-5-112</inkml:trace>
  <inkml:trace contextRef="#ctx0" brushRef="#br0" timeOffset="25883.8649">25580 7900 217,'0'0'2,"0"0"-1,0 0 3,0 0-3,80 0 2,-57 1 7,3-1 28,2 0-21,-1 0-6,-2 0-11,1 0-49,-9 0-142</inkml:trace>
  <inkml:trace contextRef="#ctx0" brushRef="#br0" timeOffset="26147.852">25709 7883 163,'0'0'117,"0"0"-111,0 0 73,0 0-36,-27 106-10,21-69-19,3-1-7,1 0-3,2-4 3,0-2-5,0-1-1,0-4 1,0 0 1,0-4-1,0-3-2,0 0-2,0-7-69,0-1-128</inkml:trace>
  <inkml:trace contextRef="#ctx0" brushRef="#br0" timeOffset="26398.7974">25533 8296 147,'0'0'25,"0"0"39,0 0-4,92 4-22,-56-4-21,1 0 1,2 0-15,-2 0 3,1 0-1,-2 0-5,-4-4-24,0-4-205</inkml:trace>
  <inkml:trace contextRef="#ctx0" brushRef="#br0" timeOffset="26878.7704">26373 7877 365,'0'0'70,"0"0"-6,0 0-45,0 0-10,-94-6-5,64 26 7,0 8-5,0 11-5,2 5 10,4 3-8,6-4 1,9-4-4,7-2-2,2-4 0,0-3-2,17-5-1,4-2 5,6-5 1,4-5 52,5-2-31,3-6 7,1-4-14,-3-1-4,1 0-4,-4-7 19,-1-10-17,-5-5 10,-1-4-5,-3-7-10,-6-3 1,-5-3-5,-9-5-24,-4 3-3,-1-3-31,-17 7-13,-1 4 7,-4 4-67,3 8-207</inkml:trace>
  <inkml:trace contextRef="#ctx0" brushRef="#br0" timeOffset="27760.9311">26842 7909 440,'0'0'54,"0"0"-53,0 0-1,0 0-10,0 0 3,0 0 7,0 78 2,-10-36 13,1 3 12,-1 0 2,-4-4-29,5-5 5,0-7 0,2-7 2,4-2-5,-1-6-2,2-3-1,1-4 1,1-3 7,0-2-4,0-2 1,0 0-2,0 0 3,0 0 6,0-16 23,0-2-26,6-6-5,1-6 0,3-3-1,4-6-2,4-6-3,-5 2-9,2 2 7,-4 4 5,-4 9 0,0 5 4,-2 4 16,-2 5-19,0 5 12,-2 3-4,1 5 12,-1 1-10,-1 0-11,5 0-4,5 7-2,2 16-5,3 8 10,2 11-7,-4 4 8,0 0 0,1-2 1,1-5-1,0-6 0,-1-2 8,2-8-8,0-3 0,-3-5-2,4-3 2,-7-3 0,-1-4 2,1-3-1,0-2 2,0 0 0,3 0 11,1-11 8,1-7-6,-2-4 9,-1-3-11,0-3 8,-3-7-22,-1-2 5,-3-5-5,-3-1 4,-2 0-1,0-2-2,0 6 5,0 4-6,0 7-1,1 6 1,1 7-17,-1 7-16,1 5-8,-1 3-42,2 0-103,-3 0-133</inkml:trace>
  <inkml:trace contextRef="#ctx0" brushRef="#br0" timeOffset="47382.2555">8853 9910 269,'0'0'88,"0"0"-31,0 0-11,0 0-6,0 0 14,0 0-9,0 0 2,0 0-9,0 0-20,0-14-1,0 14-15,0 0-2,0 0-5,0 12-5,0 18-3,4 16 12,2 13 1,-6 9 0,0 1 0,0 0 0,0-6 11,0-2 2,-3-7-5,-4-1-5,4-7 0,0-5-6,3-5-3,-3-6-13,0-4 16,-2-5 0,2-9-20,0-3-41,2-8-51,-1-1-84</inkml:trace>
  <inkml:trace contextRef="#ctx0" brushRef="#br0" timeOffset="48432.9695">9484 9993 289,'0'0'61,"0"0"-30,0 0-8,0 0 7,0 0 24,0 0-34,-58-28 8,47 28-6,-2 0-8,-1 0 0,-2 0-14,1 7 0,-1 8-5,-1 8 10,-1 7-5,0 9 0,-1 6-1,4 4-4,6 0 5,5 1 0,4-4-4,0-2 4,9-3-1,10-5-1,9-5-2,5-2 2,5-5-7,6-7 6,6-10 1,3-7 4,4 0 15,1-15-8,-4-10-2,1-7-7,-7-2-1,-11-1-1,-7 0 2,-8 2 2,-7 0 3,-6 1-2,-3-1-3,-6-1 5,0-2-5,-9 0 0,-10 1 2,-7-1 4,-5 2 1,-3 3-2,-2 5-5,-4 5-4,1 6-12,0 9-22,3 6-82,3 0-70</inkml:trace>
  <inkml:trace contextRef="#ctx0" brushRef="#br0" timeOffset="48984.9332">9663 9734 266,'0'0'66,"0"0"-4,0 0 3,0 0-19,0 0 5,0 0-12,-21-12-7,18 12-15,3 0-13,-3 15-4,-3 19 0,-1 14-2,4 9 0,1 6 1,2 2 1,0 0 0,0 1 1,5-3 1,-1 0-2,-3-2 14,4-1-10,-2-3 1,0-5-4,3-2 2,-3-11-2,2-5 2,-4-10-2,3-6-1,-2-8-1,-2-3-26,1-7-31,1 0-29,-1-11-12</inkml:trace>
  <inkml:trace contextRef="#ctx0" brushRef="#br0" timeOffset="51318.9684">10239 9953 384,'0'0'82,"0"0"-39,0 0-1,0 0-23,0 0-7,0 0-11,0 0-1,-3-4-14,3 4-19,10 2 33,2 7 0,4 2 2,1-1-2,2-1 4,1 1-1,7 0-6,4-2-3,5-1-3,7-1-19,-1 0-24,1 0 9,-6 0 11,-8-1 32,-10-1 3,-4 1-2,-7 1-1,-4 0-1,-4 0-12,0 3 13,0 4 8,-15 2 5,-6 5 12,-4-1-18,-2 5-2,-3-1 14,3 1-12,-3 0 0,2 0-7,3-1 0,2-2 5,7-1-5,4-6 3,3 2-3,6-4-12,1-2-40,1 0-3,1-3-63</inkml:trace>
  <inkml:trace contextRef="#ctx0" brushRef="#br0" timeOffset="53582.8272">11914 9888 258,'0'0'152,"0"0"-73,0 0-1,0 0-25,0 0-29,0 0-5,0 0-5,-3 4-13,-12 13 0,-6 10 2,-7 6-1,-5 2 2,-4 1-2,3-3 0,2-3-2,7-2-29,4-4 7,3-3-19,6-5-5,5-2-27,-1-4-37,4-4-88</inkml:trace>
  <inkml:trace contextRef="#ctx0" brushRef="#br0" timeOffset="53966.8038">11652 9889 264,'0'0'101,"0"0"-76,0 0-18,0 0-7,0 0-2,0 0 2,30 60 8,-16-26 22,3-1-4,-1-2-7,2-2-14,6-3-5,0-7 4,3-1-4,-2 0-2,-2-4 0,-4-1 1,-1-2-8,-3-5-68,-2-3-17,-1-3-173</inkml:trace>
  <inkml:trace contextRef="#ctx0" brushRef="#br0" timeOffset="54805.5721">11884 9778 355,'0'0'53,"0"0"13,0 0-29,-85-30-30,63 24 0,1 0 3,3 3 7,2 0 5,-1 3-17,4 0 4,-3 0-9,-4 7 4,-1 13 0,-3 4-4,-1 6-2,0 5-3,4 6 6,-5 2-1,3 7 0,0-1 2,4 3-6,4-1 10,6-3-6,3-3 0,6-2-2,0-7 2,1-4-7,16-3-4,5-3 6,5-4-9,6-2 1,4-4 10,6-6 3,4-6 3,6-4 1,2 0-3,-2-9 4,2-9-5,-3-3-1,-4-5 1,0-4-6,-5-4 6,0-2-11,-7-5-11,0 0 13,-11 1 2,-6-3 5,-8 4 4,-6 1 5,-5 2 15,0 2 7,-18 2-25,-8 2 40,-8 3-2,-8 2-24,0 4-18,-5 5-4,0 9-41,3 5-43,2 2-28,4 0-101</inkml:trace>
  <inkml:trace contextRef="#ctx0" brushRef="#br0" timeOffset="55889.6505">13446 9480 424,'0'0'48,"0"0"4,0 0-3,0 0-41,0 0-4,0 0-3,0 0 1,-55 115-1,48-52-1,-2 11 8,3 7 1,3-2-5,-2-5 0,4-7-4,1-10 0,0-6 1,22-8-1,15-7-7,13-5 7,11-9-2,9-6 2,0-11-26,-3-5-101,-5 0-204</inkml:trace>
  <inkml:trace contextRef="#ctx0" brushRef="#br0" timeOffset="56537.6056">14443 9639 184,'0'0'29,"0"0"46,0 103 11,-16-59-32,-4-2 0,-8 0-11,-5-4-14,-6-2 3,-5-1-16,-3-4-7,1-1 4,6-5 4,4-5-2,7-6-14,7-5 0,6-6 7,5-3-5,2 0 6,3-15-9,-1-11-6,6-7 6,1-6 3,0-1-1,0-1 0,10 6 3,0 6-3,1 10 1,1 4-3,1 9 6,8 6-6,7 0-6,10 21 2,4 8 0,2 4 4,-2 1 5,-6-2-2,1-1-4,-10-2 1,-2-2-1,-5-1-4,-5-2-8,-2-3-67,-2-5-56,-4-7-117</inkml:trace>
  <inkml:trace contextRef="#ctx0" brushRef="#br0" timeOffset="57662.6995">14898 9638 223,'0'0'35,"0"0"-17,0 0 12,0 0-16,28-82 26,-16 65-3,3 0 6,0 4-8,-1 1-10,1 2-4,-3 3-6,1 3-3,-6-1 0,1 3-12,-2 2 2,0 0-1,-2 0-1,-1 0 0,-1 0 0,1 0 2,-3 0-1,0 0 1,0 0-1,0 0 2,0 0 2,0 0-2,0 0 6,0 0 5,0 0-11,0 0 2,0 0-2,0 0-3,0 0 0,0 0-1,0 5-43,-6 3 3,-3 2-2,-3-2-121</inkml:trace>
  <inkml:trace contextRef="#ctx0" brushRef="#br0" timeOffset="58198.6664">15028 9474 208,'0'0'100,"0"0"-48,0 0-12,0 0-1,0 0-19,0 0 2,0-1-14,0 1-8,0 11-1,0 12 1,0 15 28,0 12-2,0 8-6,0 8 0,0-1-12,0-4-1,1-6-5,5-4 0,-3-5-2,1-6 6,0-5-6,0-4 1,1 0 2,-2-6-1,-2-1 6,-1-6-7,0-1-1,0-7-4,0-4-49,0-3-34,0-3-22,0 0-104</inkml:trace>
  <inkml:trace contextRef="#ctx0" brushRef="#br0" timeOffset="58902.626">15325 9599 375,'0'0'6,"0"0"-6,0 0 17,0 0-13,79-57 18,-57 48-12,0 3 17,0 4-9,0 2-9,0 0-9,2 18-2,2 13 1,-1 8-2,0 8 6,-4 6 0,-4-3-2,0-3-1,-2-4 0,5-5 3,2-2-1,1-5 2,0-5-4,3-3 9,-4-4-2,1-1-6,-1-5 2,0-1 0,0-5 1,0-4-2,3-3-1,-1 0-2,1-1-60,-4-16-66</inkml:trace>
  <inkml:trace contextRef="#ctx0" brushRef="#br0" timeOffset="59435.1206">15954 9479 396,'0'0'83,"0"0"-57,0 0-19,0 0-6,0 0 2,0 0-6,-88 108 6,53-54-3,-1 5 2,0-1-1,3 0 5,2-6-6,-1-2 2,5-6 30,4-9-30,5-4 0,3-1 2,-3-6-4,3-2 0,0-3-2,5-7-35,2-8-45,5-4-107</inkml:trace>
  <inkml:trace contextRef="#ctx0" brushRef="#br0" timeOffset="60291.0636">16205 9539 205,'0'0'154,"0"0"-96,0 0-28,0 0-18,0 0-12,0 0 0,34-2 9,-14 2-2,0 3 1,5 6-3,1 2 0,1 4 0,2 2-5,-1 1 0,-3 1 0,-1-1 2,-4-3-2,-4 0 0,-3-2 1,-3-5-2,-3 2 2,-3-3-2,-1-1 1,-3 3-8,0 1 8,0 4 30,-12 1-1,-7 3-18,-5 2-10,-1 2-1,-2 4 4,-4 1-4,-1 1 5,1 1-5,4-2 0,1-1 0,4-2 5,5-3-5,3-3 0,5-3-9,2-4-46,4-5 3,3-6-63,0 0-213</inkml:trace>
  <inkml:trace contextRef="#ctx0" brushRef="#br0" timeOffset="60855.3501">15917 10058 156,'0'0'42,"0"0"3,0 0 7,0 0-17,0 0 25,0 0-5,50 3-9,-36-3 1,3-3-19,1-4-1,2-4-21,2 0-5,1-2 1,3-3 0,-3 0-2,-3 1 0,-1 2-2,-3 1-26,-3 4-19,-4 2-41,-8 3-66</inkml:trace>
  <inkml:trace contextRef="#ctx0" brushRef="#br0" timeOffset="62367.2558">16762 9319 421,'0'0'87,"0"0"-30,0 0-11,0 0-14,0 0-22,0 0 8,0-9-18,0 9-1,6 1-4,10 19 0,8 9 5,1 12 0,-1 5 4,1 8-4,-5 3 1,-5 3 1,-4 4-2,-3-4 0,-3 0 0,-5-4 3,0-1-3,0 0-1,-20-2 1,-7-2 0,-11-6-24,-6-3-14,-2-6-21,-2-6-1,4-3-39,0-9-106</inkml:trace>
  <inkml:trace contextRef="#ctx0" brushRef="#br0" timeOffset="63795.9526">17880 9808 427,'0'0'86,"0"0"-38,0 0-14,0 0-34,0 0-14,0 0 14,28 3 8,4-3 2,7-1 13,4-5-23,5 0 10,-3 1-10,-6 2-3,-8 3 2,-10 0-42,-11 0-92,-10 3-55</inkml:trace>
  <inkml:trace contextRef="#ctx0" brushRef="#br0" timeOffset="64011.9359">17843 10008 111,'0'0'119,"0"0"-102,0 0 63,0 0-28,109 7-12,-62-7-12,5 0-22,0-4-6,-6 0 0,-4 2-50,-11 1-49,-10-1 2</inkml:trace>
  <inkml:trace contextRef="#ctx0" brushRef="#br0" timeOffset="64963.876">19601 9582 473,'0'0'66,"0"0"-51,0 0-10,0 0-5,0 0-13,0 0 13,-9 103 44,-5-55-13,-8-1-23,-6-3 4,-7-2 5,-7-3-17,-7-5 7,-3-2 3,1-3-10,2-6-6,10-4 3,9-6 3,10-4 0,6-4 0,8-5 0,0 0 0,3 0-4,0-11-3,3-10-17,0-6 20,0-4 4,3-6 5,10 0 1,3 3-5,3 8 1,2 5 1,3 8-1,1 9-3,5 4 1,1 3-11,4 19 9,1 10 2,2 1 0,-5 1 11,0-2-11,-4-3 1,-2-2-2,1-3 2,-6-2-2,-1-2-41,-8-3-65,-1-5-11,-5-6-136</inkml:trace>
  <inkml:trace contextRef="#ctx0" brushRef="#br0" timeOffset="66306.4921">20472 9348 371,'0'0'66,"0"0"-3,0 0-25,0 0-34,0 0-4,0 0-10,0 58 10,0-8 40,1 12-22,2 5-2,0 3-6,-1-1-4,1-6-5,-3-4 3,0-8-3,0-4 2,0-5-5,0-5 9,0-2-9,2-5 2,1-4-44,0-9-81,-2-10-165</inkml:trace>
  <inkml:trace contextRef="#ctx0" brushRef="#br0" timeOffset="66978.4524">21240 9521 345,'0'0'11,"0"0"21,0 0-19,0 0-11,0 0-1,0 0 1,-61-12 0,46 22-1,-1 6 6,-2 6 4,0 8 1,-1 9-1,-1 6 14,5 5-11,2-2 9,7-3-22,6-4 5,0-7-6,8-2-12,11-6-1,3-5 11,5-3-1,4-7 3,8-7 3,5-4 7,5 0 8,-1-3-10,-1-12 5,-8-2-3,-9-1-8,-11-2 12,-8 1 29,-5-3 13,-6-5-18,0-2-27,0-3-2,-8 1-8,-5-4 7,-5-1-1,1-2-6,-2 4-1,-2 2-32,1 8-66,1 9-25,-4 7-39</inkml:trace>
  <inkml:trace contextRef="#ctx0" brushRef="#br0" timeOffset="67754.4054">21301 9402 450,'0'0'37,"0"0"-4,0 0-17,0 0-16,0 0 3,0 0-3,0-1-7,0 23-7,0 16 14,0 13 17,0 9 17,0 3-22,-7 0 0,1-3-8,-1-4-4,-1-6 5,-1-4 1,3-5 14,2-5-17,-1-2 3,-1-6-2,0-4-3,-1-4-1,3-7-20,0-5-34,4-7-47,0-1-97</inkml:trace>
  <inkml:trace contextRef="#ctx0" brushRef="#br0" timeOffset="68344.6396">21637 9539 553,'0'0'0,"0"0"-5,0 0-22,0 0 27,0 0 3,0 0-3,57 10 0,-35-2 2,2-1 3,1 1-4,2 1 1,-1 0 0,1 0 3,-4 0-5,-2 0 0,-4 0 0,-1-1 0,-7-1 0,-1-1-6,-5-1-5,-3 2 8,0 4 3,0 4 3,-5 6 2,-11 5-2,-8 4 0,-5 4 1,0 1 2,-3 0-3,3-2-3,2-5 1,4-2-1,2-2 0,7-1-28,0-5-37,3-3-74</inkml:trace>
  <inkml:trace contextRef="#ctx0" brushRef="#br0" timeOffset="70234.3161">22865 9505 313,'0'0'115,"0"0"-83,0 0 2,0 0-14,0 0-10,0 0-8,-22 37 17,4-8 2,-6 8-1,0 7-14,-10 4-5,0-1 3,-2-4 1,0-5-5,3-3 0,2-6-40,4-3-19,5-3-37,3-8-100</inkml:trace>
  <inkml:trace contextRef="#ctx0" brushRef="#br0" timeOffset="70650.2901">22602 9602 352,'0'0'52,"0"0"-47,0 0 0,0 0 4,0 0 18,54 106 1,-36-72-19,1-3-5,2-2 4,-3-5-6,-1-1 0,-4-5-2,2-1-5,-5-1-26,3-3-42,-3-3-13</inkml:trace>
  <inkml:trace contextRef="#ctx0" brushRef="#br0" timeOffset="71448.8863">22894 9473 349,'0'0'35,"0"0"15,0 0-25,0 0-11,0 0-9,0 0 11,-75-61 9,57 57 4,-2 2-19,-6 2-9,-3 0 1,-4 0 0,-1 10 1,1 0-3,0 2 1,5 1-1,0 5 0,-1 2 0,3 5 0,-1 1 1,2 5 0,3 1-1,3 7-1,3 4-1,2 1 2,5-2 0,1 0 0,2-5 0,6 0 1,0-4-1,0-5-5,13 0-6,8-6 2,7-2-4,7-5 13,5-4 2,5-1 8,2-6-9,1-1 4,0-3 0,-3 0-5,-4 0 3,-2 0 3,-6 0-4,-3 0-2,-4-7 2,-4-1 3,-2-2 12,0-4-4,-4-3-5,2-4 11,-1-3-12,-3-3 10,-5 0 4,-3-3-5,-4-1 2,-2-3 5,0-2-22,0-2 5,-6 1-4,-5-3-2,1 3 6,-2 3-6,0 3 0,-1 6-3,-1 4-42,-1 4-61,-1 5-57</inkml:trace>
  <inkml:trace contextRef="#ctx0" brushRef="#br0" timeOffset="72088.8434">23653 9282 529,'0'0'64,"0"0"-1,0 0-40,0 0-18,0 0-1,0 0 2,0 0 1,-5-7-7,5 35-11,0 12 5,0 15 6,0 0 4,0 2-4,0-1 1,0-1 0,0 1 2,0 0-3,-7-2 0,-5-6 4,3-4 0,0-5-4,-1-6 1,4-4 0,1-4-1,-1-4 5,3-5-5,0-6-33,3-7-80,0-3-109</inkml:trace>
  <inkml:trace contextRef="#ctx0" brushRef="#br0" timeOffset="72888.7931">24008 9469 309,'0'0'40,"0"0"-4,0 0-5,0 0 16,0 0-8,0 0-2,48-85-16,-32 72-11,-2 3-3,3 3-2,-2-1-5,3 4 5,0 4-5,4 0-1,2 0 1,2 7-3,-1 13 1,1 5 1,-4 7-5,-3 5 4,-2 7 2,-1 3 0,-1 4 4,1-3-3,-1-4 1,5-4-2,-2-4-3,3-4 3,2-5 0,1-3 4,0-2 3,2-8-4,0-3-3,1-5 5,3-6-5,0 0-12,1-4-70,-3-13-133</inkml:trace>
  <inkml:trace contextRef="#ctx0" brushRef="#br0" timeOffset="73480.7614">24634 9300 236,'0'0'121,"0"0"-68,0 0-17,0 0-23,0 0-12,0 0-1,-37 37 9,12-8 24,-5 7 3,-4 6-9,-5 5-6,-1 2-20,-1 1 1,2-1-1,5-3 1,0-4 0,3-1-1,-4-5 1,4-3-2,0-3 10,4-6-10,7-5 0,4-2-6,5-5-26,8-4-13,3-7-31,0-1-87,14 0-100</inkml:trace>
  <inkml:trace contextRef="#ctx0" brushRef="#br0" timeOffset="74144.7124">24942 9466 105,'0'0'138,"0"0"-93,0 0 3,0 0-13,0 0-21,0 0-11,0 0 7,7 0 33,8 5-17,0 1-6,6 1-9,4 4-1,2-2-6,6 3-1,0 2 1,0-1-4,-1 2 1,1-1 14,-4-1-2,-3 0-7,-4-1-5,-3-2 0,-6-1 3,-2-1 1,-7-3-5,-2 0-6,-2-2 6,0 2-5,0 2-1,0 5 6,-14 4 74,-5 2-47,-7 0-9,-3 3-8,-6 3-5,-1 3-1,1 0-3,-1 1 6,5-2-7,2-3-2,5-2-9,0-3-33,4-1-16,3-6-39,2-3-103</inkml:trace>
  <inkml:trace contextRef="#ctx0" brushRef="#br0" timeOffset="78233.1356">9065 11295 17,'0'0'373,"0"0"-324,0 0-32,0 0 2,0 0-6,0 0-7,0 0 1,1-5-7,-1 10 1,0 15 5,2 5 40,-2 10-27,0 6 10,-8 2-23,-7 1 7,-6 1-5,-2-3-5,-4 2 2,1-2-4,-4-2-1,0-4 0,-1-4-2,-2-1-7,1-6-2,-1-4 3,9-6 2,-2-4 4,6-6 2,3-5 3,5 0 2,3-10-3,2-14 1,1-7-2,6-10 17,0-6-15,0 1 0,9-1 2,6 8-5,4 7-2,2 5 2,2 8 0,2 5-3,3 7 0,5 7 0,3 0-1,7 12 4,-6 15-6,-2 6 5,-4 6 1,-4 2 0,-5 2-1,-1 1-4,-3-3-33,4-4 27,-5-5-13,1-7-69,-5-3-26,0-11-36</inkml:trace>
  <inkml:trace contextRef="#ctx0" brushRef="#br0" timeOffset="81422.7368">20132 9001 350,'0'0'54,"0"0"12,0 0-9,0 0-30,0 0-2,0 0-2,0 0-14,-7-4-9,2 14-11,-6 15 11,-2 12 0,-8 14 2,-1 16 0,-3 6 2,-2 7-3,4-1 3,-2-6-4,4 1 0,7-5 0,8-4-5,6-5 3,6-7-3,21-5 4,12-7 1,12-8-19,7-8-53,15-9-139</inkml:trace>
  <inkml:trace contextRef="#ctx0" brushRef="#br0" timeOffset="83058.6097">25667 9084 409,'0'0'53,"0"0"7,0 0-31,0 0-17,0 0 5,0 0 14,0 0-17,-10-7 3,10 7 0,0 0-17,0 0-4,0 9-7,0 12 11,7 6-1,6 8 3,1 7-2,2 7 1,-2 9-1,2 0 0,-5 1 2,-2 0 3,-5 1-5,-4-1 4,0-2-2,-9-3-2,-13-6 4,-7-3 2,-6-2 0,-3-6-4,-1-1-4,0-1-22,-2-3-32,2-4-32,-3-4-62,-4-3-131</inkml:trace>
  <inkml:trace contextRef="#ctx0" brushRef="#br0" timeOffset="86015.4537">9548 11166 73,'0'0'119,"0"0"-70,0 0 9,0 0 8,0 0 4,0 0-4,0 0-14,0-5-2,0 4-14,0 1-17,0 0-6,0 0-10,0 0-3,0 0 0,0 0-3,0 0-5,3 15-24,2 16 22,1 15 9,2 13 1,0 8 0,-2 4 5,0 0-2,-6 2-3,4 4 0,-4 0-4,0-6-6,0-10 10,0-11 0,0-6 0,5-7-1,-1-2-36,-2-10-83,-2-7-128</inkml:trace>
  <inkml:trace contextRef="#ctx0" brushRef="#br0" timeOffset="86951.3945">10167 11297 370,'0'0'60,"0"0"-40,0 0 6,0 0-7,0 0-1,-95-11-7,74 20 1,6 7-6,-4 7-3,0 8-2,2 6 5,3 7-2,4 2-2,7 4 0,3-2-2,0-2 0,15-3-6,9-8-3,10-7-14,3-10 21,5-4 2,1-5 7,-4-6-5,0-1 9,-8-2-10,-1-4 5,-5-12-2,-1-8-2,-3-6 7,-3-3-3,-3-2-4,-6 4 4,-8-1 15,-1 2 6,0 0 19,-13-1-26,-2-2-16,-1-1-2,-1 1-4,-1 1-19,0 5-42,-4 9-31,-5 7-6,-1 8-123</inkml:trace>
  <inkml:trace contextRef="#ctx0" brushRef="#br0" timeOffset="87459.2577">10216 11095 419,'0'0'24,"0"0"12,0 0 29,0 0-54,0 0 14,0 0-8,-11-12-17,11 20-4,0 20-9,0 20 13,0 14 2,0 9 1,1 4 4,1-4-6,0 0 1,-2-1 2,0 1-3,0-2 0,-4-1-1,-11-11 0,4-10 0,0-8 0,3-9 0,1-6 1,2-6-1,1-7-7,4-5-43,0-6-58,0 0-169</inkml:trace>
  <inkml:trace contextRef="#ctx0" brushRef="#br0" timeOffset="88011.2263">10512 11348 487,'0'0'80,"0"0"-80,0 0-12,0 0-18,0 0 30,0 0 2,104 20 2,-70-12-1,2 2-3,0-4 5,-3-1-4,-3 2 1,-5-3 1,-7 2-2,-6 0-1,0-1 1,-5 1-1,-1 0 0,-4 0-2,-2 4 2,0 4 0,-6 4 6,-10 6-3,-5 5 1,-3 5 1,-3 7-5,-3 3 3,-1 4 0,-1-3-2,4-4 8,3-5-9,1-3-5,6-6-25,-3-6-92</inkml:trace>
  <inkml:trace contextRef="#ctx0" brushRef="#br0" timeOffset="88659.1806">12241 11353 459,'0'0'86,"0"0"-56,0 0-19,0 0-9,0 0 24,0 0-6,-10 0-18,-11 30-2,-12 9 1,2 5 3,-5 0 1,0 2-5,5-1 0,1-3 0,4 0-12,3-6-21,3-5-30,2-6-16,3-3-8,0-5-43,5-6-96</inkml:trace>
  <inkml:trace contextRef="#ctx0" brushRef="#br0" timeOffset="88971.1617">11958 11378 388,'0'0'60,"0"0"33,0 0-59,0 0-34,0 0-6,0 0 3,20 59 2,0-23 2,1 1 3,-2 1 1,5-2-3,-6-2 1,3-2-3,1-1 1,-1-4-1,-2-3 0,1-4-23,-4-4-56,2-6-82,-3-4 36</inkml:trace>
  <inkml:trace contextRef="#ctx0" brushRef="#br0" timeOffset="89571.1225">12251 11256 301,'0'0'18,"0"0"9,0 0 16,-83-56-2,58 52 14,-5 4-38,-3 0 1,-3 3-4,-1 15-2,-6 5-10,2 7 10,-1 3-5,1 8-4,5 5-3,8 6 2,8 3 12,7 4-10,5 3-1,4-2 0,4-4-2,0-7-2,4-5 1,18-8-6,10-5-3,8-5 3,6-5 4,5-8 4,3-5 0,2-8 0,4 0 4,0-9-3,-1-9-3,-8 0 1,-8-3-1,-13-2 3,-10 0-1,-1-5 10,-7-5 18,0-6 7,-3-8-15,-1-4-6,-4 0 5,2 1-15,-5 4-3,-1 2 4,0 2-7,-4 6-2,-9 4 2,-3 5 1,-3 4-1,-3 5-29,-3 5-41,-1 4-63,-5 4-128</inkml:trace>
  <inkml:trace contextRef="#ctx0" brushRef="#br0" timeOffset="91178.8167">13815 11086 321,'0'0'61,"0"0"4,0 0-13,0 0-15,0 0-3,0 0-1,0 0-9,0-6-10,0 6-14,1 0-7,2 20-12,3 11 15,3 15 4,2 6 26,-4 5-4,1 1-4,-2-3-17,1-4 7,-3-6-7,1-2-1,-4-6 3,-1-1-3,0 0 0,0-1-19,0-3-30,-4-4 41,-2-5-25,5-8-60,1-7-67,0-7-125</inkml:trace>
  <inkml:trace contextRef="#ctx0" brushRef="#br0" timeOffset="91922.7713">14075 11216 275,'0'0'87,"0"0"-6,0 0-18,0 0-27,0 0-6,16-80-12,-6 65-6,4 1-12,2 1 2,2 2 1,3 4-2,1 4 0,1 3-1,-1 0-6,5 19 6,1 11-1,1 9 0,1 10 1,-4 2 0,-2 0 0,-4-3-1,-1-2 5,-2-6-4,2-5 2,5-6-1,2-4 2,1-6-3,3-2 0,-1-5 0,-1-5 5,2-2-9,-2-5 4,-1 0 0,-2 0 0,-1-5-16,-6-5-41,-2-2-22,-5-2-53,-3-1-153</inkml:trace>
  <inkml:trace contextRef="#ctx0" brushRef="#br0" timeOffset="92642.7252">14655 11019 274,'0'0'114,"0"0"-66,0 0-11,0 0-9,0 0-13,0 0-15,-13 19-4,-4 11 4,-7 9 4,-7 8-1,-3 4 0,-7 2 10,0-2-7,0-2-1,4-3 3,-1 0-4,0-1 1,1-1-2,1 1-2,4-4 5,7-3-6,7-6 0,6-10 0,5-7-6,7-8-35,0-7-44,0 0-101</inkml:trace>
  <inkml:trace contextRef="#ctx0" brushRef="#br0" timeOffset="93367.8993">14998 11130 428,'0'0'58,"0"0"-13,0 0-40,0 0-5,0 0-4,0 0-6,15-3 9,3 15 2,6 2 4,4-3-5,3 3 0,4-2 1,-1-2 3,0 3-2,1-5-1,-5 3-1,-5-2-1,-4 2-1,-9-2-1,-3 0-2,-4 0 0,-2 0 4,-3 0-1,0 3-8,0 0 10,-3 4 5,-13 5 4,-6 7-1,-5 2-4,-4 2-2,-2-1 10,0 0-3,0 1-3,2 1-4,0-1-2,4-2 0,7-4-62,1-7-64</inkml:trace>
  <inkml:trace contextRef="#ctx0" brushRef="#br0" timeOffset="94367.8336">18236 11247 299,'0'0'82,"0"0"-23,0 0-44,0 0-15,0 0 0,0 0 12,43 0 21,-16 0-7,8 0-10,4 0-2,3-3-12,4 0 3,-1-3-5,1 2-16,-10-1-88,-8-1-197</inkml:trace>
  <inkml:trace contextRef="#ctx0" brushRef="#br0" timeOffset="94591.8247">18286 11434 232,'0'0'26,"0"0"49,103 0-38,-54 0-20,-1 0-3,-2-5-13,-7 3 4,-6-3-5,-8 2-76,-8 0-66</inkml:trace>
  <inkml:trace contextRef="#ctx0" brushRef="#br0" timeOffset="96171.0434">19968 11020 376,'0'0'59,"0"0"-45,0 0-8,0 0-6,0 0-13,0 0 13,0 0 14,-6 83 5,-5-47-5,-2 2 9,-2-2-1,-3 0-12,-2-2 0,-3-1-9,-4-1 2,-3-2 1,-4-4-3,1-3 5,2-5-5,1-4 1,4 1-4,3-4 1,3-5-27,4-3 13,2-3 2,4 0 11,2-6-2,4-12-2,2-6-16,2-6 22,0-3 3,5-2 1,10 3-1,0 7 3,4 2-1,-1 7-5,4 6 7,1 6-6,2 4 3,1 0-4,2 11-3,0 10 3,-1 3 0,-2 3 3,-2 0 1,-7 0-4,-3 0 0,-3-1-2,-3-1-25,-2-2-37,2 0-71,-3-4 103,1-4-71</inkml:trace>
  <inkml:trace contextRef="#ctx0" brushRef="#br0" timeOffset="97651.4601">20492 10701 181,'0'0'66,"0"0"-19,0 0 8,0 0-1,0 0 1,0 0 9,8-26-6,-8 26-13,0 0-8,0 0-20,0 0-17,0 0-1,-7 5-2,-4 14 3,-2 12-3,-3 14 8,-1 12-12,1 7 14,2 9-12,1-2 5,7-1 0,3-1 0,3-2 0,0-1-2,7-3 1,10-6 1,4-4-4,6-5 4,7-2-1,12-6 0,8-5 1,7-8-27,1-12-40,0-8-43,-8-7-79</inkml:trace>
  <inkml:trace contextRef="#ctx0" brushRef="#br0" timeOffset="98347.4158">21143 10790 49,'0'0'390,"0"0"-343,0 0-47,0 0-3,0 0 3,2 116 0,4-62 15,-2 1-13,-1-1 10,-1-5 2,-2-4-11,0-2 6,0 0-2,0-1-7,0-3-1,-2-4 1,1-5 2,-1-5-2,2-5-4,0-5-26,0-7-54,0-5-107</inkml:trace>
  <inkml:trace contextRef="#ctx0" brushRef="#br0" timeOffset="99530.8671">21845 10888 287,'0'0'46,"0"0"-9,0 0-3,0 0-18,0 0-6,0 0 19,-91-20-7,76 20-5,-3 9 0,1 9-17,-2 4 4,2 7-4,-2 6 0,1 3 1,5 4-1,2 0 0,4 0 2,6-2 0,1-4-2,0-2-11,13-3 6,3-2-2,5-4 7,4-2 14,4-7-11,4-5-3,1-5 22,0-6-22,-1 0 2,0-3 2,0-11 19,-2-3 9,-1-6-4,-3-3 0,-5-2-5,-5-2-17,-1-4-6,-7 1 15,-1-2-9,-4-3 1,-4 2-7,0 1 0,0 2-12,-10 5 4,-6 2-38,-4 6-46,-6 7-42,-2 3-104</inkml:trace>
  <inkml:trace contextRef="#ctx0" brushRef="#br0" timeOffset="100058.8326">21807 10651 262,'0'0'61,"0"0"1,0 0-26,0 0-25,0 0-11,0 0-12,-1 50 12,-1-3 15,1 8 25,-1 9-4,1 1-12,-1-1-12,-1-2-3,0-3 3,-5-1-12,-3-4 8,-1 0-8,-3-3 0,3-4 0,3-3 1,2-3 2,1-7 4,0-3-7,1-5 0,2-4-6,1-9-37,2-4-23,0-7-14,0-2-49,0 0-123</inkml:trace>
  <inkml:trace contextRef="#ctx0" brushRef="#br0" timeOffset="100907.877">22331 10932 112,'0'0'150,"0"0"-105,0 0 7,0 0-10,0 0-23,0 0 0,-3 0-19,3 0-10,1 2 3,14 7 7,2 1 2,7 1 1,1 1 2,5-1 6,-1-1-2,1 1-7,-2 0 3,-5-1-5,-2 2 3,-6-2-3,0 1 0,-3-2 0,-3 0 0,-3 0-2,-5-1 2,-1 1 0,0 4 0,0 3 1,-14 2 11,-5 3-6,-4 1-6,-6 3 3,-2 3 2,-5-1-4,3 0 11,2 0-6,1-3-6,5 0 0,3-1-1,0-2-15,6-5-33,4-4-73,6-4-151</inkml:trace>
  <inkml:trace contextRef="#ctx0" brushRef="#br0" timeOffset="101587.8315">23751 10942 356,'0'0'126,"0"0"-69,0 0-33,0 0-13,0 0-8,0 0 7,-77 93-4,57-63 1,0 0-6,-3 0 0,-2 2 7,-5-2-7,0-1 1,0-1-2,0 0-43,2-3-14,4-3 53,6-2-45,5-5-33,4-7-76</inkml:trace>
  <inkml:trace contextRef="#ctx0" brushRef="#br0" timeOffset="101939.8084">23449 11011 389,'0'0'87,"0"0"-31,0 0-32,0 0-17,0 0-7,0 0-10,28 11 10,-9 11-1,-2 5 1,0 2-1,1 2 1,-4-1 3,2-1-3,-4-2 4,0-3-4,1 0 1,-2-4 0,-2-2 4,0-5-5,0-2-37,-3-5-5,1-5-55,1-1-53</inkml:trace>
  <inkml:trace contextRef="#ctx0" brushRef="#br0" timeOffset="102555.7714">23728 10809 232,'0'0'126,"0"0"-74,-119-13 10,73 13-38,-2 1-20,2 16-2,0 2 7,3 7-6,4 5-3,2 7 0,1 6 4,3 4 0,2 3 12,4-1-8,3 0-6,3-4 6,9-1-8,7-3-1,5-2-8,0-5 2,14-3 6,7-5-2,3-4-8,4-3 8,5-7 2,4-7 1,8-4 12,7-2 3,8-7-9,7-9 7,0-4-12,-1-2 1,-6-2 5,-7-2 3,-9-1 15,-6 0-5,-11 0-2,-6 0-2,-6 0-6,-5 1 26,-3-2-16,-1-4-11,-3 1-4,-3-4-4,0 0-1,0 2-5,-6 0 1,-8 3 4,-5 3-22,-1 4-5,-4 4-48,0 1-68,1 3-103</inkml:trace>
  <inkml:trace contextRef="#ctx0" brushRef="#br0" timeOffset="103595.7037">24612 10593 281,'0'0'77,"0"0"-6,0 0-22,0 0-15,0 0-28,0 0 0,0 0-6,-6 81 12,3-30 20,3 8-14,0 4 3,0-1-11,0-5-3,0-4 1,2-7-8,-1-1 0,1-2 2,-2-3 8,0-4 4,0-1-8,0-4-5,-6-4 5,-2-2-6,-1-7-37,5-5-32,2-7-42,2-6-87</inkml:trace>
  <inkml:trace contextRef="#ctx0" brushRef="#br0" timeOffset="104467.6479">24781 10836 226,'0'0'26,"0"0"8,0 0 1,0 0 12,43-87-8,-27 73-6,2 2 1,2 2 5,2 2-26,4 2-8,2 3 3,5 2-8,0 1 2,-1 0 1,-2 0-3,0 6-2,-3 13 2,-2 15-16,-1 9 14,-7 8 2,-1 5 1,-4 2 8,3-5-2,0 0-6,7-8 1,3-2-1,7-6 7,-1-7-1,0-4-1,-2-7 4,-4-5-10,1-8 12,2-3-3,3-3 1,6 0 0,1-8-6,-2-5-1,-5-2-3,-4-2-13,-5 0-47,-8-2-101</inkml:trace>
  <inkml:trace contextRef="#ctx0" brushRef="#br0" timeOffset="105039.9767">25588 10664 350,'0'0'106,"0"0"-77,0 0-29,0 0-10,0 0 10,-55 91 3,25-41 27,-3 7-2,-4 2-18,-6 0 0,-7-1-5,-5-1 0,-8-3-3,1-4-1,4-5 10,7-7-11,11-7 1,11-4 0,10-5-1,7-6-26,10-8-37,2-7-33,8-1-108</inkml:trace>
  <inkml:trace contextRef="#ctx0" brushRef="#br0" timeOffset="105905.58">26019 10673 395,'0'0'27,"0"0"9,0 0-12,0 0-3,0 0 3,0 0-13,0-5-11,0 5-6,6 10 6,15 8 6,7 3 1,8 3-4,6 1 8,7-3-8,-1 2-2,1-4 5,-3-1-6,-1-1 3,-2-2-2,-3-1-1,-4-4 0,-7 0 0,-8-1 0,-7-3 1,-6-1 5,-6-3-11,-2 0 5,0-1-10,0 5 7,0 2 3,-16 3 18,-4 6-10,-9 2 1,-5 2-3,-2 3-6,-4 3 1,1-1 4,0 1-4,-1 0 0,-2-3 2,5-1-3,0-3 0,4-1-17,6-4-10,6-2-7,8-3-17,5-6-42,4-3-142</inkml:trace>
  <inkml:trace contextRef="#ctx0" brushRef="#br0" timeOffset="107009.5126">26659 10377 355,'0'0'88,"0"0"-49,0 0-28,0 0-11,0 0-6,0 0 5,26 53 1,-12-23 3,0 5-3,1 5 4,-3 5-2,2 4 5,-1 3 0,-3 4-7,2 4 27,-5 0-17,1 2-3,-2-3 27,-2 0-24,-4-2 0,0-3-3,0-3 2,-7-1 2,-11-5-3,-9-2-1,-3-4 13,-6-2-12,-4-5-8,-8-4-12,-5-6-15,-8-4-36,-4-8-105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8:05.6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3106 13023 185,'0'0'104,"0"0"-53,0 0-9,0 0-11,0 0-5,0 0-4,0 0-5,-2-18 5,2 14-11,0 1 9,0-2 0,0 0-16,0-2 4,5-2-8,1-2 2,3 1-2,6-4 1,-2 1 0,2-2-1,0 1 0,0 4 0,-2 1-1,2 0 3,0 3-3,3-1 1,0 2 0,1 2-2,-1 3 0,0 0-3,-2 0 2,-2 0 1,2 0-2,-2 10-5,-1 2 8,1 2-4,-5-1 6,1 3-1,-4 0 3,-3 0-3,-3 4 7,0 0-5,0 2 4,-13 4-3,-5-2 3,-6 2-6,0-4 0,1-2-6,1-2 6,3-5 0,4-2 2,5-5-2,2-3 4,2-2-6,6 1 5,0-2 1,0 0-4,0 0-4,0 0 1,0-2-2,6-2 8,3-2-3,1 2 0,1 0 0,-2 3-4,9-1-1,-1 2 5,0 0-1,5 0 1,-1 7-4,-1 3 1,-1 5-7,-4 2 1,1 1 7,-5 1 4,-8 1 2,0 1-3,-3 1 3,0 1 9,-6 1-9,-9-3 3,-3-5-4,1-2-1,-2-2 4,-2-3-4,0-1-2,-3-2 7,-1-5-7,0-1 0,3 0-9,0-4-19,3-11-12,1-1-22,0 3 0,2 3-24,-2 1-45</inkml:trace>
  <inkml:trace contextRef="#ctx0" brushRef="#br0" timeOffset="1087.7316">3246 12632 257,'0'0'22,"0"0"27,0 0 23,0 0-11,0 0-7,0 0-33,-39-10-15,30 10-3,0 0 1,-1 0-1,1 0 0,0 3-2,-3 4 1,-3 4-2,-4 0 7,-3 6-7,-3 2 0,0 3 2,4 2-1,1 0 0,0 3-1,2 3 0,3 5-6,2 6 6,4 2 2,1 4-1,4 2-1,1-2 0,-1 3 0,4-4 0,0 0 0,0-3 1,0 1-2,0 0 0,10-4 1,0 1-2,5-2 1,2-3-1,5 0 1,0-4-2,1-2 0,7-3 3,1-3 0,5-3 0,5-5-9,0-2 7,1-3-2,2-5 0,3-6 2,2 0 4,0 0 0,-3-4 11,0-10-10,-4-3 3,-4 0-5,-2-1 1,-2-3 4,0-3-5,-3 1 5,-5-3-5,-2 0 0,-5-2-1,-4-4 4,-2-4-1,-1-2 3,-4-1-3,2 0 8,-7 1-5,-1 2 15,-2 0 7,0 2-17,-12-2 1,-3-2-3,-9-3 1,0-4-3,-3-5 0,-1 2-7,-2 0 0,0 7 1,2 7 0,-4 6-1,-5 6-1,-6 5 1,-5 5 4,-4 6-4,-2 5 0,5 1 0,4 0 0,5 0-1,4 9-17,9 1-37,-1 5-30,4 5-2,2-1-84</inkml:trace>
  <inkml:trace contextRef="#ctx0" brushRef="#br0" timeOffset="7240.5155">6755 12854 189,'0'0'79,"0"0"-23,0 0-27,0 0-1,0 0 5,0 0-6,0 0 1,0-16 5,0 15 3,0 1-7,0 0-3,0 0-4,0 0-20,0 0-2,0 0-1,0 10-12,3 16-2,9 13 13,3 9 2,1 9 10,1 2-5,-1-3 0,-1-2 0,0-3-1,-3-3 6,-2 1-3,-2-4-4,-2-2-3,-3-4 7,-3-1 7,0-5-14,0-1 0,0-4-8,-5-5-26,-1-5-14,3-7-53,2-10-114</inkml:trace>
  <inkml:trace contextRef="#ctx0" brushRef="#br0" timeOffset="7992.4682">7450 12974 311,'0'0'39,"0"0"-18,0 0 11,0 0 31,0 0-8,0 0-21,-56-31-27,42 31-7,2 0 3,-3 14-3,-1 7 0,1 5 0,0 5 0,5 5 1,4 4-1,1 2-6,5 3 5,0-1 1,0-2 0,5-5 0,11-2-6,5-4-13,3-5 13,1-6-4,4-5 7,2-6 3,3-6 0,0-3 3,-1 0 24,-1-9-17,-6-9 9,-3-3-6,-2-7-1,-5-4 24,1-4-15,-4-2-13,-4 0-6,-3 2 3,-6 4-5,0 3 0,-12-2-2,-10 3 2,-7-1 1,-5 2-1,-2 3-10,-4 4-23,3 7 7,-1 7-49,4 6-25,1 0-109</inkml:trace>
  <inkml:trace contextRef="#ctx0" brushRef="#br0" timeOffset="8501.6078">7425 12731 364,'0'0'40,"0"0"-29,0 0-9,0 0-2,0 0 17,0 0-17,0-3 0,3 18-4,9 11 4,-2 8 7,1 15 6,-1 7-4,-1 2 7,-3 4 9,-1-5-16,-1-1-4,2-1-1,-5-1 0,1 1-1,-2-5 14,1-5-13,1-6 4,-1-4-7,1-7-1,-2-2 0,0-4 0,0-4 1,0-3-1,0-4-29,0-7-32,0-4-82</inkml:trace>
  <inkml:trace contextRef="#ctx0" brushRef="#br0" timeOffset="9221.564">7880 12971 472,'0'0'52,"0"0"-52,0 0-6,0 0 0,0 0 6,0 0 2,78-6 5,-40 6 3,-2 0-10,-3 1 0,-5 10-4,-4 1 4,2-2 2,-4 0 4,-1-2-6,-6 2 0,1-3 0,-5 0-1,-4-2 1,-3 1 0,-1-2 1,-3 6-2,0 0 2,0 6 6,-7 7 12,-8 3-18,-6 5 6,-2 4-2,-2 3-3,-1 1 2,-1 1-3,0-4 5,2-1-6,1-3 1,1-5-1,4-2 0,4-2-15,3-7-45,6-3-90</inkml:trace>
  <inkml:trace contextRef="#ctx0" brushRef="#br0" timeOffset="10561.7436">9183 12990 218,'0'0'144,"0"0"-64,0 0-39,0 0 4,0 0-10,0 0-8,0 0-2,1-6-20,-1 6-1,0 0-8,0 0-9,0 15 2,-12 8 11,-3 4 4,-3 1 5,-3 1-2,-1-1-3,-1 2 0,1-5-3,1 2-2,2-3 1,-2-3-17,6 0-2,2-3-10,-1-2-11,4-5-18,2-1 7,2-3-22,2-3-13,-3-2-93</inkml:trace>
  <inkml:trace contextRef="#ctx0" brushRef="#br0" timeOffset="10945.7151">8948 13052 189,'0'0'120,"0"0"-71,0 0-36,0 0-8,0 0-5,0 0-7,18 11 7,-5 3 8,1 4 6,5 2 8,-1-2-16,2 2 2,-2-2-7,1 0 1,3 0 5,-2 0-1,1 0-4,-2-1-2,-4-2-13,1 0-27,-2 0-33,-5-3-67</inkml:trace>
  <inkml:trace contextRef="#ctx0" brushRef="#br0" timeOffset="11609.6732">9108 12844 232,'0'0'91,"0"0"-48,0 0-2,0 0-9,-99-20-8,75 20 4,2 0 2,0 11-15,4 4-7,-3 7-7,-1 7 0,-1 9 0,4 4-1,1 5 0,6 2 0,4 0 0,4-1 1,4-1 0,0-1 2,0-2-3,9-3-7,6-7 6,4-5-11,5-5 2,6-3-1,3-5 8,1-3 2,5-5 2,0-3 5,1-5 2,-1 0-8,1 0 0,2-9 2,-2-8-1,-1-2 8,-3-4-9,-6-1 2,-6-3-2,-5-3 3,-9-2-3,-5-2 5,-5-3-3,0 3 7,0-2 3,-9-1-3,-7 0 2,-6 0-9,-1-1 5,-4 5-7,-3 1-14,2 9-53,1 10-26,1 10-54</inkml:trace>
  <inkml:trace contextRef="#ctx0" brushRef="#br0" timeOffset="12473.6175">10246 12703 397,'0'0'81,"0"0"-59,0 0-10,0 0-8,0 0 9,0 0 21,0-4-31,0 4-3,0 1-1,0 20-1,0 12 2,0 15 4,6 11 14,0 9 1,0 2-13,-1 0 6,2-6-10,-4-2-1,-2-5-1,1-6 2,-2-4 1,0-6-3,0-7 1,0-5-2,0-2 0,0-5-40,0-4-32,-9-4-33,-4-8-181</inkml:trace>
  <inkml:trace contextRef="#ctx0" brushRef="#br0" timeOffset="13454.969">10679 12998 331,'0'0'28,"0"0"-12,0 0 0,0-92 25,4 68-3,4 1-3,-2 5-12,4 3 16,-2 2-7,-1 2-9,2 4-20,-2 0 7,1 3-10,3 4 1,2 0-3,5 0-7,7 9 8,8 15 1,6 9-2,1 11 1,-3 4 2,-4 5-1,-6 0 0,0-4-4,-9 1 4,4-5 2,-3 0 0,-3-4 1,3-3-1,-4-4 0,4-5-1,2-6 0,-4-3 0,0-5-1,-2-4 0,-1-5-1,1-6-42,-2 0-73,-1-21-117</inkml:trace>
  <inkml:trace contextRef="#ctx0" brushRef="#br0" timeOffset="14198.9266">11337 12756 201,'0'0'208,"0"0"-139,0 0-20,0 0-27,0 0-17,0 0-5,-17 10 2,-2 9-2,0 10 0,-4 11 2,-5 10 1,-4 7-1,-6 1 0,5-1-2,-3-7 0,5-5 2,1-2 3,0 0-5,2-4 1,4-3-1,3-8-1,5-4-2,5-3 3,5-3-15,0-2-23,2-5-15,4-7-50,0-4-164</inkml:trace>
  <inkml:trace contextRef="#ctx0" brushRef="#br0" timeOffset="15548.6795">11514 12900 311,'0'0'47,"0"0"-46,0 0-2,0 0-2,0 0 3,0 0 2,5 0 9,1 1 12,0 2-10,7 2-2,1 1-5,5 3-1,3-1-2,-1 0-3,3 3 0,-2-2 0,1 2 0,-5-3 0,-2 2 5,-4-1-4,0 0-1,-3-2 0,-6-1-8,0 1 4,-3-2 0,0 4 4,0 3-3,-8 5 6,-5 4-3,0 1 0,-5 9 0,-2 0-5,-2 2 10,1 2-5,-1-2 4,4 0 0,-1-1-2,2-2-2,-1-3-3,3-2-23,0-3-85</inkml:trace>
  <inkml:trace contextRef="#ctx0" brushRef="#br0" timeOffset="18143.6891">12838 13112 391,'0'0'79,"0"0"-31,0 0-32,0 0 4,0 0-1,0 0 8,-2-4-27,2 2-1,5 1 1,10-2 5,7 0 5,8-1-4,7 1 1,11-1-4,4-2 6,2 0-9,6-1 0,-2-1 0,-3 2 2,-5 1-2,-6 4-2,-8 1-35,-9 0-33,-8 0-23,-10 0-47,-9 0-18</inkml:trace>
  <inkml:trace contextRef="#ctx0" brushRef="#br0" timeOffset="18519.6642">12832 13353 262,'0'0'120,"0"0"-95,0 0 0,0 0-20,0 0 7,0 0 45,59 3-24,-18-3-5,7-1-7,8-9-2,4 0-15,0 1 7,-4 0-11,-2 0 0,-6 1 1,-5 1-1,-10 2-9,-10 2-25,-7 2-5,-10 1-24,-2 0-12,-4 0-22,0 0-43</inkml:trace>
  <inkml:trace contextRef="#ctx0" brushRef="#br0" timeOffset="19034.3158">13302 12764 147,'0'0'179,"0"0"-146,0 0-33,0 0-6,0 0 6,0 0 16,-9 47 24,-2-14-17,-1 6-9,-2 10 6,-3 5 8,-1 1-8,-1 1-10,-4-2-7,-3 0 1,-3 1-3,1-3-1,0-5 2,2-6-1,4-4-1,1-5 0,0-4 3,3-4-6,5-6-29,4-7-18,6-8-28,3-3-102</inkml:trace>
  <inkml:trace contextRef="#ctx0" brushRef="#br0" timeOffset="20278.3853">14170 12672 242,'0'0'184,"0"0"-115,0 0-23,0 0-19,0 0-20,0 0-7,0-1-8,0 24 7,0 13 1,0 11 13,0 7 4,0 6 5,0-1-22,0-2 3,0-6 14,0-7-14,0-2-2,0-4 2,0-4-2,0-1-1,0-4 0,0-4-63,0-5 20,0-9-67,0-8-173</inkml:trace>
  <inkml:trace contextRef="#ctx0" brushRef="#br0" timeOffset="21014.341">14536 12832 365,'0'0'39,"0"0"-4,0 0-27,0 0-3,0 0 3,28-86 4,-13 68 9,4 3-14,3 1 11,0 1-12,1 3 16,3 1-14,-1 3-7,5 4 0,3 2 1,-2 2-4,0 20 2,-4 8-1,-3 6 1,-4 5 3,-1 4-1,-4 3 1,6-2 1,-1-3-3,3-6 4,1-5-4,3-4 0,-2-7 3,-3-2-3,-2-4 0,-2-3 1,-5-1 3,-1-7-5,-1-1-8,-1-3-44,2 0-20,-3-1-69</inkml:trace>
  <inkml:trace contextRef="#ctx0" brushRef="#br0" timeOffset="21598.3026">15175 12632 375,'0'0'79,"0"0"-35,0 0-13,0 0-5,0 0-16,0 0-10,-59 57 2,26-21 4,-4 9 0,-5 8-2,0 6-1,-2 2-2,-1 1 1,-1-6-1,4-6-1,6-8 3,11-9 0,9-5-3,8-6-6,6-4-22,2-5-34,0-7-16,3-4-86</inkml:trace>
  <inkml:trace contextRef="#ctx0" brushRef="#br0" timeOffset="22398.2506">15428 12703 317,'0'0'129,"0"0"-80,0 0-46,0 0-3,0 0 0,0 0 0,-8 16 0,17-7 1,5 1 3,4-2 14,1 5-4,-1-5-8,3 5 4,1-1-9,1-1 0,-1 2 1,2 0 3,-2-1-5,-1 2 5,0-1-7,-2-1 2,-4-1 0,-3-2 0,-2-1 0,-5-2-1,-3-1 1,-2 1 0,0 5 1,0 3 5,-18 4 28,-5 6-14,-7 4-15,-4 4-5,-3 1 4,3 0-1,2 2-6,4-2 1,4 0-35,0-3-44,6-4-135</inkml:trace>
  <inkml:trace contextRef="#ctx0" brushRef="#br0" timeOffset="23166.2035">16893 12719 311,'0'0'113,"0"0"-42,0 0-10,0 0 0,0 0-30,0 0-31,-14 24 0,-2 5 9,-8 9-7,-6 4-1,-1 3 1,-4 1-2,3-5 7,0-3-7,4-5-21,1-1 4,5-4 6,5-5-21,3-4-29,3-4-31,1-4-50</inkml:trace>
  <inkml:trace contextRef="#ctx0" brushRef="#br0" timeOffset="23502.1813">16581 12787 318,'0'0'44,"0"0"-40,0 0 0,0 0-3,0 0 0,0 0 12,97 74 38,-76-38-20,0 2-12,1-1-4,-2-2-14,2-5 8,0-3-8,-1-3-1,0-4 1,0-4-1,-5-4-2,-1-4-44,-3-5-36,0-3-46</inkml:trace>
  <inkml:trace contextRef="#ctx0" brushRef="#br0" timeOffset="24136.9831">16933 12674 339,'0'0'30,"0"0"5,0 0-3,-99-47-18,68 43 2,-2 4 4,-2 0 0,0 0-10,3 10 14,0 4-22,1 3 7,0 1-5,-4 7-3,-1 7 3,3 9 1,2 11-3,4 9 1,7 2 1,4 1 9,6-7-13,7-4 1,3-6-1,0-5 2,17-4-3,9-5 1,9-6-9,5-6 9,8-6 10,-2-6-6,3-8 12,-1-1-12,4-4 7,3-16-9,3-7 3,-1-4-7,-7-4 8,-7 0-6,-11-1 5,-6 0-1,-5 0 0,-5 2 9,-5-4 4,-5 2-2,-5-3 1,-1-1-5,0 0-3,-6-1-8,-4 5 0,-5 4-2,0 4-4,-4 7-25,-5 6-51,-3 6-7,-4 9-33,-7 0-270</inkml:trace>
  <inkml:trace contextRef="#ctx0" brushRef="#br0" timeOffset="27599.4979">17898 12584 5,'0'0'243,"0"0"-172,0 0-13,0 0-12,0 0-20,0 0 4,0-9 12,0 9-4,0 0-3,0 0 2,0 0-2,0-2-11,0 2-10,0 0-4,0 0-2,0 0-8,0 0 0,0 0-5,0 2-1,0 14-3,4 13 9,-1 9 0,2 7 1,-2 6-1,-1 1 7,-1 7-7,-1-5 0,0 1 1,0-4 3,0-6-3,0-6 7,0-3 2,0-2-4,0-6-4,0 2-2,0-4 2,-8-4-2,0-5-4,5-8-17,1-8-27,2-1-111,0-1-152</inkml:trace>
  <inkml:trace contextRef="#ctx0" brushRef="#br0" timeOffset="28679.4304">18714 12647 321,'0'0'9,"0"0"1,0 0-10,0 0 30,0 0 2,0 0-2,-69-45 13,50 44-18,-4 1-13,-4 0-8,-1 5 1,-5 12 0,0 6-3,-2 7 4,3 6-2,2 8-3,1 5 4,7 5 6,6 1-3,2-3-1,8-2-1,6-5-6,0-4-1,13-5 0,10-6-3,9-5 3,4-5-1,6-7-2,3-5 4,3-8 5,-2 0-5,0-5 8,-1-13-3,-3-4-1,-6-2 0,-5-5 4,-7 1-8,-8-4 4,-5-3-1,-7-1-3,-4-1-1,0-1 1,-1 1 15,-14-1-6,-3 3-8,-3 3 2,0 3-3,0 1-13,0 5-58,-1 4-49,-3 7-196</inkml:trace>
  <inkml:trace contextRef="#ctx0" brushRef="#br0" timeOffset="29183.3945">18598 12436 299,'0'0'69,"0"0"-11,0 0-32,0 0-15,0 0-9,0 0 3,-5 39-5,2 3 28,0 11-8,-1 4 20,3 2-23,1 3 2,-2 1-12,1 3-7,-1-1 3,-2-5 8,-2-6-3,1-7-3,-3-3-4,0-4 6,-1-3-7,1-6-2,-2-2 0,4-7-20,2-4-30,1-8-20,3-10-102</inkml:trace>
  <inkml:trace contextRef="#ctx0" brushRef="#br0" timeOffset="29847.3542">19001 12739 241,'0'0'26,"0"0"15,0 0 15,0 0-18,0 0-11,0 0-20,25-8 9,-11 8-1,4 5-8,-2 4-5,6 0 3,2 1-5,3 1 2,4-1 1,4 0 3,1-3-6,1-1 3,-4 0-2,-5 0-1,-6-2-1,-6 3-1,-6-3-2,-6 2 3,-1 0-4,-1 2-3,-2 0 8,0 6 44,0 6-9,-15 4-4,-9 5-16,-6 0-4,-3 3-4,-1 0-7,1-1 5,3 0-1,3-3-3,2-2-2,4-2-13,5 0-36,-4-3-18,4-2-25,-2-3-96</inkml:trace>
  <inkml:trace contextRef="#ctx0" brushRef="#br0" timeOffset="32981.7705">9257 14250 453,'0'0'91,"0"0"-53,0 0-9,0 0-11,0 0-1,0 0-17,0 0-1,30-9-6,-3 8 7,10-1 0,5 2 5,3-2-3,2-1 2,1-1-4,-2 1-4,-2-1-4,-4 2-43,-10 2 9,-9 0-98,-11 0-163</inkml:trace>
  <inkml:trace contextRef="#ctx0" brushRef="#br0" timeOffset="33305.5006">9539 14271 214,'0'0'82,"0"0"-63,0 0 36,0 0 1,-9 104-7,9-73-12,0 1 2,0 0-27,0-1-5,0 3 4,0 0-10,0 1 0,0-2 3,0-1-2,0-4 1,0-4 4,-1-3-6,-4-3 2,-1-1-3,0-5-21,-3-3-67,0-4-98</inkml:trace>
  <inkml:trace contextRef="#ctx0" brushRef="#br0" timeOffset="33521.4824">9374 14804 5,'0'0'422,"0"0"-320,0 0-75,0 0-27,0 0-11,0 0-27,11 0 34,9 0 4,8 0 2,5 0 11,4-1-5,0-9-2,1 3 0,-1-1-6,1 1-25,-1 0-32,-9 0-132</inkml:trace>
  <inkml:trace contextRef="#ctx0" brushRef="#br0" timeOffset="34137.4433">10084 14223 249,'0'0'116,"0"0"-99,0 0-9,0 0-1,0 0 31,88-27-7,-58 24-9,1 0 11,3-1-19,5 1-7,0-2-1,-2 0-5,-3 4-2,-4 1-5,-6 0-40,-5 0-23,-8 0-40,-7 0-103</inkml:trace>
  <inkml:trace contextRef="#ctx0" brushRef="#br0" timeOffset="34417.4305">10349 14196 283,'0'0'95,"0"0"-95,0 0 0,0 0 22,-1 105 34,1-64-13,0 2-16,0-2-6,0-3-14,0-2 0,0-1-6,0-4 3,0-1-4,-2-1 0,1-5-1,1-3 1,0-4-11,0-6-84,0-4-109</inkml:trace>
  <inkml:trace contextRef="#ctx0" brushRef="#br0" timeOffset="35425.3625">11695 14152 376,'0'0'139,"0"0"-84,0 0-51,0 0-4,0 0-18,0 0 18,58-3 13,-21 3-12,2 0 12,0 0-13,-2 0 0,-7 0 3,-3 0-3,-6 0-3,-2 0-3,-5 2-63,-7 3-80,-5 2-135</inkml:trace>
  <inkml:trace contextRef="#ctx0" brushRef="#br0" timeOffset="35673.3459">11887 14202 122,'0'0'35,"0"0"51,0 0-29,0 80-8,0-50-14,0 1 0,0 1-7,0-2-7,0 3-15,-1 0 2,-4 0-8,-1-1 1,-2-2-3,0-3 4,-3-3-4,-2-6-72,3-5-159</inkml:trace>
  <inkml:trace contextRef="#ctx0" brushRef="#br0" timeOffset="35865.3347">11729 14643 75,'0'0'465,"0"0"-440,0 0-25,0 0 0,0 0 3,0 0 1,64-2-2,-34-1 10,3 0-10,0-2 3,1 0-2,-1 0-3,0-1-16,-2 2-46,-4-1-52,-5 2-143</inkml:trace>
  <inkml:trace contextRef="#ctx0" brushRef="#br0" timeOffset="36647.015">12633 14264 430,'0'0'52,"0"0"-34,0 0-12,0 0-5,0 0 11,0 0 9,-37-49-2,21 43 1,-1 2-10,-2 1 12,1 3-18,-3 0-1,2 0-3,5 0 0,2 9 2,3 3-5,6 5 0,3 4-2,0 3 4,0 4-8,14 2 6,5 4-1,5-3 4,1-1-3,1-1 6,-2 1-3,-3-3 0,-2 0-2,-7-1-1,-3-4 3,-5-1-1,-4-1 0,0-4 1,-4-3 1,-10-3 1,-5-4-1,1-4 2,-3-2-3,-1 0 4,4 0 0,-3-7-3,0 0-1,3 0 0,0 2 0,3 2-19,1 1-67,5-1-111</inkml:trace>
  <inkml:trace contextRef="#ctx0" brushRef="#br0" timeOffset="37278.9722">14073 14236 210,'0'0'133,"0"0"-55,0 0-10,0 0-33,0 0-35,0 0-16,2 53 16,-1-14 11,1 3 9,-2 1-3,1-6-11,-1-1 1,2-5-6,-2-3 3,0-4-1,0-1-3,0-4-36,0-5-25,0-5-48,1-6 44</inkml:trace>
  <inkml:trace contextRef="#ctx0" brushRef="#br0" timeOffset="37738.9106">14085 14253 274,'0'0'85,"0"0"-7,0 0-33,0 0-5,0 0-16,0 0-10,18-38-9,-6 38-5,9 10-6,1 16 1,3 11 4,-2 3 1,1 2 0,-5 1 2,-1-4 1,1-3-2,1-3 2,-1-4 1,5-5-4,-2-6 1,-2-5-3,1-5 5,-4-8-3,-4 0 0,-1 0 0,-2-13 21,-1-8 18,-3-7 10,-2-6-10,-4-6-9,0 0-15,0-1-11,0 1 7,-1 4-9,-8 2-1,0 6 0,-1 3-1,4 9-1,1 7-21,4 5-21,1 2-55,0 2-69</inkml:trace>
  <inkml:trace contextRef="#ctx0" brushRef="#br0" timeOffset="38227.1795">14855 14222 345,'0'0'111,"0"0"-28,0 0-29,0 0-19,0 0-13,0 0-19,-73 7-6,52 18 3,3 7 0,-1 4 0,6 2 0,2 0-4,8-4 7,3-4-6,0-3 3,7-5-3,11-4-8,3-8 6,2-4 3,2-6-12,5 0 11,-1-3 3,1-15 17,-3-5-12,-2-2 3,-6-2-1,-6 0-6,-7 3 15,-6-2-9,0 2 9,-5 0-6,-11 0 10,-2 0-14,-3 1-3,0 3-2,2 4-2,2 3-5,5 2-63,3 5-25,1 2-76</inkml:trace>
  <inkml:trace contextRef="#ctx0" brushRef="#br0" timeOffset="38715.1469">15071 14125 364,'0'0'131,"0"0"-60,0 0-40,0 0-31,0 0 0,0 0 2,79-8 3,-37 5-3,3 2 1,-5 0-2,-3-2 4,-4 1-3,-4 2-2,-6 0-15,-3 0-36,-8 0-6,-5 5-59,-5 0-58</inkml:trace>
  <inkml:trace contextRef="#ctx0" brushRef="#br0" timeOffset="38971.129">15307 14176 340,'0'0'126,"0"0"-126,0 0 2,0 0-1,-2 96-1,2-64 0,0-2 3,0 0-1,0-1-1,0 0 0,0-2-1,0-1 0,-4 0-1,-4-3 1,0-4-19,0-3-99</inkml:trace>
  <inkml:trace contextRef="#ctx0" brushRef="#br0" timeOffset="39879.0868">17493 14021 252,'0'0'90,"0"0"-44,0 0 6,0 0-37,-104-9 3,79 23-15,0 5 15,1 7 8,3 9-17,0 4 4,2 6-7,4 1 0,0 1-6,6-6 1,5-5 0,4-6-1,0-6 0,7-3 0,14-4-2,4-4-7,9-5 3,5-4 6,8-4 2,2 0-2,-2-4-67,-5-11-119</inkml:trace>
  <inkml:trace contextRef="#ctx0" brushRef="#br0" timeOffset="40889.4505">17837 13990 260,'0'0'96,"0"0"-30,0 0-14,0 0-21,0 0-4,0 0 9,2-3-3,-2 3 16,0 0-21,0 0-28,-3 6 0,-5 7 0,-2 5 2,-1 7-2,-1 1-1,-1 9 1,3 1-1,-1 4 1,4-3-3,4-2 0,3-4 3,0 0-1,3-6-10,15-1 9,2-3 0,2-6 2,3-7-3,2-7 3,2-1 0,1 0 6,2-15-6,-3-6 4,-3-3-2,-3-5 0,-6-1 10,-5-1 2,-8-3-3,-4 1 6,0 1-13,-11-2 7,-8 2-9,-3 3 0,-2 1-1,1 6-1,-3 3-10,-1 6-28,-3 7-25,-1 4-13,1 2-118</inkml:trace>
  <inkml:trace contextRef="#ctx0" brushRef="#br0" timeOffset="43837.2508">18237 14017 256,'0'0'93,"0"0"-19,0 0 2,0 0-28,0 0-2,0 0 0,0-9-4,0 9-7,0 0-19,0 0-14,0 0-2,0 9-10,0 15 0,0 12 10,0 4 3,0 4-2,0-3 4,0-2-2,0-4 8,-1-7-10,-4-1-1,1-4-7,-3-3-9,-1-4-11,0-2-39,1-2-32,-1-4-74,1-5-26</inkml:trace>
  <inkml:trace contextRef="#ctx0" brushRef="#br0" timeOffset="44477.2118">18210 14149 126,'0'0'56,"0"0"-2,0-79 9,0 58 4,0 4-18,0 6 4,0 5 1,0 2-13,0 2-17,0 2-12,0 0-8,5 0-4,7 0-7,4 0 5,6 2 4,1 7-2,0 2 0,-1 3 1,0 6-3,-3 1 2,-4 3-3,-2 0 3,-2-2 0,-5 0 1,-1-4-5,-2-5 11,0-2-10,-2-5 3,2-2 0,-2-2 2,-1-1 0,2-1 1,-2 0-1,0 0 4,1 0 1,-1-5 2,2-11 10,1-2-16,1-6-1,6-3 0,3-3 1,0 2 1,2 2-2,-1 6-2,-4 7 0,0 4 0,-4 4 0,-3 4 0,2 1-1,1 0-2,4 0-4,4 6 5,0 10-3,2 3 2,-3 3 0,-1 2 3,-3 0 2,0 2-2,-5-1-2,-2-1 1,-2-1 1,0-5-3,0 0 4,0-3-1,0-1 4,0-4-4,0-1-2,0-3-12,0-1-52,0-4-42,0-1-20,0 0-181</inkml:trace>
  <inkml:trace contextRef="#ctx0" brushRef="#br0" timeOffset="45453.1484">18934 14006 448,'0'0'101,"0"0"-42,0 0-14,0 0-26,0 0-19,0 0-12,3 23-6,-2 4 18,1 8 1,-2 1-1,0 2 10,0-6-7,0-1 7,0-5-6,-2-4 1,-1-3-5,-1-4 0,1-3 0,-3-3 0,3-2-1,0-4 0,1-3-2,2 0 3,0 0 0,0-2 0,0-12-1,0-5 1,0-4 5,5-6-2,4-3-2,-3-4 7,0-2-6,0 0 14,-2 2 1,5 4-9,0 5-8,0 5 4,4 2-4,-1 6 0,1 6 0,-3 3 0,-1 5 0,1 0-11,2 12 0,2 10 11,-4 6 1,-4 0 1,-2 1 1,-1-3-3,-1-3 1,-2-2-1,0-2 6,0-3-3,0-5-6,0-2 2,0-3 1,0-3 1,0-3 5,0 0-4,0 0-2,0 0 0,3-16 0,8-12-1,3-6 6,4 1-5,-1 2 6,-1 10-1,-7 8-3,-2 5-1,0 5 4,-3 2-5,5 1-9,0 0 1,1 3 8,4 9 1,-1 4-1,2 5 1,-2 4-1,-1 1 0,-3 3-1,-4-2 1,-1 2 0,-2-3 3,-2-2-5,1-4 7,-1-1-2,0-3-3,2-4-42,1-4-44,2-5-93</inkml:trace>
  <inkml:trace contextRef="#ctx0" brushRef="#br0" timeOffset="46074.2165">19768 14032 455,'0'0'114,"0"0"-83,0 0-17,0 0-11,0 0-3,0 0 0,0 49 0,0-5 20,-5 4-1,1 1-12,2-6 1,2-4-7,0-5-1,0-8 2,9-3-2,5-6-1,5-5-2,3-6 3,4-5 0,4-1-1,4 0 1,-1-15 4,-2-6 0,-4-3 4,-6-3-6,-5-3 4,-4-4-5,-4 0 2,0-2 3,-5-1-6,-1 2-4,-2 0-13,0 7-14,0 5-31,0 8-46,-2 7-60</inkml:trace>
  <inkml:trace contextRef="#ctx0" brushRef="#br0" timeOffset="46746.1723">20401 14009 273,'0'0'123,"0"0"-30,0 0-16,0 0-19,0 0-41,0 0-2,-3-3-15,4 3-1,17 0 1,10 0 9,9 0-1,12-1-2,7-3 5,1-1-11,-4 0 5,-5-1-5,-9 3 0,-5 0-1,-7 2-30,-6-1-70,-8 1-66</inkml:trace>
  <inkml:trace contextRef="#ctx0" brushRef="#br0" timeOffset="47058.1555">20685 13983 154,'0'0'263,"0"0"-202,0 0-50,0 0-11,0 0 0,0 0 9,-1 103 29,1-62-4,0 1-18,0-3-13,0-4 9,0-6-11,0 0 3,0-3-4,0-2 3,0-3-3,1-5 0,8-2-46,3-7-41,6-5-101</inkml:trace>
  <inkml:trace contextRef="#ctx0" brushRef="#br0" timeOffset="47730.1095">21291 13991 360,'0'0'16,"0"0"-14,0 0 1,0 0-3,0 0 0,0 0 11,3 40 43,-12-1 3,-3 4-19,-1 2-19,-1-1-7,0-5-10,0-4 0,-1-5 1,3-5-1,2-5 3,-4-4-3,7 0-2,-1-6 0,2-2 1,3-5-1,1-2-6,2-1-33,0 0 19,0-4-5,10-12 13,3-6 0,7-7 9,-1-4-2,4-4-1,-4-5 6,-1-4 4,0 1-1,-1 3 25,-2 5 11,0 8-6,-3 6-11,-1 5 5,-1 6-8,-2 4 17,-4 5-14,-2 3-14,1 0-8,3 0-1,4 16-8,3 10 9,1 11-2,-4 3 1,-2 6 1,-5-4 3,0-3 1,1-4 0,4-4 2,-2-2 9,0-5-13,-2-2-2,-2-4 3,-2-1-2,0-5-1,0-4-31,0-5-26,0-3-20,-2 0-48,-2-3-306</inkml:trace>
  <inkml:trace contextRef="#ctx0" brushRef="#br0" timeOffset="47930.0989">21216 14272 448,'0'0'0,"0"0"-9,0 0 7,0 0 2,0 0 2,99-36-1,-72 32 11,-2 0 8,0 1-11,-2 0-7,-1-2-2,1-1-105</inkml:trace>
  <inkml:trace contextRef="#ctx0" brushRef="#br0" timeOffset="48446.0594">21722 13969 283,'0'0'111,"0"0"-17,0 0-23,0 0-35,0 0-36,0 0-7,15-5 7,9 5 2,10 0 29,10 0-15,8 0-9,6 0 2,0-2 2,-4-5-11,-3 1-2,-11 0-7,-7 3-52,-9 2-37,-11-2-32,-10 3-99</inkml:trace>
  <inkml:trace contextRef="#ctx0" brushRef="#br0" timeOffset="48710.042">22001 14006 142,'0'0'266,"0"0"-264,0 0 2,0 0-1,-1 86 26,1-51 10,0-1-13,1 1-3,-1-3-13,0-1-8,0-1 8,0-3-7,0 0-2,2-3-1,-1-4-1,3-5-22,4-6-76,1-7-120</inkml:trace>
  <inkml:trace contextRef="#ctx0" brushRef="#br0" timeOffset="49198.0108">22576 13943 182,'0'0'73,"0"0"-27,0 0 25,0 0-29,95 0-17,-57 0-4,5 0-1,2 0-15,-1-2-1,-5 0-4,-6 0-6,-8 2-50,-10 0-102</inkml:trace>
  <inkml:trace contextRef="#ctx0" brushRef="#br0" timeOffset="49469.994">22787 13952 235,'0'0'85,"0"0"-85,0 0 4,0 0 14,0 0 34,-14 89 15,11-53-32,1 0 0,1 3-6,1-3-14,-2-1-13,-1-2 2,2-4 0,-2-4 3,0-2-7,0-5 0,1-5-6,-1-2-66,-3-5-73</inkml:trace>
  <inkml:trace contextRef="#ctx0" brushRef="#br0" timeOffset="49677.9796">22543 14375 395,'0'0'0,"0"0"-1,0 0 1,0 0 4,88 0 20,-49 0 14,5 0 1,3 0 8,3-5-27,1-2-14,1-2-3,0 0-3,-1-3-40,-2-1-145</inkml:trace>
  <inkml:trace contextRef="#ctx0" brushRef="#br0" timeOffset="50173.9515">23187 13919 516,'0'0'119,"0"0"-65,0 0-50,0 0-4,0 0-6,0 0 1,24 50 4,-10-14 2,0 6 3,2 3-4,1-3-2,1-1 2,2-7 0,-2-5 2,1-5-2,-1-3 3,-3-6 1,0-4-2,-3-7 0,-2-1 2,0-3 18,1 0 7,-2-1 4,3-13-5,-2-5 3,1-7-9,-1-4-9,-1-5-9,0-5-1,3-4 0,0 2 0,4 1-3,-1 7-6,0 3-15,-4 8-20,-2 5-11,-3 4-26,1 7-28,-3 4-42,1 1-137</inkml:trace>
  <inkml:trace contextRef="#ctx0" brushRef="#br0" timeOffset="50525.9272">23929 13897 551,'0'0'87,"0"0"-68,0 0-19,0 0-8,0 0-6,0 0 6,1 97 8,-1-55 0,0 5 7,0-3-3,0-5-3,0-3 4,0-8-5,0 0 0,-3-6 4,-1-2-2,-2-5-2,0-5-16,2-4-36,1-4-52,1-2-80</inkml:trace>
  <inkml:trace contextRef="#ctx0" brushRef="#br0" timeOffset="50837.9113">23946 13895 469,'0'0'16,"0"0"5,0 0-20,0 0 0,0 0 0,0 0 3,89-72 28,-70 66-11,-1 3-1,-3-1-16,3 3 3,-3 1-7,3 0-1,-2 0 1,0 0 0,-2 5-14,-2 6-41,-8 2-7,-4-1-64,0 1-78</inkml:trace>
  <inkml:trace contextRef="#ctx0" brushRef="#br0" timeOffset="51093.8928">23936 14063 306,'0'0'65,"0"0"-49,0 0 14,0 0 9,0 0-14,0 0 6,59 0-21,-42 0-7,1 0 1,2 0-4,-1 5-4,-4 1-26,-1 3-62,-6 0-26,-3 0-132</inkml:trace>
  <inkml:trace contextRef="#ctx0" brushRef="#br0" timeOffset="51349.8767">23875 14333 85,'0'0'68,"0"0"-1,0 0 14,0 0-5,0 0-16,0 0 14,40 3-23,-17-3-28,5 0-12,2 0-6,0 0-5,1 0 1,-2 0 1,-1 0 0,-1 0-2,-4 0-18,-1 0-79,-5-3-90</inkml:trace>
  <inkml:trace contextRef="#ctx0" brushRef="#br0" timeOffset="51697.744">24553 14269 909,'0'0'29,"0"0"-29,0 0-55,0 0 26,0 0-11,0 0 26,0 11-3,0-5-20,0 0-72,-11-1-127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06:14.2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7079 15498,'-23'0,"-1"0,1 0,-1 0,0 0,1 0,-1 0,1 0,-1 0,24 24,0-1,0 1,0-1,0 1,0 23,0 0,0 0,0 0,0 0,0 0,0 0,0 0,0 0,0 0,0 0,0 0,0 24,0-48,-23 48,23-47,0 23,0 0,0 0,0-24,0 1,0-1,0 1,0-1,0 1,23-1,1-23,-1 24,1-24,23 0,-23 0,-1 0,24 0,-23-24</inkml:trace>
  <inkml:trace contextRef="#ctx0" brushRef="#br0" timeOffset="1053.5558">7667 15639,'0'-23,"0"-1,0 1,0-1,0 1,-23 23,-1 0,0 0,1 0,-1 23,24 1,-23-1,-1 1,24-1,0 1,0 0,0-1,0 1,24-1,-1-23,1 0,-1 0,-23-23,24 23,-24-24,24 1,-24-1,0 0,23 1,-23-1,0 1,0 46,0 1,0-1,0 1,0 0,0-1,0 1,24-1,-24 24,23-23</inkml:trace>
  <inkml:trace contextRef="#ctx0" brushRef="#br0" timeOffset="1771.4927">7596 16133,'0'-23,"0"46,0 1,-23-24,23 23,0 1,0-1,0 1,0-1,0 25,-24-25,24 1,0-1,0 1,-23-1,23 1,0-1,0 1,-24-1,24-46,24-1,-1 24,-23-23,24-1,-24 1,23 23,1 0,-24 23,24-23,-24 24,23-1,1 1,-24-1,0 1,23-1,-23 1,-23-1,23 1,-24-1,1-23,-1 0,0 0,1 0,-1 0</inkml:trace>
  <inkml:trace contextRef="#ctx0" brushRef="#br0" timeOffset="2426.5562">8067 15428,'23'-24,"1"24,-24-23,23-1,1 1,-1 23,1 0,-1 0,-23 23,24-23,-24 24,24-1,-24 1,0 23,0-24,0 24,0-23,0 70,0-23,0-24,0 0,0 0,0 23,23-23,-23 24,24-1,-1 1,-23-24,24 47,-24-47,23 24,-23-24,24 0,-24 0,0 0,0-24,0 24,0-23,0-1,-24-23,24 24,-23-24,-1 0,-23 0,24 0,-25 0,25-24,-1 24</inkml:trace>
  <inkml:trace contextRef="#ctx0" brushRef="#br0" timeOffset="3648.2674">10348 15334,'0'-24,"-23"24,-1 0,1 0,-1 0,1 0,-1 0,1 0,-1 0,0 0,1 0,23 24,-24-24,24 23,0 1,0-1,0 1,0 23,0 0,0 47,0-47,0 24,-23 23,23-24,0-23,-24 24,24-1,0 1,0-1,-23 1,23 0,0 70,0-71,0-23,0 24,0-1,0-23,0 0,0 24,0-47,0 23,0 0,23-24,-23 1,24-1,-24 1,23 23,1-24,-24 1,23-24,1 0,0 0,-1 0,1 0,-24-24,47 1,-24 23</inkml:trace>
  <inkml:trace contextRef="#ctx0" brushRef="#br0" timeOffset="4297.5587">10819 15404,'-24'0,"0"0,1 0,-24 24,23-24,24 23,-23 1,-1-24,24 23,0 24,0-23,47-24,0 23,-23-23,23 0,-23 0</inkml:trace>
  <inkml:trace contextRef="#ctx0" brushRef="#br0" timeOffset="4965.2167">10842 16180,'0'-23,"0"-1,0 1,0-1,-23 24,-1-23,0 23,1 0,-24 0,23 0,24 23,-23-23,-1 24,24-1,0 1,0-1,0 1,0-1,0 1,0-1,24-23,-1 0,-23-23,24 23,-1-24,1 1,-1-48,-23 48,24-24,-24 23,0-23,0 24,0-24,0 23,0 1,0-1,0 48,0 23,0-24,-24 1,24 23,0 0,0-24,0 24,0-23,0 23,0 0</inkml:trace>
  <inkml:trace contextRef="#ctx0" brushRef="#br0" timeOffset="5597.6918">10677 16674,'0'24,"0"-1,24-23,-1 0,1 0,-1 0,1 0,0 0,-1-23,24-1,-47 1,0-1,0 1,-23 23,-1 0,1 0,-1 23,0 24,1-23,-1-1,1 24,-1-23,24-1,-23 24,23-23,0-1,23 1,-23 0,24-1,23-23,-24 24,1-24,23 0,24-24,-48 24,24-23,0-1</inkml:trace>
  <inkml:trace contextRef="#ctx0" brushRef="#br0" timeOffset="6315.3391">11007 15357,'0'0,"23"-23,1 23,-1-24,1 24,-1-23,1 23,-1-24,1 24,23 0,-24 0,1 0,-1 0,1 0,-24 24,0-1,0 48,0-48,0 24,0 47,0-47,23 24,-23 0,24-1,-1 1,1 93,0-93,-1 117,1-117,-1-1,-23 1,0 23,0-47,0 0,0 23,0-23,0 0,-23-23,-1 23,1-23,-1-1,0-23,-23 0,24 0,-24 0,0-23</inkml:trace>
  <inkml:trace contextRef="#ctx0" brushRef="#br0" timeOffset="7536.1865">9290 15569,'0'23,"0"1,-24-1,1 1,23 0,-24-1,-23 1,47 23,-23-24,-1 1,24-1,-23 1</inkml:trace>
  <inkml:trace contextRef="#ctx0" brushRef="#br0" timeOffset="7821.5587">9031 15592,'0'-23,"24"23,-24 23,0 1,23-1,1 1,-24 0,23-1,-23 1,47-1,-47 24,24-23,-1-24,1 23,-24 1</inkml:trace>
  <inkml:trace contextRef="#ctx0" brushRef="#br0" timeOffset="8351.5254">9266 15381,'-23'-24,"46"48,-46-71,-1 47,-23-24,0 24,24 0,-24 0,23 0,-23 24,24-1,-24 1,23-1,-23 1,23 23,1 0,-1 0,1 23,-1 1,24-24,0 0,24 0,-1 0,1 0,-1-23,24-1,-23 1,47-1,-24-23,-24 0,48 0,-24 0,-24 0,48-23,-24-1,0 24,-24-23,24-24,0 47,-23-47,-1 0,1 23,0-23,-1 24,-23-24,0-1,0 1,-23 0,23 0,-24 24,0-24,1 23,-1-23</inkml:trace>
  <inkml:trace contextRef="#ctx0" brushRef="#br0" timeOffset="10081.3696">2516 15663,'0'24,"0"-1,0 1,0-1,0 24,0-23,0 46,0-23,0 0,-23 0,23 0,0 24,0-48,0 24,0 0,0 1,0-25,0 1,0-1,0 1,23-24</inkml:trace>
  <inkml:trace contextRef="#ctx0" brushRef="#br0" timeOffset="10501.5687">2822 15851,'0'-23,"0"-1,0 1,-23-1,-1 24,24 24,-23-24,-1 23,1 24,23-23,-24 23,24 0,0 0,0 0,0 0,0 0,24-24,-24 1,23-1,1 1,-1-24,1 0,-1-24,-23 1,0-1,24 1,-24-1,23-23,-23 0,0 0,0 24,0-24,-23 23,23-23,-24 24,24-1,0 1</inkml:trace>
  <inkml:trace contextRef="#ctx0" brushRef="#br0" timeOffset="11410.5642">2822 15522,'0'-24,"-23"24,-1 0,24 24,0-1,0 1,-23-1,23 24,0 1,-24-1,24 23,0-23,0 24,-23-1,23 1,0-1,0-23,0 0,0 0</inkml:trace>
  <inkml:trace contextRef="#ctx0" brushRef="#br0" timeOffset="12192.5467">2799 15710,'-24'0,"1"0,-1 0,1 24,-1-1,1 1,23-1,-24 1,1-1,23 24,0-23,0 23,0-24,0 24,0 0,23-23,1-1,-24 1,23-24,1 0</inkml:trace>
  <inkml:trace contextRef="#ctx0" brushRef="#br0" timeOffset="13856.5975">3057 15757,'0'24,"24"-24,-24 23,23-23,-23 24,47-24,-47 23,24 1,0-1,-1 1,1-24,-1 23,-23 1,24-1,-24 1,0-1,-24 1,24-1,-23 1,-1-1,24 1,-47-1,23 1,1-1,-1 1</inkml:trace>
  <inkml:trace contextRef="#ctx0" brushRef="#br0" timeOffset="14254.5686">3834 15875,'0'0,"0"23,-24 1,0-1,1 24,-1-23,1 23,-1-24,1 24,-1-23,1-1,-1 24,24-23,-23-24,-1 23</inkml:trace>
  <inkml:trace contextRef="#ctx0" brushRef="#br0" timeOffset="14511.565">3598 15898,'0'0,"24"0,-24 24,23-24,-23 23,24 1,-24-1,0 1,23 23,1-24,-24 1,23 23,1 0,-24-24,0 1</inkml:trace>
  <inkml:trace contextRef="#ctx0" brushRef="#br0" timeOffset="14963.5624">3763 15734,'0'0,"-24"-24,1 24,-24-23,0 23,23 23,1-23,-1 24,-23-1,47 24,-47-23,24 46,23-23,0 0,0 24,0-1,0-23,0 24,23-24,1 0,-1-23,24-1,-23 1,70-24,-71 0,1 0,23 0,-24 0,25-24,-48 1,47-1,-47 1,47-1,-24-23,1-24,-24 48,0-71,0 47,0 0,0 0,-24 23,1-23,-1 24,1-24</inkml:trace>
  <inkml:trace contextRef="#ctx0" brushRef="#br0" timeOffset="15636.5187">4492 15522,'0'23,"0"1,0 23,-23 24,-1-24,24 23,0-23,0 24,0-1,0-23,0 24,0-24,-24 23,24-23,0 24,0-24,0-23,-23 23,23 0,0-24</inkml:trace>
  <inkml:trace contextRef="#ctx0" brushRef="#br0" timeOffset="16166.5028">4563 15828,'0'0,"0"-24,0 1,0-1,0 1,23-1,1 24,-1 0,1 24,-24 23,23-24,1 24,-1 24,-23-24,24 0,-1 23,1-46,-1 23,1 0,-1-24,1 1,-1-1,1 1,-1 0,1-24,-1 0,1 0,-1 0,1-24,0 24,-24-24,47 1</inkml:trace>
  <inkml:trace contextRef="#ctx0" brushRef="#br0" timeOffset="16599.575">5033 15616,'0'23,"0"1,-24-24,24 24,-23 46,-1-46,1 23,-1 0,1 0,-24 23,23-23,-23 0,24 24,-1-24,1 0,-71 71,94-95,0 1</inkml:trace>
  <inkml:trace contextRef="#ctx0" brushRef="#br0" timeOffset="17120.3686">5221 15757,'0'-23,"-23"23,46 0,1 23,-24 1,23-1,1 1,23-1,-47 1,47 23,-24-24,1 1,-1-24,-23 23,24 1,-1-24,-23 23,0 1,0-1,-23 1,-1 23,1-24,-1 1,1-1,-1 1,1-1,23 1,-24-24</inkml:trace>
  <inkml:trace contextRef="#ctx0" brushRef="#br0" timeOffset="17482.3433">5833 15898,'23'0,"1"0,-1 0,1 0,-1 0,1 0,-1 0,1 0,-1 0</inkml:trace>
  <inkml:trace contextRef="#ctx0" brushRef="#br0" timeOffset="17701.3281">5809 16110,'0'47,"24"-47,-1 0,1 0,-1-24,1 24,-1 0,24-23,-23 23,-1-24,1 24,23 0,-24 0</inkml:trace>
  <inkml:trace contextRef="#ctx0" brushRef="#br0" timeOffset="18516.5729">12159 15945,'24'0,"-1"0,1 0,-1 0,1 0,-1 0,1 0,-1 0,1 0,-1 0</inkml:trace>
  <inkml:trace contextRef="#ctx0" brushRef="#br0" timeOffset="18701.5928">12206 16110,'0'0,"24"0,23-24,-24 24,1 0,-1 0,1-23,23 23</inkml:trace>
  <inkml:trace contextRef="#ctx0" brushRef="#br0" timeOffset="19507.5277">13288 15193,'-24'-24,"24"1,-23 23,23-24,-24 1,1 23,23-24,-24 24,1 0,-1 0,1 0,-1 0,1 24,-1-24,24 23,0 1,0-1,0 1,0-1,0 1,0 23,0-24,0 24,0-23,0 23,0 0,0 94,0-94,0 24,0-1,0 1,0-1,0 24,0-23,0-1,0 24,0-23,0 23,0-23,0 23,0-24,0 1,0-1,0-23,0 24,0 0,0-24,0 23,-23-23,23 0,0 24,0-48,0 24,0 0,23-23,-23 23,0-24,24 24,-24-23,23 0,-23-1,0 1,24-1,-1-23,-23 24,24-24,-1 0,1 0,-24-24,47 1,0-1</inkml:trace>
  <inkml:trace contextRef="#ctx0" brushRef="#br0" timeOffset="20313.4773">13899 15240,'0'0,"-23"-24,-1 1,1 23,-1 0,24 23,-23-23,-1 24,1-24,23 23,-24 1,24-1,0 1,0-1,0 1,24-24,-1 0,1 0,-1-24,-23 1,24-1,-1 1,-23-1,0 1,0-1,24 24,-1 24,-23-1,0 1,0-1,24-23,-24 24,0-1,0 1,0-1</inkml:trace>
  <inkml:trace contextRef="#ctx0" brushRef="#br0" timeOffset="20917.2648">14417 15004,'0'-23,"-24"23,1 0,-1 0,1 0,-1 0,1 0,-1 0,1 0,-1 0,24 23,0 1,0 0,0 23,0-24,0 24,0 0,-23 0,23 0,0 24,-24-24,24 23,-23 1,23 23,-24-23,24-24,0 0,0 0,0 0,0 0,24-24,-24 24,23-23,1-1,-1 1,24-24,-23 0,-1 0,24 0,-23-24</inkml:trace>
  <inkml:trace contextRef="#ctx0" brushRef="#br0" timeOffset="21387.5416">14746 15052,'0'0,"-23"0,-1 0,1 0,-1 0,1 0,-1 0,0 0,24 23,-23 1,-1-1,24 1,0-1,0 1,24-1,-1 1,1-24,0 0</inkml:trace>
  <inkml:trace contextRef="#ctx0" brushRef="#br0" timeOffset="21967.9676">14629 15569,'0'-24,"0"1,-24 23,0 0,24 23,-23-23,-1 24,24-1,-23 1,-1-1,1 1,23 0,0-1,0 1,0-1,23-23,1 0,-1 0,-23-23,0-1,24 1,-1-1,-23 0,0-23,24 24,-24-24,24-24,-24 1,0 46,0 1,0 46,0 1,0-1,0 1,0 23,0 0,0 0,-24 0,24 0,0-23,0 23</inkml:trace>
  <inkml:trace contextRef="#ctx0" brushRef="#br0" timeOffset="22475.38">14581 15945,'-23'0,"23"24,23-24,1 0,0 0,-1 0,-23-24,24 24,-1 0,-23-23,0-1,-23 24,-1 24,1-24,-1 23,0 1,1-1,-1 1,24 23,0-24,-23 1,23-1,0 1,23-24,-23 23,24 1,-1-24,1 0,23 0</inkml:trace>
  <inkml:trace contextRef="#ctx0" brushRef="#br0" timeOffset="23160.1557">15146 15099,'0'-24,"0"48,23-48,-23 1,24 23,-1-24,-23 0,24 24,0 0,-24 24,0 0,0 23,0-24,0 24,-24 0,24 71,0-48,0 24,0-23,0 47,-24-71,24 47,-23-47,23 23,0-23,-24 24,1-24,-1 0,1 0,-1 0,24-24,-23 1,-1 23,1-47,-1 24,24-1,-47-23</inkml:trace>
  <inkml:trace contextRef="#ctx0" brushRef="#br0" timeOffset="24326.1539">13641 16557,'0'-24,"0"1,0 46,0 1,0 23,0-24,0 24,0-23,0 23,0-24,0 1,0-1,0 1,0-1,0-46,23 23,-23-24,24 1,-1-1,1 24,-1 0,1 0,-1 0,-23 24,0-1,0 1,24-24,-24 23,-24 1,24-1,-23-23,-1 0,1 0,-24 0,47-23</inkml:trace>
  <inkml:trace contextRef="#ctx0" brushRef="#br0" timeOffset="25118.2414">14158 16486,'-23'0,"-1"0,1 0,23 24,-24-24,24 23,24 1,-24-1,0 1,0 23,0-24,0 48,0-24,23 0,-23 23,0-22,0 22,0 1,0-24,0 0,0 23,0-23,0 24,0 23,0-47,0 0,0 0,0 0,24-23,-24-1,0 24,0-23,23-24,1 23,23-23,-24 0,1-23,-1 23,1-24,23 1</inkml:trace>
  <inkml:trace contextRef="#ctx0" brushRef="#br0" timeOffset="25621.5761">14581 16510,'0'0,"-23"0,-1 23,1 1,-1 23,1-47,-1 47,1-24,23 1,-24 23,24-24,0 1,24-1,-1 1,1-24,23 0,-24 0,1 0,-1 0</inkml:trace>
  <inkml:trace contextRef="#ctx0" brushRef="#br0" timeOffset="26286.5751">14581 17121,'0'-23,"0"-1,-23 24,-1 0,1 24,-1-24,1 23,23 1,-24-1,24 1,-23-24,23 23,0 1,0-1,0 1,23-24,1 0,-1-24,-23 1,24-1,-1 1,-23-1,0 1,24-24,-1 23,-23-23,0 24,24-24,-24 23,24 0,-24 1,0-1,0 48,0-1,-24 1,24 23,-24-23,24 23,0 0,0-24</inkml:trace>
  <inkml:trace contextRef="#ctx0" brushRef="#br0" timeOffset="26871.5723">14534 17521,'0'23,"24"-23,-24 24,23-24,1 0,0 0,-1-24,1 24,-24-23,0-1,-24 24,1 0,-1 0,0 24,1-1,-1 1,24 0,-23-1,23 1,-24-1,24 1,0-1,0 1,0-1,24-23,-1 24,1-24,-1 0,1 0</inkml:trace>
  <inkml:trace contextRef="#ctx0" brushRef="#br0" timeOffset="27492.0486">14981 16745,'0'-24,"24"24,-24-23,23 23,1-24,-1 24,1 0,-1 0,1 0,-1 0,1 24,-24-1,0 1,0-1,0 1,0-1,0 24,0 0,0-23,23 70,-23-23,0-24,0 0,24 0,-24 47,0-47,0 23,0-23,-24 48,1-72,23 24,0-23,-24-1,24 1,-23-1,23 1,-47-24,23 0,1 0</inkml:trace>
  <inkml:trace contextRef="#ctx0" brushRef="#br0" timeOffset="28415.5731">15781 14910,'23'0,"-46"0,70-23,-24 23,1 0,0 0,-1 0,1 0,-1 0,1 0,23 23,-47 1,23 23,-23-24,24 25,-24-1,0 0,0 0,23 23,1 71,-24-70,0-1,0 72,0 46,0-94,0 0,0 0,0 0,23 0,-23 0,0 0,0-23,0-1,0 24,0-47,0 24,-23-24,23 0,0 0,-24 24,24-24,-23 0,23-24,0 24,0 0,-24-23,24-1,-23 24,23-23,0-1,0 1,0-1,0 1,-24-1,24 1,-23-24,-1 24,24-1,-23-23,-1 0,-23 0,23 0,1 0</inkml:trace>
  <inkml:trace contextRef="#ctx0" brushRef="#br0" timeOffset="35720.1927">18838 15263,'0'-23,"0"46,0 1,0-1,24 1,-24 23,0-24,0 24,0 0,0-23,0 23,0 0,0-24,0 48,0-47,0-1</inkml:trace>
  <inkml:trace contextRef="#ctx0" brushRef="#br0" timeOffset="36300.5856">19026 15357,'0'-23,"0"-1,0 1,0-1,24 24,0 0,-1 0,1 0,-1 24,1-1,-1-23,1 24,-1 23,1-24,-1 1,1-1,-24 1,23-1,1 1,-24-1,23 1,1-1,-1 1,1-24,-1 0,-23-24,24 1,-1 23,1 0,-24-24,23 1,1-1,-24 1</inkml:trace>
  <inkml:trace contextRef="#ctx0" brushRef="#br0" timeOffset="36734.5811">19473 15216,'0'24,"-23"-24,23 23,-24 1,24-1,-47 24,47-23,-23-1,-24 24,47-23,-47 23,47 0,-24-24,1 1,23-1</inkml:trace>
  <inkml:trace contextRef="#ctx0" brushRef="#br0" timeOffset="37474.6149">19803 15263,'-24'0,"48"24,-1-1,1-23,-1 24,-23-1,24 1,-1-24,-23 23,0 1,0-1,-23 1,-1-24,24 23,-23 1,-1-24,24 23,-23-23,-1 0,24 24</inkml:trace>
  <inkml:trace contextRef="#ctx0" brushRef="#br0" timeOffset="37905.5838">20508 15216,'-23'0,"23"24,-47-1,47 1,-47-1,23 24,24-23,-47-1,47 1,-24-1,1 1</inkml:trace>
  <inkml:trace contextRef="#ctx0" brushRef="#br0" timeOffset="38195.582">20249 15287,'0'-24,"0"48,24-48,-24 48,23-1,-23 1,24-1,-24 1,24-1,-1 1,-23-1,47 1,-23-1,-24 1,23-24,1 23</inkml:trace>
  <inkml:trace contextRef="#ctx0" brushRef="#br0" timeOffset="38687.5682">20555 15122,'0'-23,"-23"-1,-1 1,1 23,-24 0,23 0,1 0,-1 0,-23 23,23 1,1 23,-24-24,23 24,-23 0,47 0,-23 0,-1 0,24 0,0-23,0 23,24 0,-1-24,-23 1,47-1,-23 1,23-24,-24 0,1 0,23 0,0 0,-23 0,23-24,-24 24,1-23,23-1,-24 1,-23-1,24 1,-1-1,-23 1,0-24,0 23,0-23,0 24,0-24,0 23,0 1,-23-24,-1 23</inkml:trace>
  <inkml:trace contextRef="#ctx0" brushRef="#br0" timeOffset="39187.2691">20979 15146,'0'23,"0"1,0-1,-24 1,24-1,0 24,0 0,-24 0,24-23,0 23,0 47,0-47,0 0,0-23,0 23</inkml:trace>
  <inkml:trace contextRef="#ctx0" brushRef="#br0" timeOffset="40017.5853">21496 15169,'0'0,"0"-23,-24 23,1 0,-1 0,1 0,-1 0,1 0,-1 23,1-23,-1 24,1-1,23 1,-24-1,24 24,-23-23,23 23,0-24,23 24,-23-23,24-1,-1 1,24-1,-47 1,47-24,-23 0,-1 0,24 0,-23 0,23-24,-24 24,1-23,0-1,-1 1,1-1,-24-23,0 24,0-1,0-23,0 24,0-1,0 1,-47-24,23 23,24 1,-47-1,47 1</inkml:trace>
  <inkml:trace contextRef="#ctx0" brushRef="#br0" timeOffset="40376.5726">21566 14957,'0'-23,"0"46,-23 1,23 23,0-23,-24 23,1 47,23-47,0 23,0-23,-24 0,24 0,0 0,-23 0,23-23,0 23</inkml:trace>
  <inkml:trace contextRef="#ctx0" brushRef="#br0" timeOffset="41042.6226">21825 15099,'24'0,"-1"0,1 23,-1-23,1 0,-1 24,1-24,-1 0,1 0,-1 23,24-23,-47 24,24-24,-1 0,-23 23,24-23,-24 24,-24-1,24 1,-23-1,-1-23,1 24,-24 23,47-24,-47-23,47 24,-47-1,47 1,-24-1,1 1,-1-24</inkml:trace>
  <inkml:trace contextRef="#ctx0" brushRef="#br0" timeOffset="41623.6186">22531 15216,'23'0,"1"0,-1 0,1 0,-1 0,1 0,-1 0,1 0,-1 0,1 0</inkml:trace>
  <inkml:trace contextRef="#ctx0" brushRef="#br0" timeOffset="41819.057">22578 15381,'23'0,"1"0,-1 0,1 0,23 0,-24 0,1 0,-1 0,1-24,-1 24</inkml:trace>
  <inkml:trace contextRef="#ctx0" brushRef="#br0" timeOffset="43046.5862">23236 14746,'-23'0,"-1"0,1 0,-1 0,1 0,-1 0,1 0,-1 0,1 23,-1-23,1 0,-1 0,24 24,-23-24,23 23,0 1,0-1,0 1,0 23,0 0,23-24,-23 25,0-25,24 24,-24 0,0 0,0 0,0 0,0 0,0 0,0 24,0-24,0 0,0 23,0-46,0 47,23-48,-23 24,0-23,24 23,-24-24,23 1,1-1,-1 1,1-24,-1 0,1 0,-1 0,1 0,-1 0,1 0,-1-24,24 24,-47-23,47 23</inkml:trace>
  <inkml:trace contextRef="#ctx0" brushRef="#br0" timeOffset="43717.5876">23660 14722,'0'-23,"-24"23,1 0,-1 23,1-23,23 24,-24-1,24 1,0-1,24 1,-1-1,1 1,-24-1,23-23,1 24,-1-1,1-23,-1 0,1 0</inkml:trace>
  <inkml:trace contextRef="#ctx0" brushRef="#br0" timeOffset="44384.5919">23636 15193,'0'-24,"-23"24,-1 0,1 0,-1 0,1 0,-1 24,24-1,0 1,-24-24,24 23,0 1,0-1,24 1,-24-1,24-23,-1 0,-23-23,24-1,-1 24,-23-23,24-1,-24 1,0-1,23-23,-23 24,0-1,0 1,0-1,0 1,0-1,0 0,-23 24,23 24,0 0,0-1,0 1,0-1,0 1,0-1,0 1,0-1,23 1</inkml:trace>
  <inkml:trace contextRef="#ctx0" brushRef="#br0" timeOffset="45101.5368">23542 15522,'-23'23,"23"1,23-24,1 0,-1 0,1 0,-1 0,1 0,-1 0,1 0,-24-24,23 24,-23-23,0-1,0 1,-23 23,-1 0,1 0,-1 0,1 23,-1 1,1-1,-1 1,-23-24,47 47,-24-24,1 1,23 0,0 23,0-24,0 1,0-1,23 1,1-24,23 0,-23 0,23 0,-24 0,24-24</inkml:trace>
  <inkml:trace contextRef="#ctx0" brushRef="#br0" timeOffset="45749.5891">24106 14746,'0'0,"0"-24,0 1,24 23,0-24,-1 24,1 0,-1-23,1 23,-1 0,1 0,-1 0,1 23,-24 1,0-1,0 1,0-1,0 1,0 23,-24 0,24 23,0-23,0 1,0 22,0-23,0 24,0-24,0 0,24 23,-24-23,23 0,-23 0,0 0,0-23,0 23,0-23,0-1,0 1,0-1,-23-23,-1 24,1-1,-1-23,24 24,-47-24,0 0,24 0,-1-24</inkml:trace>
  <inkml:trace contextRef="#ctx0" brushRef="#br0" timeOffset="46275.593">25141 14840,'0'-24,"-23"24,23 24,0-1,-24 1,1-24,-1 23,1 24,-1-23,24-1,-23 1,-1 0,1-1</inkml:trace>
  <inkml:trace contextRef="#ctx0" brushRef="#br0" timeOffset="46520.5151">24930 14863,'0'-23,"23"23,-23 23,24 1,-24-1,23 24,-23-23,24-1,-1 25,-23-25,24 1,23-1,-47 1</inkml:trace>
  <inkml:trace contextRef="#ctx0" brushRef="#br0" timeOffset="46993.5824">25000 14628,'-47'0,"94"0,-141 24,71-24,-24 47,-24-24,47 1,1 23,-1 0,1 0,23 0,0 0,0 0,23-23,24 70,-23-71,23 1,-23-1,23-23,0 24,0-24,-24 0,24 0,-23 0,23 0,-24-24,1 24,-1-23,1 23,-24-24,23 1,1-1,-1 1,-23-24,0 23,0 0,0-23,0 24,0-24,0 23,0 1,0-24</inkml:trace>
  <inkml:trace contextRef="#ctx0" brushRef="#br0" timeOffset="47863.4638">26011 14487,'-23'0,"-1"0,1 0,-1 0,1 0,-1 0,-23 0,47 24,-23-24,-1 0,1 0,-1 0,24 23,-23-23,23 24,0-1,0 1,0-1,0 1,23-1,-23 24,0 0,0 0,0 0,0 0,0 24,0-24,0 0,-23 24,23-24,0 0,0-24,0 24,0-23,23-1,-23 1,0-1,24-23,-1 24,1-24,-1 0,1 0,23 0,-24-24,24 24,-23-23,23-1</inkml:trace>
  <inkml:trace contextRef="#ctx0" brushRef="#br0" timeOffset="48428.5953">26364 14558,'-23'0,"-1"0,1 0,-1 0,24 23,-23 1,23-1,0 1,0-1,0 1,23-24,-23 23,24-23,-1 0,1 0,-24-23,23-1,1 1,-24-1,0 1,0 46,0 1,0-1,23 1,-23-1,24-23,-24 24</inkml:trace>
  <inkml:trace contextRef="#ctx0" brushRef="#br0" timeOffset="49014.5898">26317 14981,'0'23,"0"1,0 0,0-1,-23 1,23 23,0-24,0 1,0-1,0 1,23-48,1 1,-24-1,23 24,1 0,-1 0,1 0,-1 24,1-1,-1-23,-23 24,0-1,-23 1,-1-24,1 0,-24 23,0-23,23 0,1 0</inkml:trace>
  <inkml:trace contextRef="#ctx0" brushRef="#br0" timeOffset="49580.4503">26670 14511,'24'-24,"-48"48,71-48,-47 1,24 23,-1-24,-23 1,24 23,-1 0,1 0,-24 23,23 1,1-1,-24 1,0 23,0 0,0-24,23 24,-23 0,0 24,0-24,0 0,0 0,0 0,0 24,-23-24,23 0,0 0,0 0,0-24,0 1,0-1,0 24,0-23,0-1,-24-23,1 0</inkml:trace>
  <inkml:trace contextRef="#ctx0" brushRef="#br0" timeOffset="50058.1783">27234 14840,'24'0,"-1"0,25 0,-25 0,24 0</inkml:trace>
  <inkml:trace contextRef="#ctx0" brushRef="#br0" timeOffset="50252.538">27187 15004,'0'0,"24"0,-1 0,1 0,-1 0,1 0,0 0,-1 0,1-23</inkml:trace>
  <inkml:trace contextRef="#ctx0" brushRef="#br0" timeOffset="51243.5809">28081 14111,'-23'0,"-1"0,1 0,-1 0,1 0,-1 0,0 0,24 23,0 1,0-1,0 1,0-1,0 24,0 0,0 0,0 1,0 22,0-23,0 24,0-1,0-23,0 24,0-1,0 1,-23-1,23-22,0 22,-24 1,1-24,-1 23,1-23,-1 0,24 24,0-48,0 48,0-48,0 48,0-47,0 23,0-24,24 24,23-23,-47-1,70 24,-46-23,23-24,0 23,-23-23,23 0,0 0,0 0,0-23</inkml:trace>
  <inkml:trace contextRef="#ctx0" brushRef="#br0" timeOffset="52017.5946">28693 14111,'0'-24,"0"1,-24-1,1 24,-1 0,1 24,-25-1,48 1,-23-1,-1 1,24-1,-23 1,23-1,0 24,23-23,1-1,-1-23,-23 24,48-24,-25 0,1 0,-1 0,1 0,23 0,-47-24</inkml:trace>
  <inkml:trace contextRef="#ctx0" brushRef="#br0" timeOffset="52489.5994">29116 14040,'-24'0,"1"0,-1 0,-23 24,24-1,-1 1,1-1,-1 24,24-23,0-1,0 1,0-1,24 1,-1-24,1 0,-1 0,1 0,-1-24,1 1,-24-1,23 1,1-1,-24 1,0-1,0 48,0-1,0 1,0 23,0-24,0 1,0-1</inkml:trace>
  <inkml:trace contextRef="#ctx0" brushRef="#br0" timeOffset="53019.5969">28646 14628,'0'0,"-24"0,1 0,-25 0,25 24,-1-1,24 1,0-1,-23-23,23 24,0-1,0 1,0-1,23 1,-23-1,24-23,-1 0,1 24,23-24,-23 0,-1-24</inkml:trace>
  <inkml:trace contextRef="#ctx0" brushRef="#br0" timeOffset="53537.5977">28998 14558,'0'23,"0"1,0-1,0 1,0 23,0-24,-23 1,23-1,0 1,0-1,0 1,0-1,0-46,23-1,-23 1,24-1,-1 1,1-1,-1 24,1 0,-24 24,0-1,23-23,-23 24,0-1,24-23,-24 24,0-1,0 1,-24-24,1 23,-24 1,23-24,-23 0,0 0</inkml:trace>
  <inkml:trace contextRef="#ctx0" brushRef="#br0" timeOffset="54779.5993">28646 15310,'0'0,"0"-23,0-1,0 1,-24-1,1 1,-1 23,0 0,1 0,-1 0,1 0,-1 23,24 1,-23-1,-1 1,24-1,0 1,0-1,0 1,24-1,-1-23,-23 24,47-24,-23 0,-1 0,1-24,0 24,-1-23,-23-1,0 1,24-1,-24 1,0-1,0 1,0-1,0 1,0-24,0 23,0 1,0 46,0 1,0-1,0 24,0 0,0 0,0-23,0-1,23 1,-23-1,24 1,23-1</inkml:trace>
  <inkml:trace contextRef="#ctx0" brushRef="#br0" timeOffset="55262.0931">29116 15357,'0'-23,"0"-1,0 1,-24 23,1 0,-1 0,1 0,-1 23,1 1,23-1,-24 1,24-1,0 1,0-1,24-23,-1 0,1 0,-1 0,1-23,-24-1,23 24,1-23,-24-1,23 1,1 23,-24-24,0 48,0-1,0 1,0-1,0 1,0-1,0 1</inkml:trace>
  <inkml:trace contextRef="#ctx0" brushRef="#br0" timeOffset="56217.6057">28787 15639,'-24'0,"1"0,-1 0,1 24,-1-24,1 24,-1 23,1-24,-1 1,24-1,-24 1,24-1,0 1,24-24,-24 23,24-23,-1 0,-23-23,24 23,-24-24,23 1,-23-24,24 23,-24 1,23-24,1 23,-24 0,0-23,0 24,0-71,23 94,-23-47,0 23,0 48,0 23,0-24,0 24,0-23,0 23,0 0,0 0,0-23,0 23,24-24,-24 1,0-1,23-23</inkml:trace>
  <inkml:trace contextRef="#ctx0" brushRef="#br0" timeOffset="56826.603">28975 15592,'23'0,"-23"-23,0 46,0 24,0-23,0 0,0-1,-23 1,23 23,0-24,0 1,0-1,0 1,0-1,-24 1,48-48,-24 1,23 23,-23-24,0 1,24 23,-1 0,1 0,-1 0,1 23,-24 1,0-1,0 1,-24-1,1-23,23 24,-24-24,1 23,-1-23,1 0</inkml:trace>
  <inkml:trace contextRef="#ctx0" brushRef="#br0" timeOffset="57998.5935">28551 16369,'0'23,"0"1,24-24,0 0,-1 23,24-23,-23 0,-1 0,1-23,-1-1,-23 1,0-1,0 1,0-1,0 0,0 1,-23 23,-1 0,1 0,-1 0,1 23,-1 1,24 0,-47-1,23 24,24-23,0 23,-23-24,23 1,0 23,23-24,-23 1,24-24,23 23,0-23,0 0,-23 0,23 0,0 0,-24 0,24-23,-23 23,-1 0,1 0</inkml:trace>
  <inkml:trace contextRef="#ctx0" brushRef="#br0" timeOffset="58421.6003">29163 16463,'0'-24,"0"1,0-1,0 1,-24 23,1 0,-1 23,1 1,23-1,-47 1,23 23,24-24,0 1,0-1,0 1,0-1,0 1,24-24,-1-24,1 1,-1-1,1 1,-24-24,23 47,-23-24,0 1,0 46,0 1,0-1,0 24,0-23,0-1,0 1,0-1</inkml:trace>
  <inkml:trace contextRef="#ctx0" brushRef="#br0" timeOffset="59134.4333">28787 17098,'0'0,"23"23,1-23,-1 0,1-23,-1 23,-23-24,24 24,-24-23,23-1,-23 1,0-1,-23 1,-1 23,-23 0,24 23,-1-23,1 47,-24 0,47-23,-24 23,1-24,-1 1,24 23,0-24,0 1,0-1,24 1,-1-1,1-23,-1 0,1 0,-1 0,1 0,23 0,-24 0,1 0,-1-23,24-1,-47 1</inkml:trace>
  <inkml:trace contextRef="#ctx0" brushRef="#br0" timeOffset="59579.6294">29163 17027,'0'-47,"-94"282,188-423,-94 118,0 93,0 1,0-1,0 1,0 23,0-24,0 24,-24 0,24-23,0 23,-23-24,23 1,0-1,0 1,0-48,23 1,-23-1,24 1,-24-1,23 24,1 0,0 0,-24 24,23-24,-23 23,24 1,-24-1,0 1,0-1,0 1,-24-24,1 23,-25-23</inkml:trace>
  <inkml:trace contextRef="#ctx0" brushRef="#br0" timeOffset="60550.6114">16416 15922,'0'0,"23"0,1 0,23 0,-23 0,-1 0,1 0</inkml:trace>
  <inkml:trace contextRef="#ctx0" brushRef="#br0" timeOffset="60738.9952">16439 16086,'0'0,"24"0,-1 0,25 0,-48-23,47 23,-47-24,47 24,-24-23</inkml:trace>
  <inkml:trace contextRef="#ctx0" brushRef="#br0" timeOffset="61466.8982">16910 14793,'-24'0,"1"0,23-24,-24 24,1 0,-1 0,1 0,-1 0,1 0,-1 0,1 0,23 24,0-1,0 1,23-1,-23 1,0 23,0 0,0 0,24 0,-24 94,0-47,0 0,0-23,0 23,-24 0,24 24,0-24,0 23,0-23,0 0,0 24,0 0,0-24,0 0,0 23,24-23,-1 0,-23 1,47-25,-23 1,-1-1,1 1,-1-24,1 0,-1 0,24-24,-47 1,47-1,-47 1,47-1,-23-23,-1-23,1-1,0 1,-1-1,-23-23</inkml:trace>
  <inkml:trace contextRef="#ctx0" brushRef="#br0" timeOffset="62288.2464">17145 14981,'0'0,"0"-24,-24 24,1 0,-1 24,1-1,-1 1,24 0,0-1,0 1,24-24,-1 0,1 0,-1 0,1-24,-24 1,24-1,-1 24,-23-24,0 48,0 0,24-24,-24 23</inkml:trace>
  <inkml:trace contextRef="#ctx0" brushRef="#br0" timeOffset="62554.2509">17498 14957,'0'0,"0"-23,-24 23,24 23,-23-23,-1 24,24-1,-23 1,23 0,-24-1,24 1,0-1,0 1,24-24,-1 23,1-23,-1 0</inkml:trace>
  <inkml:trace contextRef="#ctx0" brushRef="#br0" timeOffset="63138.6163">17263 15428,'0'-24,"0"48,-24-71,1 47,-1 0,1 0,-1 23,0-23,1 47,23-23,-24-1,1 1,23-1,0 1,0-1,0 1,23-1,1-23,-1 0,1 0,0-23,-1 23,1-47,23 47,-47-24,23 1,1-24,-24 23,0 1,0 46,0 1,0 23,0-24,0 1</inkml:trace>
  <inkml:trace contextRef="#ctx0" brushRef="#br0" timeOffset="63627.308">17545 15522,'23'-24,"-46"48,46-71,-23 23,-23 24,-1 0,1 24,-1-24,24 23,-23 1,-1-1,24 1,-23-24,-1 47,24-24,0 1,0 0,24-24,-1 0,-23-24,24 24,-1 0,-23-24,0 1,24-1,-24 1,23-1,-23 1,0-1,0-23,24 24,-24-1,23-23,-23 24,0-1,0-23,0 24,0-1,24 1,-24 46,0 1,0-1,0 24,0-23,-24 93,24-93,0 46,0-46</inkml:trace>
  <inkml:trace contextRef="#ctx0" brushRef="#br0" timeOffset="64389.6061">17192 16086,'0'-23,"0"-1,0 1,-23 23,-1 0,0 23,1-23,23 24,-24-1,1 24,-1-23,24-1,0 1,0-1,24-23,-1 24,1-24,23 0,-23-24,-1 24,-23-23,0-1,0 1,0-1,0 48,24-1,-24 1,23-1,1 1,-1-24</inkml:trace>
  <inkml:trace contextRef="#ctx0" brushRef="#br0" timeOffset="64810.705">17545 16086,'-24'0,"1"0,23 24,0-1,23-23,1 0,-1 0,1-23,-24-1,23 24,1-23,-24-1,0-23,0 24,0-1,-24 1,1 23,23 23,-24-23,1 24,-1-1,1 24,-1 0,24-23,0-1,0 1,0 23,0-24,0 1,0-1,24-23,-1 0</inkml:trace>
  <inkml:trace contextRef="#ctx0" brushRef="#br0" timeOffset="65606.4133">17121 16416,'0'0,"0"-24,0 48,0-1,0 24,0-23,0 23,0 0,0-24,0 1,0-1,0 1,0-1,0 1,0-48,24 1,-24-1,24 24,-1-23,1 23,-1 0,1 0,-1 0,1 23,-24 1,0-1,0 1,-24-1,1-23,-1 0,1 0,-1 24,1-24,-1 0,0 0</inkml:trace>
  <inkml:trace contextRef="#ctx0" brushRef="#br0" timeOffset="65921.745">17545 16557,'-24'0,"24"23,-23-23,-1 24,-23-1,47 1,-23-1,-1 1,1-1,23 1,0-1,23 1,1-24,-1 0,1 0,-1 0,24-24</inkml:trace>
  <inkml:trace contextRef="#ctx0" brushRef="#br0" timeOffset="66610.612">17310 17098,'0'-24,"0"1,0-1,-24 24,1 0,23 24,0-1,0 24,0-23,-24 23,24-24,0 24,-23-23,23-1,-24 24,24-23,0-1,24-46,-24-1,23 24,1 0,-24-23,23-1,1 24,-1 0,1 0,-1 24,-23-1,0 1,-23-1,23 1,-24-24,1 23,-1-23,1 0,-1 0</inkml:trace>
  <inkml:trace contextRef="#ctx0" brushRef="#br0" timeOffset="67229.2255">17568 17239,'-23'0,"-1"0,24 23,-23-23,-1 24,24-1,-23-23,-1 24,24-1,0 1,0-1,24-23,-1 0,1 0,-1-23,-23-1,24 24,-1-23,1-1,-24 1,0-24,23 0,1 23,-24-23,0 24,0-24,0 23,0 1,0-1,-24 24,1 0,23 24,0-1,-24 24,24 0,0 47,0-47,0-23,0 23,0-24,0 1</inkml:trace>
  <inkml:trace contextRef="#ctx0" brushRef="#br0" timeOffset="67866.625">17427 17756,'0'-23,"0"46,-23-46,23-1,0 48,0-1,-24 1,24-1,0 24,0-23,0-1,0 24,0-23,0-1,-23 1,23-1,0 1,0-48,23 1,-23-1,24 24,-24-23,23 23,-23-24,24 24,-1 0,1 24,-1-24,-23 23,0 1,0-1,0 1,0-1,-23 1,-1-1,-23 1,24-1,-24-23,23 0,24-23</inkml:trace>
  <inkml:trace contextRef="#ctx0" brushRef="#br0" timeOffset="68315.9212">17568 17968,'0'0,"0"23,0 1,24-24,-1 23,1-23,-1 0,1-23,-1-1,1 1,-24-1,0 1,0-1,-24 24,1 24,-1-24,1 23,23 1,-24-1,24 24,-23-23,23-1,0 1,0-1,0 1,23-1,1 1,23-24,-24 0,1-24,-1 1,25 23,-25-24</inkml:trace>
  <inkml:trace contextRef="#ctx0" brushRef="#br0" timeOffset="69335.6436">17968 14722,'24'0,"-1"24,1-24,-1 23,1-23,-1 24,1-24,-1 0,1 0,-1 0,1 23,-1-23,-23 24,47-1,-47 1,24-24,-24 47,0 0,0 0,0 0,0 24,0 23,0-24,0 24,0 0,0 0,0 1,23 22,1-23,-24 24,23-1,1 1,-24 0,0-1,24 1,-1-24,-23 23,24-23,-24 1,0-1,0 0,0 0,0-24,0 24,0-23,0 0,-24-24,24 23,-23-46,23 23,-24-24,24 1,0-1,0 1,-24-24,1 23,-1 1,1-24,-1 0,24 23,-23-23,23-23,-24 23,24-24,0 1</inkml:trace>
  <inkml:trace contextRef="#ctx0" brushRef="#br0" timeOffset="70074.615">17709 15028,'24'0,"-1"0,-23 24,24-24,0 0,23-24,-24 24,24-24,0 1</inkml:trace>
  <inkml:trace contextRef="#ctx0" brushRef="#br0" timeOffset="71055.0794">29351 14275,'0'0,"0"-23,47 23,-47-24,47 1,-23 23,23 0,-24-24,24 24,0-23,0-1</inkml:trace>
  <inkml:trace contextRef="#ctx0" brushRef="#br0" timeOffset="72898.3625">17686 15475,'23'0,"1"0,-1-24,1 24,23-23,0 23,0-24,-23 24,-1-23,24 23,-23 0,-1 0,1 0,-48 0,1 23,-1-23,1 0,-1 0,1 24,-1-24,1 0,-1 23,1-23,-1 0,1 24,-1-24,0 0,48 0,0-24,-1 24,24-23,-23 23,-1-24,24 24,-23-23,23 23,-47-24,23 24,1-23,-48 46,1-23,23 24,-24-24,1 0,-1 23,1-23</inkml:trace>
  <inkml:trace contextRef="#ctx0" brushRef="#br0" timeOffset="74991.571">29516 14816,'-24'0,"48"0,-24 0,23 0,1 0,-1 0,1 0,46-23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9:03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3758 1700 185,'0'0'126,"0"0"-79,0 0-14,0 0 17,0 0 0,0 0-9,7-26-7,-7 25-10,0 1 6,0 0 3,0 0-7,0 0-4,0 0-22,0 0-1,0 0 0,0 0-4,0 0-8,0 0 7,0 4-4,0 10 10,0 7 7,0 5-2,0 3 0,0 2 2,-6-3-4,0-2-2,2-3-1,-1-7 0,1-1 3,1-3-3,0-3 0,3-3 0,0-1-2,0-3-7,0 2-16,0-3-18,16 1 7,1-2 36,5 0 0,2 0 0,4 0-5,2-8-3,1-1-18,1 0-22,-4 0 9,-4-2 11,-3 1 4,-3-1 23,-6-1 0,-3-1 1,1-1 0,-4-1 2,-3 0 23,-3 2 2,0-1 7,0 4-7,0-1 13,0 4-11,0 2-7,0 2 7,0 1 5,0 2-3,0 0-7,0 0-24,0 3-8,0 22-15,0 11 23,-1 8 8,-1-1-4,2-2 0,0-5-2,0-3 2,0-2-8,0 0 0,6-5-16,0 0 10,-1-3-29,-1-5-40,-3-5-64,-1-5-194</inkml:trace>
  <inkml:trace contextRef="#ctx0" brushRef="#br0" timeOffset="887.9459">3868 1433 353,'0'0'22,"0"0"-2,0 0-20,0 0 3,0 0 0,0 0 0,-82 13 0,61-2 24,3 2 9,-1-1 2,1 2-5,2 3-14,-2 3-9,3 4-3,2 3-4,-1 4 2,6 4-5,0 4 2,2 3-2,-2 4 2,4-1-1,-1 1 1,5 4-4,0 3 2,0 3 0,6-1 0,8-4-1,5-2-2,8-6 0,4-4-10,5-2 5,6-8 8,7-3 3,3-6-3,5-5 0,4-8-2,3-7 2,2 0-2,-2 0-10,3-9-6,-7-7 11,-5-1 7,-9-4 0,-3-2 3,-8-4-1,-7-3 39,-1-6-24,-6-4-3,1-6 1,-4-5 0,-3 0-8,-3 0 3,-6 3 24,-6 1 8,0 0-6,-7 1-11,-13-4-22,-2 0 0,-5 1 4,-6 0-7,-4 4 0,-8 3-1,-4 8 5,-9 3-3,-5 9-1,-1 5-5,1 5 5,11 6-3,3 5 2,7 1-4,3 0-27,0 18-17,-2 8-36,5 5-5,3 1-10,3-4-135</inkml:trace>
  <inkml:trace contextRef="#ctx0" brushRef="#br0" timeOffset="5546.9082">6946 1718 340,'0'0'143,"0"0"-80,0 0-16,0 0-11,0 0 0,0 0-19,0 0 11,0-30 0,0 30-9,0 0-1,0 0-17,0 0-1,0 0-12,0 13 1,0 16-4,6 5 15,-3 6 0,3-1 8,-3-3-8,0-3-4,0 0 1,-1-4-22,-2-1 5,0 1-24,0-4-4,0 3-41,0-4-66</inkml:trace>
  <inkml:trace contextRef="#ctx0" brushRef="#br0" timeOffset="6122.8761">6727 1677 149,'0'0'127,"0"0"-76,0 0-8,0 0 1,0 0-9,0 0 2,46-73 2,-35 66-18,2 3-15,5 1 1,10 3-4,5 0 2,7 0 4,2 14-9,3 8 0,1 8-2,-1 2 2,-1 5-2,-5 1 5,-4-3-3,-7 1 0,-4-3 1,-12-3-3,-6 0-6,-6 2-12,0 2 20,-20 1 7,-8-4 0,-3 0-1,-2-7 0,3 0-6,3-6-3,5-2-5,2-3 8,-2-9 0,3-3 1,-4-1-4,1 0 5,-2-5-4,-1-9-3,5-3-23,2 2-16,5 1-15,-2 3-30,6 3-98</inkml:trace>
  <inkml:trace contextRef="#ctx0" brushRef="#br0" timeOffset="6946.8209">7549 1622 109,'0'0'294,"0"0"-225,0 0-40,0 0-29,0 0-5,0 0 3,24-5 2,-4 5 6,3-2 7,4 1-2,-3 1-4,-1-3 2,-1 1-5,-2 2-2,1 0-2,-6 0-1,0 0-31,-6 0-86,-6 0-86</inkml:trace>
  <inkml:trace contextRef="#ctx0" brushRef="#br0" timeOffset="7202.804">7735 1625 309,'0'0'117,"0"0"-88,0 0-29,0 0 1,0 0 16,-6 99 3,6-64-10,0 1 14,0-3-15,0-2 2,0-4-7,5 1-3,-1-3 0,1-4 0,-1 3 8,1-2-9,-2 0 3,-2 1-9,-1-5 4,0-3-43,0-8-79</inkml:trace>
  <inkml:trace contextRef="#ctx0" brushRef="#br0" timeOffset="7410.7915">7664 2100 500,'0'0'66,"0"0"-44,0 0-20,0 0 1,0 0-2,0 0 2,92-16 1,-59 8-3,1 1-1,1-1 0,-2-1-34,-5 2-139</inkml:trace>
  <inkml:trace contextRef="#ctx0" brushRef="#br0" timeOffset="7978.7552">8278 1597 469,'0'0'80,"0"0"-54,0 0-20,0 0 7,0 0-1,0 0 18,-59-76-2,41 74-28,3 2 0,-9 0-6,2 5 6,-1 8 0,4 5 0,3 3 0,5 4-8,8 3 7,3 1 0,0 2-8,25 1 4,10 0-7,5-4 11,3 1 1,-1-3 0,-6-1-1,-6 2-30,-8 0 5,-7-3 10,-6 2 15,-8-5-6,-1-3 3,0 0-4,-14-5 8,-5 0 0,-1-6 1,-6-1 6,0-3-7,-3-1 0,1-1-6,2-1-45,-2 0-62,3 0-89</inkml:trace>
  <inkml:trace contextRef="#ctx0" brushRef="#br0" timeOffset="8466.7242">8611 1611 226,'0'0'150,"0"0"-78,0 0-51,0 0-18,0 0-2,0 0 14,106 0 9,-64 0-5,1 0 5,0 0-16,-1 0-2,-6 0-2,-3 0-2,-4-2-4,-5 1-25,-7 1-59,-11 0-124</inkml:trace>
  <inkml:trace contextRef="#ctx0" brushRef="#br0" timeOffset="8754.7071">8850 1605 398,'0'0'70,"0"0"-46,0 0-24,0 0 0,0 0 15,0 94 12,0-62-13,0 0 1,0-2 4,0-3-12,0-1-6,0 0-1,7-1 0,-1 0 0,-1 1 4,-2-3-4,1 1-6,-1 0-1,0-3-16,4-3-33,-2-6-57,1-5-202</inkml:trace>
  <inkml:trace contextRef="#ctx0" brushRef="#br0" timeOffset="9098.6843">9170 1632 396,'0'0'6,"0"0"15,0 0 18,0 0 58,0 0-50,0 0-47,16 0-13,-13 35 13,-2 7 3,-1 2 29,0-2-24,0-4-6,0-6 15,2-1-17,2-6 0,0-2-28,2-6-14,-3 0-14,0-3-20,-1-5 26,-1-6-179</inkml:trace>
  <inkml:trace contextRef="#ctx0" brushRef="#br0" timeOffset="9578.6547">9203 1677 299,'0'0'38,"0"0"-6,0-99 15,5 70 6,4 2-29,1 4 10,-1 6 2,3 2-26,0 5 12,3 5-16,4 5-5,1 0-1,7 5-6,3 18 2,-5 6 2,0 2-2,-8 2 4,-4 1-3,-10-1 0,-3-3-7,-3 0-6,-21-2 14,-7-5 1,-5-5 2,2-6 2,1-5-2,9-3-1,9-4 4,8 0-2,5 0 5,2 0-7,0 0 6,0 0 9,0 0-15,6 0-2,12 0 1,4 1-1,1 10 2,7 1 0,-2 3 1,0 0 0,1 0-1,-4 0 3,-4-1-7,-3-1-27,0 1-37,-5-2-44,0-3-1,-5-2-37</inkml:trace>
  <inkml:trace contextRef="#ctx0" brushRef="#br0" timeOffset="9978.6289">9851 1608 434,'0'0'117,"0"0"-18,0 0-19,0 0-38,0 0-37,0 0-5,-3-20-16,21 19 16,13-2 0,8 2 6,0-3-4,0 3-2,-2 1-5,-3 0-4,-1-2-22,-9 2-54,0 0-54,-8-1-104</inkml:trace>
  <inkml:trace contextRef="#ctx0" brushRef="#br0" timeOffset="10202.6146">10051 1578 381,'0'0'137,"0"0"-137,0 0-6,0 0 6,-18 104 9,16-69 19,2-4-11,0 1-6,0-4-6,0-2 2,0 1-1,3-2-5,0 0 0,-3 0 1,0-1-2,0 0-11,-7-1-29,-8-2-107</inkml:trace>
  <inkml:trace contextRef="#ctx0" brushRef="#br0" timeOffset="10394.6025">9869 2073 547,'0'0'81,"0"0"-40,0 0-28,0 0-5,0 0-10,0 0 4,103-3 0,-69 0 0,3 0-2,2 0-1,3-3-58,-5 0-47,-4 0-84</inkml:trace>
  <inkml:trace contextRef="#ctx0" brushRef="#br0" timeOffset="10930.5684">10478 1607 624,'0'0'69,"0"0"-5,0 0-61,0 0-6,0 0 3,0 0-16,1 57 16,2-18 0,0 0 0,1-3 12,-2-1-11,-1-5-1,1-3 1,-1 0-1,2-3 0,-1-1-9,-1-1-57,1-4 8,1-7-110,-3-4-142</inkml:trace>
  <inkml:trace contextRef="#ctx0" brushRef="#br0" timeOffset="11474.5334">10454 1692 277,'0'0'36,"0"0"33,0-88-32,7 59 4,5 8 17,0 3-10,3 8-5,-3 3-16,9 3-18,-2 4-9,1 0 0,3 7-1,0 11-4,-4 7 4,-4 0 1,-7 4 0,-8 1-4,0 0-7,-11-2 10,-14 0-1,-4-7 2,3-5 1,2-5-1,10-6 0,8-1-1,5-4 1,1 0 3,0 0 2,0 0-2,0 0-3,6 0-1,10 0-4,5 0 1,1 0 1,4 4 2,-7 13-5,2 4 5,-3-1 1,-6 2-2,-2-1 2,-5 0 0,-5 0 3,0-3-10,0-1 9,0 0-2,-11-4 1,-2 2 1,-5-3 2,-1-2-3,-1 0-1,-1-6-3,1-3-11,3-1-15,-2 0-12,2-8-14,2-9-45,5-1-246</inkml:trace>
  <inkml:trace contextRef="#ctx0" brushRef="#br0" timeOffset="12058.4995">10994 1576 379,'0'0'168,"0"0"-108,0 0-47,0 0-13,0 0-24,0 0 24,-23 113 0,14-67 0,2-4 3,2-4-1,4-7-2,1-4-4,0-3 4,7-3-4,8-3 1,6-3-15,3-6 14,0-4-36,3-5 31,4 0 8,-2 0-9,-1-5 9,-4-5 2,-5-5 2,-4-2 2,0-1 55,-2-3-34,5-4-14,-1-3-11,-1-3 4,-2-4-5,-4-1 0,0 0-2,-4 3 2,-3 6-10,-3 6-8,0 7-3,0 8-28,-3 5-49</inkml:trace>
  <inkml:trace contextRef="#ctx0" brushRef="#br0" timeOffset="12674.4594">11538 1552 228,'0'0'132,"0"0"-38,0 0 5,0 0-23,0 0-38,0 0-20,50-12-18,-16 12 1,12 0 6,-1 0-6,4 0-1,-7 0 3,-8 0 1,-4 0-4,-11 0-2,-5 2-35,-2 0-30,-11-2-79,-1 0-215</inkml:trace>
  <inkml:trace contextRef="#ctx0" brushRef="#br0" timeOffset="12922.4425">11679 1567 288,'0'0'56,"0"0"-49,0 0-7,0 0 26,0 91 7,0-58 10,1 0 0,2 0-17,-1-2-8,-1-2-12,2-2 0,0 1-6,-2-2-10,2-2-83,2-2-86,-1-3 40</inkml:trace>
  <inkml:trace contextRef="#ctx0" brushRef="#br0" timeOffset="13442.4129">12099 1528 417,'0'0'68,"0"0"-42,0 0-6,0 0-19,0 0 2,0 0-3,52 0 6,-29 0 2,5 0 1,2 0-9,3 0 2,1 0 3,2 0-5,-9 0 0,1 0-39,-7 0-29,-9-4-94</inkml:trace>
  <inkml:trace contextRef="#ctx0" brushRef="#br0" timeOffset="13714.3923">12256 1539 213,'0'0'57,"0"0"-51,0 0 46,0 0-16,0 0-5,-2 101-2,2-74-16,0 0 4,0-1-12,-1-1-2,-1-3 8,-1-1-10,2-1-1,-1 0 0,1-1-1,1-2-6,0 1 3,0-4-30,0-2-151,-4-1-42</inkml:trace>
  <inkml:trace contextRef="#ctx0" brushRef="#br0" timeOffset="13906.3854">12096 1980 365,'0'0'30,"0"0"-29,0 0 3,0 0 0,0 0-2,99-2 1,-71 1 3,5-2-2,-2 3-4,-1-2 0,1 2-25,-1-1-109</inkml:trace>
  <inkml:trace contextRef="#ctx0" brushRef="#br0" timeOffset="14970.313">12729 1536 440,'0'0'122,"0"0"-36,0 0-23,0 0-44,0 0-10,0 0-9,0-2-1,3 7-5,4 14-4,2 10 10,2 6 0,3-1 1,0 2 1,4-3-2,-3-1 1,3-2 3,-3-2-2,1-3-1,6-1-2,-4-3 3,6-6 0,-3-4-2,-3-4-4,-3-4 2,-6-3-9,-2 0 4,-2 0 3,2-4 4,-2-9 2,-2-3 3,-2-2 5,1-2 14,2-2-8,1-1-3,2-4 2,5-3-14,2-1-2,2-1-1,-1 0 2,-3 2 4,0 3-2,-3 0-1,-2 4 1,-3 4-4,-2 2 2,1 3-5,-1 6-40,-2 5-61,0 3-70,1 0-168</inkml:trace>
  <inkml:trace contextRef="#ctx0" brushRef="#br0" timeOffset="15288.3135">13387 1488 156,'0'0'274,"0"0"-232,0 0-29,0 0-5,0 0-8,82-5 2,-51 5 2,1 0-3,-1-1 0,-1-3-1,-2 1 2,-4 1-2,-3-1 0,-5 1-22,-4 1-57,-8-1-62</inkml:trace>
  <inkml:trace contextRef="#ctx0" brushRef="#br0" timeOffset="15560.2948">13537 1513 280,'0'0'114,"0"0"-78,0 0-27,0 0-9,0 0 1,0 0 18,0 94 5,0-66-18,5 1 0,-2 1-5,-2-3 4,2-2 1,-3-2-6,0-2 1,0-1 0,0-2-1,0-2 0,0-1-28,-7-6-69,-6-2-112</inkml:trace>
  <inkml:trace contextRef="#ctx0" brushRef="#br0" timeOffset="15776.2824">13391 1873 270,'0'0'143,"0"0"-91,0 0-14,0 0-32,0 0-3,0 0 10,115 0 8,-78 0-19,-1-3 4,0 0-5,-5 0-2,-1 1-18,-3-1-22,-5 3-38,-5-1-116</inkml:trace>
  <inkml:trace contextRef="#ctx0" brushRef="#br0" timeOffset="16368.2457">14057 1459 188,'0'0'93,"0"0"-47,0 0-26,0 0-20,0 0 2,0 0 2,35-2 47,-12 4-7,8 1-9,6 0-17,2 0-1,3-1-4,1-2-6,-1 0-6,-2 0 2,-2 0-3,-4 0-8,-10 0-73,-6 0-80</inkml:trace>
  <inkml:trace contextRef="#ctx0" brushRef="#br0" timeOffset="16672.2256">14282 1464 340,'0'0'18,"0"0"-10,0 0-8,0 0 36,0 106 12,0-69-10,0-3-15,0 1-10,0-4-8,0-2-3,4-3 1,-2-3-3,1-2 0,1 1 0,-2-6-6,1-2-41,-3-4-58,0-2 27</inkml:trace>
  <inkml:trace contextRef="#ctx0" brushRef="#br0" timeOffset="17232.1936">15034 1512 274,'0'0'71,"0"0"-48,0 0-23,0 0-13,0 0 4,0 0 9,-28 79 23,9-44 2,-1 0 0,-4-1-9,3-1-10,0-2-1,2-2-5,2-1-39,1-4 19,5 0 16,0-3 4,2-3 0,-2 1-11,-2-3-23,2-4-38,2-3-2,3-5-118</inkml:trace>
  <inkml:trace contextRef="#ctx0" brushRef="#br0" timeOffset="17600.167">14819 1465 131,'0'0'169,"0"0"-164,0 0-3,0 0 15,0 84 37,8-58-40,2-2-5,0-1-7,4-5-1,-1-2-1,1-2 0,2-2-3,-1-3-39,1-3-62,-5-3-126</inkml:trace>
  <inkml:trace contextRef="#ctx0" brushRef="#br0" timeOffset="19063.7111">16693 1665 57,'0'0'328,"0"0"-237,0 0-7,0 0-41,0 0-12,0 0-28,0-1-3,0 1 0,0 0-10,0 13 5,0 5 4,1 4 2,4 0 0,1-1-1,3-1-2,0-2 2,1-3 0,0-3 0,0-6-3,0-1 2,-1-4-2,0-1 2,0 0-16,0 0 10,3-6 7,0-8 0,1-2 1,1-4 2,-1-2 1,-1 1-4,-2 4-16,1 5 14,-5 3-9,-3 6 5,0 3 4,1 0-5,1 0-55,2 13 43,-1 7-3,-1 1 12,1 0 3,1-3 4,3 0 2,4-3 1,2-4-1,1-4 0,2-4 0,-1-3-3,0 0 1,0 0 3,-5-10-2,-4-4 6,0-1-1,-3-5 31,-3-1-19,-3-1 24,0 0-22,0-3 17,-3 1-4,-6 2-19,0 2-5,2 2-6,2 4-11,-1 5-64,1 7-58</inkml:trace>
  <inkml:trace contextRef="#ctx0" brushRef="#br0" timeOffset="19575.6781">17499 1904 461,'0'0'118,"0"0"-88,0 0-16,0 0-13,0 0-1,0 0-4,0-3-26,0 2-42,0-1-46,1-2-265</inkml:trace>
  <inkml:trace contextRef="#ctx0" brushRef="#br0" timeOffset="20200.8011">17804 1838 415,'0'0'25,"0"0"-18,0 0-4,0 0 0,0 0 11,0 0 27,49 0-8,-38-1-5,0-5-8,-3 0-6,-2-3-8,-1-1 1,-2-1 13,-2-4-19,-1-5-1,0-2-1,0-6-5,0 1-23,-4 0-34,-7 1-13,-3 7-8,-6 4-7,-1 6 3,4 5 44,4 4 44,6 0 33,5 0-20,2 0-13,0 5 2,2 9 7,11 1 33,5 0 4,3-1 0,2-2 0,0-2-25,1-2-8,-3-2 9,2 0 5,-3-2 5,-1 3-7,-3-2-16,-1 4-4,0 2-5,-3 3 0,-2 2-6,-4 2 2,0 2 4,-3-2 5,0-2-2,0 1 1,-1-2 1,2 0-5,2-2-8,1-2-67,5-5-7,6-3-302</inkml:trace>
  <inkml:trace contextRef="#ctx0" brushRef="#br0" timeOffset="20399.3279">18349 1888 153,'0'0'569,"0"0"-537,0 0 17,0 0-49,0 0-3,0 0-16,-2 2-20,2-1-43,0-1-91,6 0-43</inkml:trace>
  <inkml:trace contextRef="#ctx0" brushRef="#br0" timeOffset="21121.862">18940 1355 460,'0'0'112,"0"0"-35,0 0-10,0 0-39,0 0-24,0 0-4,-2-4-3,-2 29-15,-1 11 16,-2 8 2,3 1 0,-1 0 2,0-3-2,5-1 0,0-5 0,0-2-1,0-8-1,5-3-5,8-7-9,2 0 9,3-6-6,0-2 12,4-5-17,4-3-3,3 0-13,1 0-34,2 0-39,-4-6-8,-8-2-96</inkml:trace>
  <inkml:trace contextRef="#ctx0" brushRef="#br0" timeOffset="21412.4338">18744 1584 252,'0'0'66,"0"0"-39,0 0 5,0 0 7,0 0-13,0 0-3,105 0-9,-72 0-11,6 0-2,0 0 7,0-3-8,-1 1-57,-10-2-125</inkml:trace>
  <inkml:trace contextRef="#ctx0" brushRef="#br0" timeOffset="21622.7659">19416 1682 534,'0'0'119,"0"0"-91,0 0-20,0 0-8,0 0-45,0 0-52,16 4 28,-7-4-66</inkml:trace>
  <inkml:trace contextRef="#ctx0" brushRef="#br0" timeOffset="25149.3416">20262 1292 267,'0'0'115,"0"0"-49,0 0-31,0 0-22,0 0-13,0 0-9,0 0 9,0 51 2,-8-15 24,-4 5-2,-1 3-9,-3-2-2,-1-2-5,1 0-4,2-7 0,1-3-4,4-5 3,-2-2-3,3 0-1,-2-2-3,0-5-66,1-1 46,2-9-44,4-6-172</inkml:trace>
  <inkml:trace contextRef="#ctx0" brushRef="#br0" timeOffset="25525.3211">20242 1268 305,'0'0'135,"0"0"-64,0 0-17,0 0-27,0 0-1,0 0-6,9-30-20,0 54-22,3 12 15,6 9 7,-1 6 1,2-3 12,0-2-12,-1-6 6,0-3-3,-3-8-3,0-1-1,-2-6 1,-1-2-1,-1-3 0,-5-4 4,-2-3-4,-1-1-18,-1-1-61,-2-4-76,0-4-111</inkml:trace>
  <inkml:trace contextRef="#ctx0" brushRef="#br0" timeOffset="25752.8378">20233 1586 280,'0'0'215,"0"0"-163,0 0-33,0 0-15,0 0 0,0 0-3,90-29 0,-60 23 2,-1 1-3,0-1 0,-4 2-54,-8-1-139</inkml:trace>
  <inkml:trace contextRef="#ctx0" brushRef="#br0" timeOffset="26072.8214">20746 1390 321,'0'0'53,"0"0"35,0 0-15,0 0-73,0 0 0,0 0 0,0 83 19,0-44 10,0-3-24,-1-3 6,1-3-7,0-6-4,0-4 6,0-5-6,0-3-44,0-3-28,0-8-93</inkml:trace>
  <inkml:trace contextRef="#ctx0" brushRef="#br0" timeOffset="26440.7983">20664 1396 450,'0'0'24,"0"0"22,2-89-21,13 65-15,0 6-9,2 6 9,3 5-2,5 7-7,4 0 0,5 10-1,4 17-3,0 9 2,-2 5-5,-3 2 6,-7-2-1,-4-2 5,-8-5-6,-6-3 2,-7-6-4,-1-2 4,0-5 17,-19 0-12,-3-4 7,-5-1-10,-3-4 13,3-3-15,-1-3 0,1-3-1,-1 0-23,-2 0-34,2 0-66,0-4-252</inkml:trace>
  <inkml:trace contextRef="#ctx0" brushRef="#br0" timeOffset="26882.6676">21242 1312 285,'0'0'57,"0"0"-52,0 0 8,0 0-9,0 0 7,0 0 21,95-7-2,-63 7 0,3 2-12,4-2-8,1 0-5,-1 1-5,-6 1-15,-9 0-83,-11-1-123</inkml:trace>
  <inkml:trace contextRef="#ctx0" brushRef="#br0" timeOffset="27202.6501">21475 1339 280,'0'0'0,"0"0"0,0 0 14,0 0 20,11 84 4,-6-55-3,-1 1-19,-2-2-7,-2-2-3,0-2-2,0 0-1,0-1-3,-5-4 6,-1 1-3,-4-5-2,0-2 8,-3-4-2,-1-1 1,-3-4 2,-1-2 12,-1-2-19,0 0 13,-2 0-12,-3-8-3,1-2-1,-2-2 0,0-2-47,1-1-154</inkml:trace>
  <inkml:trace contextRef="#ctx0" brushRef="#br0" timeOffset="27752.1158">21859 1308 66,'0'0'247,"0"0"-172,0 0-27,0 0-32,-92 79 6,71-40-5,6 0-5,3 2-10,8-5 2,4-5-2,0-2-4,3-6-6,13-4-7,5-1 14,8-6 1,3-4 7,7-5-3,0-3 1,1 0 6,-1-11-2,-2-5-2,-7-5 0,-6-5 10,-3-2 17,-8-4 9,-7-2-17,-3 2-2,-3-3-14,0 3-10,-13 2 0,-4 4-45,-5 7-79,-2 2-115</inkml:trace>
  <inkml:trace contextRef="#ctx0" brushRef="#br0" timeOffset="28155.3039">22359 1315 304,'0'0'117,"0"0"-59,0 0-10,0 0-27,0 0-9,82-8-7,-50 6 7,0-1-3,0 2-5,-4-2 1,-1 3-5,-9-1 0,-3 1-37,-9 0-100,-6 0-168</inkml:trace>
  <inkml:trace contextRef="#ctx0" brushRef="#br0" timeOffset="28368.5354">22491 1339 206,'0'0'80,"0"0"-78,0 0 11,0 0 19,-26 102 3,23-73-3,2-3-2,1 0 6,0-3-10,0-2-11,0 1-13,0 1 3,0-2-5,3-3 1,1-1-1,-4-3-54,0-6-96</inkml:trace>
  <inkml:trace contextRef="#ctx0" brushRef="#br0" timeOffset="28554.9179">22368 1701 256,'0'0'341,"0"0"-221,0 0-54,0 0-27,0 0-39,0 0-8,59 0 7,-21 0 2,7 0-2,-3 0-24,1 0-16,0 0-46,-2-1-41,-3-5-138</inkml:trace>
  <inkml:trace contextRef="#ctx0" brushRef="#br0" timeOffset="29330.511">22955 1295 328,'0'0'124,"0"0"-91,0 0-32,0 0-1,0 0 23,-5 90 9,1-58-20,1 0-4,0-4 0,0 1-8,1-4 6,1-2-5,1-2-1,-2-3 1,0-2 1,1-2 1,1-2-3,0-3-3,0-2 1,0-3-12,0-1-46,0-3 5,0 0-10,3 0 35,0-8 30,2-9 4,-2-4 4,4-3 6,5-4-14,0-4-2,3 0-16,0 0-22,-5 3 35,-4 4 5,0 3 42,-4 3 11,-2 2-13,1 4 31,-1-1 2,0 2 0,2 1-23,-2 3-18,0 1-20,3 4-5,-3 2-6,1 1-1,2 0-8,2 0 8,6 1-2,5 17-8,3 10 6,0 2 4,2 3-2,3-2 0,1-1-14,-1-4 4,2-5-10,-4-3-22,-3-4 9,-4-3 1,-4-4-5,-4-4 28,-2 0 2,-4-3 2,-1 0 7,0 0 10,2 0 58,-1-2-4,4-8-35,-1-4 15,1-4-26,2-3 3,0-6-19,3-2-2,0-4-2,5-3-14,0 0-51,4 2-19,-1 3-43,-6 6-57</inkml:trace>
  <inkml:trace contextRef="#ctx0" brushRef="#br0" timeOffset="29719.541">23641 1265 589,'0'0'0,"0"0"-15,0 0 9,0 0 5,0 0-3,0 0 4,34-6-2,-16 6 2,1 4 0,2 4 4,-1-3-4,-1-3 2,2 0-1,-3-2-1,3 0 1,-5 0-1,-1 0-53,-4 0-73,-7 0-77</inkml:trace>
  <inkml:trace contextRef="#ctx0" brushRef="#br0" timeOffset="30042.1032">23706 1336 236,'0'0'13,"0"0"-13,0 0 0,0 0 5,0 0 9,0 78 18,0-54 4,0 2-14,0-2-1,0-2-13,0 1-3,0-2 3,0-2-8,-1-1 32,-2-1-18,0-2-13,0-1 1,0-2-1,2-2 3,-1 1 2,1-4-6,-1-1-6,-2-1-59,-1-4-156</inkml:trace>
  <inkml:trace contextRef="#ctx0" brushRef="#br0" timeOffset="30823.4372">23608 1256 162,'0'0'35,"0"0"9,0 0 14,0 0-4,0 0-6,0 0-8,0-6-18,0 6 2,4-2-5,7 2-18,7 0 12,0 0-13,4 0 4,2 0 0,3 0 2,2 0-4,3 0 0,1 0-2,-2 2 0,-1 1-4,-4-1-18,0-1-16,-2-1-22,-2 0-23,-2 0 10,-2 0-65</inkml:trace>
  <inkml:trace contextRef="#ctx0" brushRef="#br0" timeOffset="33423.2843">20015 2355 350,'0'0'150,"0"0"-73,0 0-10,0 0-45,0 0-22,0 0 0,0 0-1,0-5-6,0 5 5,16 0-3,12 0 5,18 0 6,14 0-5,8-3 5,4 1-5,-1-1-1,-8 2-3,-12 0-31,-11 1 2,-17 0-55,-15 0-67</inkml:trace>
  <inkml:trace contextRef="#ctx0" brushRef="#br0" timeOffset="33791.2608">20205 2374 170,'0'0'42,"0"0"-15,0 0 15,0 0 33,0 0-17,0 0-9,21 102-3,-20-71 3,2-1-38,2 0-1,1-2-9,1 0 6,-1-3-7,0-2 1,-3-2 5,0-5-3,-1 0-3,1-3 4,1-3-4,5-2-102,4-6-33,4-2-73</inkml:trace>
  <inkml:trace contextRef="#ctx0" brushRef="#br0" timeOffset="34203.375">20674 2392 156,'0'0'384,"0"0"-314,0 0-30,0 0-40,0 0-1,0 0-16,3 66 17,-3-27-1,1 1 2,-1-6 4,0-2-5,0-4 1,0-4 2,0-1-2,0-2 0,0-3-1,0-3-12,3-2-42,0-6-53,0-6-106</inkml:trace>
  <inkml:trace contextRef="#ctx0" brushRef="#br0" timeOffset="34699.3438">20657 2341 345,'0'0'81,"0"0"-14,0 0-46,25-93 0,-13 74 5,2 8-1,-1 0-11,1 5-7,2 3-7,2 3 3,6 0-2,1 0-2,0 17-2,-2 5 3,-5 7-6,-5 4 2,-7 3 4,-6-1-7,0-2 2,-12-3-20,-12-3 11,-7-3 0,1-6-12,3-3-20,8-7 6,8-5 17,5-3 3,6 0 20,0 0 0,0-5 13,3-1-5,9 5 0,2 1-7,2 0 5,2 0-5,0 10 1,3 3-2,1 3 1,-2 0 5,4 0-3,-2 0-1,1 2 0,0-2 0,-2 2-2,-3-2-6,-5-4-90,-5-3-148</inkml:trace>
  <inkml:trace contextRef="#ctx0" brushRef="#br0" timeOffset="35131.3147">21395 2345 470,'0'0'41,"0"0"-28,0 0-13,0 0-21,0 0 10,-7 87 11,-3-47 15,-2 1 2,-2-5-5,1-2 1,0-5-6,2-7 0,0-1-4,1-4-3,3-2-1,-1-3-56,5-3 2,3-7-17,0-2-156</inkml:trace>
  <inkml:trace contextRef="#ctx0" brushRef="#br0" timeOffset="35451.2932">21449 2255 34,'0'0'191,"0"0"-91,0 0 5,0 0-29,0 0-24,0 0-28,40-36-19,-27 51-4,1 12 0,3 11 7,-2 7 3,-2 5 6,-4-4-13,0-4 6,-3-6-6,-2-4-1,1-5 1,1-4-1,1-2 0,-2-3-2,-1-6-1,-2 0-42,-1-6-8,-1-3-133</inkml:trace>
  <inkml:trace contextRef="#ctx0" brushRef="#br0" timeOffset="35660.0366">21387 2548 547,'0'0'21,"0"0"-21,0 0 0,83-20-1,-56 18 1,3 1 0,0-3 0,2 4-1,-3-3-98,-4-1-158</inkml:trace>
  <inkml:trace contextRef="#ctx0" brushRef="#br0" timeOffset="36427.9908">21806 2311 545,'0'0'70,"0"0"-26,0 0-44,0 0 0,0 0-25,0 0 15,0 92 8,0-52 2,0-1 0,0-4 6,0-3-6,-3-7 0,-2-4 4,2-1-2,0-6-1,-1-2 6,4-5-5,0-4 2,0-2-3,0-1-2,0 0-17,0 0-11,0-8-5,0-9-1,0-2 35,0-4 19,0-4 5,0-3 5,0-3-5,4-2-3,5-4-12,6-2-9,3 1 0,3 5 5,-3 10-2,-6 6 0,-5 10-3,-4 6 5,-3 3-1,3 0-4,5 12-23,5 17 13,4 10 10,2 3 1,-1 3 2,1-3-1,1-3-2,-2-4 2,-1-6 4,-3-7-6,-2-2-1,-2-8 0,-2-4 0,-1-4-4,1-4 5,-2 0 0,1 0 4,3-3 10,-1-10 7,1-6 12,0-3-25,3-7-3,-4-2 3,1-5-6,0-5 2,0-1-4,5 1-4,-2 3-8,2 7-41,-3 5-15,-4 8-29,-5 5-18</inkml:trace>
  <inkml:trace contextRef="#ctx0" brushRef="#br0" timeOffset="37163.9436">22864 2293 252,'0'0'256,"0"0"-189,0 0-25,0 0-30,0 0-7,0 0-1,-35-64-1,23 60 2,-7 3-5,-5 1 0,-3 0 0,-3 12 0,2 4-2,3 4 2,4 3-1,7 1-3,4 2 0,7 0 0,3 1-3,0-1 0,10 0-4,8-1-2,8-1-1,2-2 14,2 1 0,0-1 2,-1 0-1,-3-1-1,-5 0-7,-5-1 1,-5-2 0,-8-3 2,-3-2 1,0-4 3,-3 0 13,-14-2 7,-7-4 22,-4-2-13,-5-1-19,-3 0 2,0 0-12,-2 0-24,-2-3-28,2-8-104</inkml:trace>
  <inkml:trace contextRef="#ctx0" brushRef="#br0" timeOffset="37827.9012">23193 2263 252,'0'0'135,"0"0"-30,0 0-11,0 0-27,0 0-35,0 0-10,-4-3-22,-1 18-5,-1 12 2,1 11 1,-1 4 2,3 0 3,-1-2 1,4-2-4,0-5 3,0-2 1,0-5-5,0-2 1,-1-3-52,-4-3 5,1-4-40,-1-8-42,1-4-175</inkml:trace>
  <inkml:trace contextRef="#ctx0" brushRef="#br0" timeOffset="38179.8789">23143 2221 356,'0'0'45,"0"0"21,50-80-20,-29 64-12,0 3-23,2 7-3,-3 6-6,2 0-4,0 19 1,-2 7-8,0 9 8,-7 0 1,-4-1 11,-7-2-8,-2-3 0,0-4-1,0-4-2,-11-4 0,-6-2 0,-3-5 5,-5-2-10,-2-2 5,0 0-20,6-3-26,3-2-45,6-1-129</inkml:trace>
  <inkml:trace contextRef="#ctx0" brushRef="#br0" timeOffset="38683.8471">23789 2257 81,'0'0'136,"0"0"-102,0 0 1,-81-15 2,53 30-7,-1 13-12,1 7-8,1 6-7,7 2 3,3 1 1,9-5-6,5-6 3,3-4-4,0-5-7,12-3-1,6-4 8,0-5 17,4-4 42,5-2-17,6-6-12,3 0-11,0 0-7,-3-8-1,-2-10-7,-4-2 3,-5-5-6,-4-3 10,-3-2 0,-7-2-6,-5 1 7,-3-4-2,0-1-10,0 2 0,-10 2-4,1 6-50,-4 8-58,0 4-54</inkml:trace>
  <inkml:trace contextRef="#ctx0" brushRef="#br0" timeOffset="39287.9826">24341 2280 432,'0'0'40,"0"0"40,0 0-44,0 0 0,0 0 5,0 0-29,-86-72-2,64 72-10,1 0-1,2 3-3,-2 14 0,5 1-5,4 3-19,4 2 7,7-1 10,1 4-1,0-2 4,6 3-2,7-2-4,8-2 7,1 0 4,1-2 0,-1-3 2,-3 0-10,-2-3-3,-4 1 12,-4-5-3,-3 0-15,-3-2-12,-3-3 18,0-1 14,-6-3 0,-12 1 12,-3 0 3,-4-1-10,-2 1 17,1 0-14,-3 0-7,5 3-1,0-2 0,4 1-31,7-2-31,7-3-130</inkml:trace>
  <inkml:trace contextRef="#ctx0" brushRef="#br0" timeOffset="39831.9494">24722 2267 358,'0'0'170,"0"0"-53,0 0-30,0 0-57,0 0-30,0 0-8,-4 31-6,2 0 12,0 5 4,0-1-2,1-2 1,-2-3-1,3-3 0,-3-1 1,3-4 1,-3-2-4,0-1-9,-2-4-34,-1-1-18,0-5-39,2-3-30,4-1-169</inkml:trace>
  <inkml:trace contextRef="#ctx0" brushRef="#br0" timeOffset="40133.7906">24796 2162 307,'0'0'33,"0"0"-18,0 0-13,0 0 0,100-12-1,-72 10-1,-1 1 2,-5 1 0,-4 0-2,-1 0 0,-5 0-4,-4 0-42,-8 0-79</inkml:trace>
  <inkml:trace contextRef="#ctx0" brushRef="#br0" timeOffset="40389.774">24758 2406 347,'0'0'136,"0"0"-47,0 0-40,0 0-48,0 0 9,0 0-10,102 0-3,-75 0-19,-5 0-41,-8 3-66,-6 0-210</inkml:trace>
  <inkml:trace contextRef="#ctx0" brushRef="#br0" timeOffset="40605.7608">24891 2634 14,'0'0'14,"0"0"-14</inkml:trace>
  <inkml:trace contextRef="#ctx0" brushRef="#br0" timeOffset="41401.9821">24824 2623 308,'0'0'113,"0"0"-69,0 0-4,0 0-34,0 0-2,0 0-4,70 0 6,-47 0 8,-3 0-8,1 0 4,3 0-8,3 0 1,1 0-3,1 1 0,-3 1 0,0-2-25,-5 1-23,-2 2-13,-8-3-62,-5 0-162</inkml:trace>
  <inkml:trace contextRef="#ctx0" brushRef="#br0" timeOffset="43041.8806">20593 3427 137,'0'0'144,"0"0"-43,0 0-31,0 0-2,0 0-42,0 0 23,-18-25-20,13 22-5,1-1-2,-2 4-8,-3-3-11,-1 3-3,-7 0 3,-2 0-6,-8 0 6,-3 0-3,-3 13 0,-3 4 0,2 4 0,-1 4 0,0 7-2,4 4 1,4 2-1,6 0-4,5-5 5,7-2-6,6-4 0,3-1-7,3-2-1,16-5 15,5-1 1,10-4 1,8-7-4,3-2 2,4-5 0,0 0-7,-1-2-115,-6-11-185</inkml:trace>
  <inkml:trace contextRef="#ctx0" brushRef="#br0" timeOffset="43649.8375">21034 3395 323,'0'0'34,"0"0"33,0 0-22,0 0-7,0 0 8,0 0-9,-50-35-20,35 35-4,-6 7-13,-1 16 1,-1 7 0,-1 8 4,1 3-3,3 2-1,1 1 0,2-5-1,8-3 3,6-4-6,3-9 3,0 0-9,14-5 5,8-3-7,5-4 11,7-6 34,7-5-17,5 0 3,3-5-6,-3-9-9,-8-2 7,-7-2-6,-9-3 4,-6-3 13,-6-2-13,-7-3-4,-3-2 1,0-1-7,0 3 0,-11 1-2,-4 6-20,3 2-7,2 4-58,3 5-36,-1 5-185</inkml:trace>
  <inkml:trace contextRef="#ctx0" brushRef="#br0" timeOffset="44638.6232">21434 3396 519,'0'0'125,"0"0"-73,0 0-33,0 0-19,0 0-14,0 0-1,2 50 7,-2-17 7,0 5-1,0-2 2,0 0 0,0 0 0,-3-2 2,-2 0-2,4-4 0,-2-3 0,1-3 1,1-3 1,-2-5 5,2-3-7,1-7 1,-2-4-4,2-2 3,0 0 0,0 0 4,0-4-4,0-14-31,12-4-24,-2-5-19,1-2-20,1-1-23,-6-3 44,0-2 15,-2 0 58,-2 1 1,2 2 52,-4 5 8,0 4 40,0 5 28,0 5-41,0 2-11,0 6-37,0 0-23,0 5-2,0 0-15,0 0 0,0 0-1,3 5-19,6 17 17,3 8 0,4 6 3,-2 1-2,1 3 4,-2-4-4,2-6 3,0-3-1,-2-5 1,-4-2-1,-1-5 0,-4-2 4,1-3-4,-1-1 0,-1-3-1,0-2 3,-1-1-4,-1-1 2,2 0 0,0-2 1,0 0 1,0 0 0,-3 0 1,0 0 0,0 0 10,0 0 24,0-4-18,0-3-7,0-2-5,0-2-5,0-5 12,2-5-9,-1-4-4,5-5-1,-2-2 0,1-4-1,-1 1 1,1 0 0,-2 3 0,-1 7-1,-2 2 0,0 4 1,0 2-9,0 2-19,0 5-17,6 2-35,1 4-101,0 1-83</inkml:trace>
  <inkml:trace contextRef="#ctx0" brushRef="#br0" timeOffset="45078.5966">21950 3410 447,'0'0'106,"0"0"-70,0 0-17,0 0-19,0 0 0,0 0 2,77 0 1,-40 0-1,5 0 15,4 0 7,3 0-15,3-5-5,-4 1-3,0-1-1,-6 4-57,-9-2-70,-8 1-147</inkml:trace>
  <inkml:trace contextRef="#ctx0" brushRef="#br0" timeOffset="45446.6222">22215 3413 269,'0'0'69,"0"0"-62,0 0 11,0 0 17,-11 108-3,10-76-13,1-1 10,0 1-12,0-2-4,0-1 1,0-4-9,0-5 19,-2-2-16,-4-3-4,-3-3 8,0-2 8,-3 0 3,1-3 2,-3-3-15,-1 0 3,2-4-2,-4 0-2,2 0 4,-1 0-3,1 0-9,3-10 1,0 2-2,8 0-9,2-1-64,2 0-50,0 0-120</inkml:trace>
  <inkml:trace contextRef="#ctx0" brushRef="#br0" timeOffset="46094.5828">22588 3334 244,'0'0'64,"0"0"13,0 0-12,0 0-42,0 0-23,0 0 0,0 80 16,1-37 23,3 0-20,2-2-10,4-2 7,-1-7-15,4-4 5,2-5-6,1-5 2,2-5-1,3-4 0,3-3 4,1-3 1,-1-3-3,0 0 3,-3 0-1,-2-7 3,-2-8 22,-4-2 1,-4-4-7,-3-3 2,-1-2-9,-2-4-8,-2 0-7,1-1-1,-2 0 4,1 5-5,3-1 0,-1 5-28,2 5-56,-1 4-44,-1 4-110</inkml:trace>
  <inkml:trace contextRef="#ctx0" brushRef="#br0" timeOffset="46910.532">23475 3333 92,'0'0'432,"0"0"-368,0 0-22,0 0-24,0 0-3,0 0 25,-55-69-40,34 69-1,-6 7 1,-4 17-5,-2 5 2,2 4 3,1 3 0,3 3-1,6 1 0,6-3-3,8 1 4,1-5-6,6-3-1,0-5 1,0-2 6,15-6-9,0-2 5,4-5 4,5-2 4,4-5 13,4-3-14,0 0 6,0 0-9,-5-8-11,-6-7 7,-5-3-10,-7-3 13,-7-3-5,-2 0-1,0 1-15,-11 2-9,-5 5-10,2 5 10,1 3 3,4 6 17,3 2 10,3 0-8,3 0 6,0 0-7,0 0-39,12 0 35,7 0 14,3 0 23,1 0-15,4 1-5,0 2 0,-1-2 1,-3 3-1,-5 0 11,0 2-9,-5 5-3,2 2-2,-4 4-1,-5 1 0,-3 1-2,-3 2 3,0 2 36,0-3 19,-8 2-30,-3 0-16,-5-1 0,0-2-9,-1-6-98,4-5-263</inkml:trace>
  <inkml:trace contextRef="#ctx0" brushRef="#br0" timeOffset="47766.4749">24032 3323 387,'0'0'122,"0"0"-23,0 0-21,0 0-38,0 0-40,0 0-9,-12 61 7,0-20 2,-3 1 0,1-3 6,1-2-5,1-3 1,0-6-2,2-3 1,-1-4-1,1-3 0,0-3 0,2-3-3,0-1-10,0-6-1,5-2-4,0-2-4,3-1-34,0 0-15,0 0-12,0-1-22,6-12-149</inkml:trace>
  <inkml:trace contextRef="#ctx0" brushRef="#br0" timeOffset="48094.4539">24015 3369 344,'0'0'26,"0"0"6,0 0-10,0 0 1,44-80 25,-38 76 8,-5 1-5,2 3-7,-3 0-26,1 0-18,1 0-1,2 17-5,6 8-8,0 8 14,3 5 2,-1-1 10,-1 1-5,-2 1-1,-2-5-1,-1 0 4,-3-1-1,1-5-7,-4 0 7,0-3-8,0-4 1,0-3 0,0-2-1,0-6-13,0-4-20,0-3-14,0-3-72,0 0-124</inkml:trace>
  <inkml:trace contextRef="#ctx0" brushRef="#br0" timeOffset="48318.4387">23985 3529 424,'0'0'95,"0"0"-60,0 0-26,0 0-4,0 0 0,0 0 9,88-5-8,-61 2-5,-3 0 0,2 2-1,-4-2-82,-5-4-171</inkml:trace>
  <inkml:trace contextRef="#ctx0" brushRef="#br0" timeOffset="48638.4181">24417 3324 372,'0'0'152,"0"0"-70,0 0-35,0 0-33,0 0-4,100 0-5,-64 0 12,5 0-7,2 0-10,-1-1 6,3-4-4,-5 2-2,-4 0-54,-9 0-53,-11-2-36,-10 1-115</inkml:trace>
  <inkml:trace contextRef="#ctx0" brushRef="#br0" timeOffset="48910.4009">24627 3324 264,'0'0'162,"0"0"-162,0 0 0,0 0 0,0 0 14,-15 96 25,12-69 0,0 1-28,0 0-1,0 1 0,0 2-3,2 1-1,-1-2-2,2-3-1,0-2-2,0-4 2,0-1-3,0-3-27,6-5-49,2-6-55,1-5-148</inkml:trace>
  <inkml:trace contextRef="#ctx0" brushRef="#br0" timeOffset="49246.383">25051 3334 476,'0'0'111,"0"0"-57,0 0-18,0 0-36,0 0-13,0 0-10,1 53 23,-1-21 15,0 4 1,0-1 2,-1-1-4,-4-2-3,1-2-11,1-4 4,0-5-4,1-3 6,2-5-6,-1-2 4,1-4-4,0-2-37,0-4-28,0-1-35,0 0-107,0-7-33</inkml:trace>
  <inkml:trace contextRef="#ctx0" brushRef="#br0" timeOffset="49542.3615">25106 3281 509,'0'0'5,"0"0"17,0 0-9,0 0 11,39-87 46,-30 80-14,-2 3-26,2 0-17,6 1-13,0 2 0,7 1-1,2 0-1,0 0 2,2 3 0,0 5-15,-2-3-16,-3 1-20,-6 1 1,-6 0-27,-3 2-12,-5-1-49,-1-1-38</inkml:trace>
  <inkml:trace contextRef="#ctx0" brushRef="#br0" timeOffset="49782.3452">25088 3454 378,'0'0'88,"0"0"-16,0 0-33,0 0-20,0 0 7,0 0 12,108 3-26,-79-3-6,-2 0-3,-2 0-3,-3 0-4,-3 1-62,-4 5-19,-5 0-56,-5 0-158</inkml:trace>
  <inkml:trace contextRef="#ctx0" brushRef="#br0" timeOffset="50030.332">25078 3709 172,'0'0'97,"0"0"18,0 0-41,0 0-20,0 0-10,91 11-31,-60-11-6,2 0-4,0 0 3,0 0-6,2 0-10,-4 0-59,-1 0-1,-9 0-24,-3 0-104</inkml:trace>
  <inkml:trace contextRef="#ctx0" brushRef="#br0" timeOffset="53122.9504">8781 4910 401,'0'0'88,"0"0"-32,0 0 5,0 0-2,0 0-24,0 0-12,0-1-10,-1 5-13,-2 16-2,-5 12 2,-2 12 4,-2 7-2,-2 1 0,1 2 5,2 0-7,1-4 1,3-3 2,-1-5-1,2-5-4,-4-1-4,-1-4-16,-1-2 16,-2-4 1,0-3-15,4-7-11,4-6-23,4-8-49,2-2-85</inkml:trace>
  <inkml:trace contextRef="#ctx0" brushRef="#br0" timeOffset="53578.9206">8838 4867 282,'0'0'68,"0"0"-15,0 0 12,0 0-22,0 0-1,0 0-22,12-11-20,-5 23-5,7 14 5,2 10 19,-4 7 16,6 4-11,-5 1-10,1-2 3,2-1-13,-4-5 5,1-1-6,0-2-1,-2-5-1,-3-4-1,-2-3 4,-2 0-3,-4-4 1,0-3-2,0-5-6,0-2-20,0-6-56,0-1-60,-4-4-169</inkml:trace>
  <inkml:trace contextRef="#ctx0" brushRef="#br0" timeOffset="53826.9047">8741 5257 252,'0'0'168,"0"0"-164,0 0-1,0 0 24,91-27-8,-60 24-3,-1-1 16,3 3-5,1 1-20,-1 0-6,0 0-1,-6 0-56,-8 0-193</inkml:trace>
  <inkml:trace contextRef="#ctx0" brushRef="#br0" timeOffset="54634.8536">9995 4954 416,'0'0'131,"0"0"-86,0 0-1,0 0-16,0 0-11,0 0-2,0 9-15,-8 14-10,-6 10 10,-7 5 2,2-2 0,-4 1 0,1-4-2,0-1 9,1-4-9,0-3-1,2-4-17,4-3-16,4-3-13,1-3-52,4-6-90</inkml:trace>
  <inkml:trace contextRef="#ctx0" brushRef="#br0" timeOffset="54994.836">9754 4998 314,'0'0'90,"0"0"-59,0 0-26,0 0-5,0 0 0,0 0 14,49 66 43,-34-34-19,0-1-6,1-1-18,4-3-13,2-2 2,2-4-2,3-5-1,-5-3 0,-2 0 0,-3-3-30,-4-2-25,-2-2 14,-2-5-148</inkml:trace>
  <inkml:trace contextRef="#ctx0" brushRef="#br0" timeOffset="55633.9023">9929 4811 254,'0'0'32,"0"0"47,0 0-20,-84-36-11,57 36-13,2 0 18,-1 3-28,-2 13-11,-2 12 0,0 6-7,4 8-2,3 8 0,5 3-5,8 1 0,2-2 1,4-2 0,4-3-1,0-3 0,0-5-2,9-2-7,12-4 9,6-2-3,7-7 2,7-6-5,6-6 6,5-6 0,5-6 12,-1 0 9,-5-6-8,-3-12-3,-6-3-5,-6-4-4,-5 1 8,-4-1-7,-8-1 4,-7-1-3,-7-3 6,-4-1-2,-1-4 5,0 0-10,-3-3 7,-9 2-5,-3 2-4,3 2-4,-3 7 2,2 4-58,2 6-51,-3 4-165</inkml:trace>
  <inkml:trace contextRef="#ctx0" brushRef="#br0" timeOffset="56185.8671">10609 4880 540,'0'0'150,"0"0"-136,0 0-14,0 0-10,0 77 10,0-39 6,0-1-5,4-1 0,2 2 19,0-5-19,0 1 1,-1-3 3,-4 1-4,-1-4 0,0-1 1,0-3 0,0-3-4,0-3-6,0-5-61,0-6-40,4-6-139</inkml:trace>
  <inkml:trace contextRef="#ctx0" brushRef="#br0" timeOffset="56793.6065">10597 4862 466,'0'0'79,"0"0"-3,0 0-30,0 0-17,0 0-24,0 0 4,37-68-9,-4 64 0,7 4-7,4 0 7,0 20 0,-5 6 0,-5 5-6,-8 2 5,-13 1-1,-10 1-29,-3-3-3,-12-2-12,-16-3 44,-5-4 0,-1-7 3,5-4-5,9-6 5,9-3-1,6-1 3,5-2 0,0 0-3,0 0 18,14 0-18,5 0 0,1 0-2,5 0 2,-1 0-3,4 5 3,1 9-1,-3 0 1,-3 2 0,-2-1 6,-6 2-6,-8 1 1,-4 0 18,-3 0-2,0 3 15,-10 1-10,-13 1-19,-5-3 19,-2-2-17,-4-3-3,-1-4-2,3-4 0,-1-4-39,1-3-25,1 0-65,-3 0-115</inkml:trace>
  <inkml:trace contextRef="#ctx0" brushRef="#br0" timeOffset="57737.5437">8444 4587 135,'0'0'132,"0"0"-73,0 0 3,0 0-23,0 0-18,0 0-6,-75 55 20,53-20-1,1 10 7,2 14-19,-2 9-10,2 7-5,2 3 4,-2 2-11,2 0 0,1-4 10,1-3-9,6-7 0,8-3 1,1-2 1,1 0-6,23 1-1,9-4-8,11-3 3,13-13-99,9-12-102</inkml:trace>
  <inkml:trace contextRef="#ctx0" brushRef="#br0" timeOffset="58757.4242">11152 4406 360,'0'0'83,"0"0"-26,0 0-45,0 0-4,0 0 1,0 0 9,0-17-14,6 31-4,9 13 0,3 11 28,3 5 3,2 6-12,3-1-13,-4 3 1,4 3-4,-4 4-2,-1 0 20,-3 4 2,-1-4 11,-3-2-20,-1 0-3,-5-3-4,-4-4-5,-4-2 1,0-3-3,-9-1 2,-16-1 6,-8-1-7,-7 0 0,-11-5-1,-2-3-23,-4-1-28,0-7-46,3-4-86</inkml:trace>
  <inkml:trace contextRef="#ctx0" brushRef="#br0" timeOffset="65467.4761">8535 4790 154,'0'0'193,"0"0"-131,0 0-9,0 0-13,0 0 4,0 0-20,0 0-5,0-6-19,2 6 0,1 3-2,1 15-12,5 9 14,-3 8 0,3 7 2,-3 6 6,4 2-2,-4 0 7,-3-3-6,-1 0-6,-2-6 3,0-3 4,0-1-8,0-2 0,0 1 0,0 1 1,0-2 7,1-3-4,1-4-4,-1 0 0,1-3 0,-2 2 6,0-4-5,0-2 0,0-2 1,0-4-2,0-3-7,1-3-30,1-4-57,1-5-77</inkml:trace>
  <inkml:trace contextRef="#ctx0" brushRef="#br0" timeOffset="66239.7133">9078 4962 327,'0'0'123,"0"0"-68,0 0-8,0 0-18,0 0-8,0 0-21,-2 0 0,2 7-16,11 8 12,11 0-1,7 0 4,0 0-1,4-1 4,-4-4-1,-7-1 1,-1-1-2,-5-2 0,-5 0 1,-4-3 2,-2 1-3,-5 0-1,3-3 1,-3 5 0,0 0 0,0 3 8,-3 1-5,-11 4-2,1 3 2,-5 2 0,3 2-3,0 6 0,-1 4-17,4-1-44,-2 3 54,-2-3 7,1-3-89,2-5-79</inkml:trace>
  <inkml:trace contextRef="#ctx0" brushRef="#br0" timeOffset="67199.6543">10561 4597 78,'0'0'384,"0"0"-306,0 0-45,0 0-18,0 0-15,0 0-2,0 0 1,-21 98 2,14-46 0,2 3 2,-1 4 1,-1-4-4,2-1 0,-1-2 2,0-3 2,2 0-2,-2-3 16,0-2 18,2-2-33,2 0 3,1-1-5,1 1 2,-2-3-3,-1-3 0,3-3 6,-3-6-3,3-4-2,-2-5-2,1-6-36,-1-6-17,2-1-54,0-5-51</inkml:trace>
  <inkml:trace contextRef="#ctx0" brushRef="#br0" timeOffset="67967.6078">11135 4825 376,'0'0'117,"0"0"-58,0 0-30,0 0-17,0 0-10,0 0-2,-1-2-5,1 5-8,4 11 11,11 0 0,5 2 2,1-1 4,3 0 6,1-2-4,-3 0-2,-2-3-4,-1-1 4,-3-2-4,-7-2 3,-1 0 0,-7-4-2,1 1-2,-2 0 3,0 0-3,0 4 1,0 5 0,0 4 7,-9 6 0,-9 3-7,-2 1 1,-3 3 5,-1-3-4,3 1-1,0-3 2,6-2-1,2-2-2,2-1-2,2-1-1,5-3-15,2-4-76,2-7-127</inkml:trace>
  <inkml:trace contextRef="#ctx0" brushRef="#br0" timeOffset="80328.2279">11655 3708 315,'0'0'124,"0"0"-69,0 0-8,0 0-33,0 0 1,0 0-8,0 0-7,4 33-1,0 4 1,1 9 23,4 6 1,-1 2-13,0 2-3,0 0-2,-1-5-1,-2-3 0,2-2-5,-4-6 2,-1-4 0,-2-3-2,0-1 0,0-4 0,0 1 2,0 0-6,0-5-14,-3-8-51,-3-5-85</inkml:trace>
  <inkml:trace contextRef="#ctx0" brushRef="#br0" timeOffset="80760.2017">11549 3911 191,'0'0'42,"0"0"7,0 0 6,95-2-13,-56 2 6,6-1-14,1-2-13,0 0-16,-7 0 0,-9 0-4,-9 1-1,-9 2 0,-8 0-15,-4 0-107,0 0-221</inkml:trace>
  <inkml:trace contextRef="#ctx0" brushRef="#br0" timeOffset="81600.1487">12620 4826 67,'0'0'449,"0"0"-369,0 0-20,0 0-34,0 0-20,0 0-6,3 3-11,15-1 11,10-2 9,2 0-6,3 0-3,4 0 0,-4 0 3,-3 0-3,-8 1-51,-2 3-45,-14 4-111</inkml:trace>
  <inkml:trace contextRef="#ctx0" brushRef="#br0" timeOffset="81832.134">12630 5049 337,'0'0'32,"0"0"-23,0 0 59,0 0-26,0 0-8,108 1-2,-76-1-20,1 0-8,-3-3 1,-3-1-6,-4 1 1,-3 3-53,-6 0-106</inkml:trace>
  <inkml:trace contextRef="#ctx0" brushRef="#br0" timeOffset="85197.076">14075 4596 332,'0'0'102,"0"0"-63,0 0-16,0 0-16,0 0-7,0 0-11,0 0 5,0 56 6,0-11 23,0 9 8,-5 6-12,-3 3-10,-2-3-1,1-4-5,0-6-1,-1-4-1,2-5 4,2-2-4,0-4 3,0-5-4,-1-2 1,0-3-1,-1-7-20,0-3-55,1-9-21,6-6-161</inkml:trace>
  <inkml:trace contextRef="#ctx0" brushRef="#br0" timeOffset="85773.0359">14130 4575 428,'0'0'73,"0"0"5,0 0-27,0 0-23,0 0-2,0 0-22,0-10-4,0 10 0,0 0-9,0 0 1,0 0 6,0 0-2,0 0 4,0 0 1,0 0-1,0 0 7,0 0-2,0 0-2,0 0 4,0 0-6,0 0 4,0 0-5,0 0 0,0 0 5,0 0-3,0 0-1,0 0-2,0 0-4,0 0-2,0 0-18,0 0-7,0 0 30,0 0 2,0 0 0,0 0 5,0 0-1,0 0 13,0 0-6,0 0-7,0 0-4,0 0-1,0 0-3,0 0-14,0 0-34,0 0-19,0 0-28,-2 0-92</inkml:trace>
  <inkml:trace contextRef="#ctx0" brushRef="#br0" timeOffset="87870.3493">14455 4652 364,'0'0'129,"0"0"-69,0 0-28,0 0-32,0 0-10,0 0 0,0 57 10,-1-12 9,-5 8 10,0 4-5,-1-3 1,1-5-12,-1-5 1,1-2 2,0-4-6,-3-4 0,-1-2 13,1-5-8,-2-4 0,3-5 2,2-3-5,1-6-4,4-3 2,1-4-52,0-2-9,0 0-39,4-17-50</inkml:trace>
  <inkml:trace contextRef="#ctx0" brushRef="#br0" timeOffset="88246.326">14477 4656 364,'0'0'52,"0"0"0,0 0-15,0 0 10,0 0 14,0 0-14,2-39-28,-2 39-19,6 1-5,4 16-13,5 10 17,4 9-3,0 9 2,-2 5 2,-1 1 1,-3-1 7,-3-6 9,0-5-7,-1-5-6,1-2 1,-3-4-5,0-2 0,-2-3 0,-2-7 5,-2-1-5,1-4 0,-2-4-26,0-3-4,0-4-39,0 0-51,0-5-103</inkml:trace>
  <inkml:trace contextRef="#ctx0" brushRef="#br0" timeOffset="88454.3117">14457 4977 103,'0'0'357,"0"0"-348,0 0-6,0 0-3,0 0 1,0 0-2,58-2 3,-44 2-2,3 0 1,2 2-1,1-1-34,-7-1-219</inkml:trace>
  <inkml:trace contextRef="#ctx0" brushRef="#br0" timeOffset="89414.2514">15001 4652 91,'0'0'450,"0"0"-402,0 0-36,0 0-3,0 0-9,0 0-14,9 8 3,9 6 7,4 3 3,1-1 2,4 2 4,-1 2-4,4-2 4,2 0-4,-3-2 0,1 1 4,-1 0-7,-4-1 7,-3-2 0,-4-1-3,-5-2-2,-5-2-5,-3-1 2,-4 0 3,-1 5-1,0 2 3,-9 3 9,-12 3 22,-4-2-8,-3 4-16,-1-2 0,0 3-9,1 1 4,1 0-4,4-1 0,0-2-1,5-2-32,2-2-25,4-3-52,3-6-149</inkml:trace>
  <inkml:trace contextRef="#ctx0" brushRef="#br0" timeOffset="90881.3884">15592 3622 344,'0'0'101,"0"0"-8,0 0-30,0 0-32,0 0-13,0 0 7,0 0-11,-5-5-9,5 18-5,0 20-20,0 16 20,11 13 10,2 9-6,1 0 8,-1-2-11,-1-8 7,0 0-6,-5-7-2,-1-3 0,-1-1 0,-1-4 0,-2 1 3,0-2-3,-1-4 1,-1-8-1,0-10-7,3-10-35,-2-7-56,1-6-82,2 0-133</inkml:trace>
  <inkml:trace contextRef="#ctx0" brushRef="#br0" timeOffset="91481.3457">15393 3854 281,'0'0'89,"0"0"-55,0 0-24,0 0-9,0 0 7,110-23 16,-63 20 25,4-1-16,0 2 5,-5-1-26,-6 2-9,-6 1 2,-5 0-5,-6 0 0,-4 0 0,-3 0-31,-7 0-36,-3 1-41,-6 5-74</inkml:trace>
  <inkml:trace contextRef="#ctx0" brushRef="#br0" timeOffset="92739.6347">16708 4606 401,'0'0'92,"0"0"-25,0 0-38,0 0-29,0 0-4,0 0-2,-15 49 6,1-18 0,-2 1 7,-2 2-6,2-2 5,0-1-4,-4 0 3,-1-4-5,-1 0-3,1-4-8,0-5-49,2-3-42,2-5-66</inkml:trace>
  <inkml:trace contextRef="#ctx0" brushRef="#br0" timeOffset="93099.6161">16454 4653 414,'0'0'85,"0"0"-44,0 0-41,0 0-8,0 0 0,0 0 8,40 78 8,-23-48 9,2 1-3,1-3-14,2-2 10,0-2-9,-2-3 0,1-5 1,-4-2 0,-3-5-4,-1-1-40,-1-4-23,-1-4 12,-1 0-289</inkml:trace>
  <inkml:trace contextRef="#ctx0" brushRef="#br0" timeOffset="93755.5721">16624 4427 420,'0'0'49,"0"0"14,0 0-20,-82-24-32,55 24 4,-1 0 0,-3 5-8,1 14 6,0 12-8,0 11-2,3 10-1,2 7-2,1 6 0,6-1 0,5-2 2,5-2-4,5-6 0,3-7-4,0-8 4,9-4 1,9-7-17,8-5 1,7-4 12,8-5 5,5-5 8,10-6-1,0-3 1,-1 0 5,-4-1-7,-2-13-1,-5-2-2,-4-4 2,-4 0 0,-8-2-3,-8 0 3,-4-5-5,-9-2 33,-1-5-3,-6-2-3,0-4-11,0 0 14,0 0-18,-12-1 2,-4 2-10,1 3-4,-4 1-1,1 5-17,-3 3 7,-1 5-35,-4 8 9,-1 9-77,-3 5-89</inkml:trace>
  <inkml:trace contextRef="#ctx0" brushRef="#br0" timeOffset="96026.6246">17707 4445 392,'0'0'107,"0"0"-21,0 0-6,0 0-34,0 0-23,0 0-7,0 0-11,0-12-5,0 12-7,0 18-4,2 14-1,5 11 10,0 10 2,1 5 1,-2 3 7,0 1-7,0 0-1,1 0 3,1-7-1,-2-4-4,-1-7 0,-5-3 2,0-5 4,0-5-4,-2-4-11,-12-2-45,-3-12-59,2-7-156</inkml:trace>
  <inkml:trace contextRef="#ctx0" brushRef="#br0" timeOffset="96522.5907">18164 4560 407,'0'0'124,"0"0"-75,0 0-28,0 0-21,0 0-13,0 0 13,0 93 4,0-48 8,0 2 2,0-2-2,0-2-11,0 0 3,0-4-4,0-2 0,0-5 1,-2-5 0,-1-4-1,0-4 0,-2-5-29,5-6-43,0-8-101</inkml:trace>
  <inkml:trace contextRef="#ctx0" brushRef="#br0" timeOffset="97066.5541">18113 4659 453,'0'0'21,"0"0"45,0 0-7,-4-78-41,4 62-1,7 2 2,8 0 9,2 2-19,5 0-7,5 4 0,3 4-1,4 4-2,2 0 1,0 12-5,-3 11 0,-8 6-2,-6 5 0,-11 1 4,-8-1 0,0-1-5,-16-1-10,-10-4 17,-3-3 1,0-4 1,-1-5 3,7-4-2,8-4-2,5-4 2,7-2 0,3-2-2,0 0-2,5 0-15,12 0 12,4 0 5,0 0-6,0 0 2,-4 10 4,0 8-5,0 2-1,-5 1 6,-3 0 0,-5 0-1,-4-1 2,0-4 0,0 1 19,-15-1-13,-6-2 8,-4 0 6,-2-3-16,-3-1 1,5-5-6,0-3-18,1-2-31,2 0-73,0-7-187</inkml:trace>
  <inkml:trace contextRef="#ctx0" brushRef="#br0" timeOffset="98026.4999">18831 4497 314,'0'0'61,"0"0"-47,0 0-12,0 0 4,0 0-5,0 0 3,61 34 21,-39-19-11,4 0-10,-1 0 4,3 2-2,2 1 0,0-3-4,1 1-2,-1-1 0,-3 1 1,-6-3-1,-2-1 4,-5 0-4,-4-3 1,-5 1-2,-4-2-1,-1 0-2,0 4 4,0 3 27,-11 5 2,-8 5-16,-3 5 5,-5 5-17,-1-2 10,-2-1 20,-1-2-17,3-2-4,0-2-3,5-4-3,2-2-4,4-4-14,4-5-97,7-5-75</inkml:trace>
  <inkml:trace contextRef="#ctx0" brushRef="#br0" timeOffset="99247.663">19426 3659 326,'0'0'74,"0"0"-73,0 0-1,0 95 35,0-51-1,0 6-21,0 3 3,0 1 0,0 3-6,0 2-9,0-4 83,0-4-59,0-4-14,0-5-4,0-2-4,0-4-1,0-4 0,0-3 3,0-6-5,0-8-2,0-6-53,0-8-41,0-1-53,0-3-210</inkml:trace>
  <inkml:trace contextRef="#ctx0" brushRef="#br0" timeOffset="99679.6383">19175 4048 189,'0'0'71,"0"0"2,81-3-25,-41 3-12,4 0 0,2 0-9,-1 0-14,-7 0-6,-5 0-2,-6 0-2,-8 0 0,-10 0-1,-4 0-2,-5 0-8,0 0-73,0 0-96</inkml:trace>
  <inkml:trace contextRef="#ctx0" brushRef="#br0" timeOffset="106583.7524">8720 6866 289,'0'0'147,"0"0"-78,0 0-9,0 0-9,0 0-22,0 0-21,0 0-8,0 0-5,5 22 1,2 11 1,2 11 6,1 8 2,2 6-3,-1 7 4,-2 2-1,-2 6-2,-1-3-3,-2-2 5,1-3-2,-2-8 1,3-3-3,-1-4 1,-4-7 0,1-5-2,-2-6 0,2-10-23,3-8-56,1-11-79,3-3-123</inkml:trace>
  <inkml:trace contextRef="#ctx0" brushRef="#br0" timeOffset="107415.7008">9263 6986 496,'0'0'100,"0"0"-100,0 0 0,0 81 0,-5-31 0,-2 4 3,3 0 1,-4 1 8,-1-1-9,-4-5 0,1-2 6,-1-5 30,-1-8-21,6-9-17,1-5-1,1-7 2,3-7 1,3-3 3,0-3-6,0-3-18,0-18 15,6-8-15,6-7 11,3-1 7,-3-4 0,0-3 2,-3 2 3,1-1-5,-1 2 2,0 0 5,1 4-5,1-1 30,0 2-14,3 0 3,1 5-1,0 6-17,-4 10 1,-1 6-1,-4 6-3,-2 3 0,7 0-8,2 24-6,4 14 10,2 10 4,-4 4 0,-2 3 9,-2-2-9,-3-7 8,-1-1-8,-1-6 1,0-4 3,-2-5-3,1-4 2,-2-3-3,-2-1 3,-1-6-7,0-3-13,0-3-18,0-4-27,0-4-50,0-2-63</inkml:trace>
  <inkml:trace contextRef="#ctx0" brushRef="#br0" timeOffset="107631.6904">9283 7335 449,'0'0'147,"0"0"-141,0 0-6,0 0 0,0 0 0,0 0 2,0 0 1,96 0-2,-70 0 0,2 0-1,-1 0 0,-2 0-114,-2 0-144</inkml:trace>
  <inkml:trace contextRef="#ctx0" brushRef="#br0" timeOffset="108055.6628">9696 7081 258,'0'0'158,"0"0"-135,0 0-4,0 0 8,0 0-3,0 0-13,31-12-7,-4 13 0,1 5 4,2 2-2,-3 1-4,3-1 1,-5-1-3,-4 0 1,0 3-1,-6-3 3,-6 4-7,1-1 4,-5 4-1,-4-1 1,-1 4 28,0 3-3,-3 1-13,-13 3 5,-2 1 13,-3 2-8,-3 3-9,-1-1-2,1 1-8,-3 0 2,0-2-5,3-1-69,5-5-8,4-5-57,4-9-228</inkml:trace>
  <inkml:trace contextRef="#ctx0" brushRef="#br0" timeOffset="108679.6217">10959 6983 479,'0'0'94,"0"0"-4,0 0-29,0 0-23,0 0-22,0 0-16,-36 24-1,8 8-4,-2 8 5,-1 4-1,0 1 5,-1 2-4,-2-2 0,3-3-22,-1-3-27,7-5-32,3-6 34,4-4-11,4-6-84,2-7-59</inkml:trace>
  <inkml:trace contextRef="#ctx0" brushRef="#br0" timeOffset="108999.603">10655 7030 482,'0'0'52,"0"0"-37,0 0-15,0 0-3,0 0-3,0 0 6,88 110 23,-70-74-14,-3 0 1,0 0-4,3-3-5,-1-1 6,2-4-6,1-5 2,-3-4-2,4-4-1,-2-4-41,-4-8-65,0-3-126</inkml:trace>
  <inkml:trace contextRef="#ctx0" brushRef="#br0" timeOffset="109575.5678">10936 6855 345,'0'0'71,"0"0"-1,-96-17-14,59 17-28,-8 3-2,2 14-9,-3 4 0,1 5 8,1 2-2,4 7-1,7 4-20,4 9 0,5 5 3,3 3-3,1 0 3,8-2-5,4-2-4,8-3 3,0-5-7,4-6 0,17-3 5,9-5 1,7-4-8,9-8 10,5-7 4,1-4 6,2-7-4,-4 0 0,0-10-3,-3-8-2,-5-4 1,-3-3 4,-3-6-3,-5-2 3,-5-4-1,-1-4-1,-6-2-1,-5 0 0,-2 1 1,-8 3-3,-4 4 7,0 3-5,0 1 15,-13-1-6,-1-1-3,1 2-9,-2-1 0,4 2-12,3 3-56,-1 4-83,-5 7-201</inkml:trace>
  <inkml:trace contextRef="#ctx0" brushRef="#br0" timeOffset="110316.522">11552 6777 233,'0'0'118,"0"0"-78,0 0 47,0 0-5,0 0-21,0 0-33,0-8-27,0 13-1,0 16 0,0 14 3,0 10 37,3 8-23,1 4 3,3-2-10,-1 1-5,-1-4 5,3 1 3,-2-2-2,-1-4-7,-2-3-3,-1-7 3,-2 0-4,0-7 3,0-5 1,0-2-4,0-7 8,-7-4-8,2-4-15,2-8-23,3 0-81,0-8-122</inkml:trace>
  <inkml:trace contextRef="#ctx0" brushRef="#br0" timeOffset="111105.389">12041 6924 376,'0'0'125,"0"0"-87,0 0-23,0 0-15,0 0-12,0 0 12,0 51 0,0-14 18,0 5 31,0 0-21,-3 2-3,1-2-15,1-2-10,-1 0 7,1-3-7,1-4 2,0-4-2,0-7 4,0-5-3,0-6-1,0-4-5,0-4-32,0-3-32,0 0-7,0-4-67</inkml:trace>
  <inkml:trace contextRef="#ctx0" brushRef="#br0" timeOffset="111784.2505">12027 7003 237,'0'0'229,"0"0"-188,0 0-22,0 0-7,0 0-11,0 0 5,20-91 18,-8 76-7,0 2-7,0 2 7,6 2-10,1 0-3,1 6-3,2 3-1,-1 0 0,0 3-3,-4 18 3,-3 6-6,-8 8 5,-6 2 1,0 0-2,-13-3 0,-13-4 2,1-7-5,4-5 1,-3-6 4,8-1 5,1-4-5,6-3-1,3 0 1,3-4 3,3 0-3,0 0 0,0 0-3,12-11-1,6 4-3,4 2 1,3 5 5,1 0-1,-2 0-5,1 9 1,-4 8 6,-6 2-1,0 3-2,-6 0 1,-3 0 2,-1-1 5,-5 0 0,0-1 7,0-2-4,-8-1-3,-7-1 10,-5 0-7,-3-5-1,-2-1 2,0-3-5,0-4 0,3-3-4,3 0-11,2 0-52,3-7-52,-1-7-133</inkml:trace>
  <inkml:trace contextRef="#ctx0" brushRef="#br0" timeOffset="112464.2099">12572 6941 119,'0'0'303,"0"0"-266,0 0 33,0 0-25,0 0-13,0 0-16,-3-9-7,3 9-9,0 0-9,3 3 9,10 11-1,4-1 3,2 0 2,4 3-4,-2-3 0,1 2 1,0-1-1,-2-1 0,4 1 1,-5-1-1,-1 0 0,-3-3 1,-3-1 0,-6-3 2,1 0-3,-4-3 0,-3-1 0,2 1-4,-2-1 3,0 3-6,0 3 7,0 2 8,-5 5-2,-11 5 13,-6 4-11,-4 3-5,-2 3 0,-2 0-1,0-2 2,0 0-2,5-5-2,3-4-26,9-4-23,7-6-99</inkml:trace>
  <inkml:trace contextRef="#ctx0" brushRef="#br0" timeOffset="114792.3236">8526 6678 236,'0'0'37,"0"0"32,0 0-32,0 0 31,0 0-6,0 0-2,0 0-15,0-46-1,0 46-23,0 0-8,0 0-10,0 0-2,0 0-1,-3 0-15,0 0-4,-6 0 14,-4 18 5,-7 8-1,-2 5 2,-2 12-1,2 8 2,1 10 4,1 10-6,1 2 0,2 2-3,4 2 3,7 0 0,6 2 2,0 0-11,15-6 9,12-5 0,10-8-6,5-3-5,10-4 11,-1-3 0,3-5-4,1-7 4,-4-7-88,1-10-126</inkml:trace>
  <inkml:trace contextRef="#ctx0" brushRef="#br0" timeOffset="115774.1718">12514 6549 233,'0'0'61,"0"0"5,0 0-13,0 0-1,0 0 11,0 0 1,2-1-5,-2 1-21,0 0-1,0 0-22,0 0-7,0 0 1,0-1-9,0 1 0,4 0 0,0-2-4,4 2 4,-1-1 0,1 1 0,4 0 2,-2 0-2,6 0 0,4 7 0,5 8-1,5 5 1,5 1 0,-1 4 3,3 3-8,-8 3 6,-6 8-6,-5 4 2,-6 3 1,-4 2 2,-4 3 4,-3-1-3,-1-1 10,0 3-10,0-1 3,-5 3-2,-7 2 3,-9-1-5,0 1 0,-9-3 5,-4-4-5,-3-3-12,1-4-9,1-7-44,3-7-80,3-9-114</inkml:trace>
  <inkml:trace contextRef="#ctx0" brushRef="#br0" timeOffset="116911.1241">12929 6008 269,'0'0'103,"0"0"-77,0 0-26,0 0 5,0 0 16,0 0 20,107 0-8,-74 4-4,-3-1-5,4 0-21,-4 1 3,-3-3-3,3-1-3,-5 0 0,-6 1-2,-7 2-37,-7 2-57,-5-1-82</inkml:trace>
  <inkml:trace contextRef="#ctx0" brushRef="#br0" timeOffset="117183.1055">13124 6095 200,'0'0'188,"0"0"-162,0 0-25,0 0 18,-19 92 34,11-56-15,2 0-3,2-1-19,2-4-4,2-4-4,0-3-4,0-1-4,0 0 4,0-1-1,0 0-2,0-1 1,0-5-2,-1-3-1,1-2-1,0-5-80,0-5-101</inkml:trace>
  <inkml:trace contextRef="#ctx0" brushRef="#br0" timeOffset="117927.0613">13651 6773 547,'0'0'59,"0"0"-34,0 0 6,0 0-31,0 0-16,0 0 16,12 1 0,1 1 16,5-2 3,2 0-13,3 0 0,6 0 0,-3 0-5,0 0-1,-5 0-13,-3 1-50,-5 3-62,-3 2-104</inkml:trace>
  <inkml:trace contextRef="#ctx0" brushRef="#br0" timeOffset="118175.0449">13672 6978 24,'0'0'233,"0"0"-228,0 0 37,0 0 16,0 0 10,0 0 7,56 13-40,-32-13-13,-1 0-8,2 0-3,0 0-10,4 0 1,0-3-2,1 0 0,-1-1-68,-5 1-85</inkml:trace>
  <inkml:trace contextRef="#ctx0" brushRef="#br0" timeOffset="122518.7698">15120 6510 339,'0'0'106,"0"0"-16,0 0-14,0 0-14,0 0-16,0 0-17,0 0-6,0-8-11,0 8-12,0 0 0,0 0-3,0 8-4,0 15 2,0 10 5,0 11 4,6 4-4,-1 8 3,4 7-6,-5 3 6,-1 2-3,0-4 0,2-4 0,-1-4 0,2-3 0,1-3 1,-4-3 0,-3-4-1,0-4-13,0-4-27,-10-8-2,-5-6 8,-1-6-22,4-10-37,3-5-100</inkml:trace>
  <inkml:trace contextRef="#ctx0" brushRef="#br0" timeOffset="123275.6004">15678 6608 321,'0'0'128,"0"0"-72,0 0-10,0 0-35,0 0-11,0 0-6,0 20 6,-1 7 7,-5 9 17,0 8-21,-4 7 4,-1 4-4,-4 1-2,-1 1 4,-4-2-5,-1-7 1,4-6 14,1-6-7,5-4-8,2-5 0,1-3 0,-2-7 9,5-6-9,2-6-12,3-5-36,0 0-23,2-13-39</inkml:trace>
  <inkml:trace contextRef="#ctx0" brushRef="#br0" timeOffset="123787.5689">15714 6621 261,'0'0'45,"0"0"31,0 0-25,0 0-25,0 0 26,0 0-5,33-49-17,-31 49-11,3 3-19,4 20-11,3 8 11,3 10 7,0 4 26,-2 3-19,0 1-6,0 0-2,0-2-5,-1-5 1,2-4-3,-2-5 6,-5-6-6,0-2 6,-4-2-5,-3-5 0,0-5-5,0-2-31,0-5 12,0-3-37,0-3-48,-4 0-312</inkml:trace>
  <inkml:trace contextRef="#ctx0" brushRef="#br0" timeOffset="124027.5519">15641 6986 244,'0'0'121,"0"0"-37,0 0-31,0 0-19,0 0-22,0 0-6,72-19-4,-48 19 0,-2 0-2,-1 0 0,0 0-63,-5 0-117</inkml:trace>
  <inkml:trace contextRef="#ctx0" brushRef="#br0" timeOffset="124547.5147">16144 6658 269,'0'0'265,"0"0"-192,0 0-17,0 0-39,0 0-17,0 0-11,50-1 11,-21 12 0,2 0 1,0 1-1,2-1 1,-1-1 0,1 1-1,-2-1 0,-4 2 0,-5 0 0,-7 0-2,-3 0 1,-2-1 2,-2 1-4,-5 3 3,-2 0-3,-1 5-3,0 1 5,-7 3 1,-12 0 0,-8 2 2,0 0 5,-3 2-2,0-1-4,2-2-1,1-2 1,3 0-1,5-4-9,2 1-18,4-2-41,5-7-87</inkml:trace>
  <inkml:trace contextRef="#ctx0" brushRef="#br0" timeOffset="125808.6307">16606 6146 371,'0'0'50,"0"0"-21,0 0-23,0 0-4,0 0-1,0 0 2,82 0 15,-53 0 5,4 0 13,7 0-17,6-1-11,-3-2-8,-1 1 2,-8-1-2,-8 2-32,-8-1-61,-8 2-31</inkml:trace>
  <inkml:trace contextRef="#ctx0" brushRef="#br0" timeOffset="126136.6129">16809 6172 276,'0'0'122,"0"0"-44,0 0-5,0 0-37,0 0-21,0 0-6,-3 24-9,2-6 1,-1 7 2,2 6 6,0-3-2,0 1-2,0-4-4,-1-2-1,-6-1 3,-1-2 2,2 1-3,0-3-2,1-3-13,0-4-44,2-5-29,3-6-120</inkml:trace>
  <inkml:trace contextRef="#ctx0" brushRef="#br0" timeOffset="129700.9212">17746 6739 254,'0'0'66,"0"0"-31,0 0-12,0 0 1,0 0-4,0 0-13,0 0 3,-15 29 0,-1-8 23,-1 6 3,-3 3-12,-3 4-13,2 0-11,-1-2 8,1-4-6,3-3-2,-3 1 0,2-5-11,1-1-60,0-2 30,0-1-20,-1-3-24,0 0 73,3-6-97</inkml:trace>
  <inkml:trace contextRef="#ctx0" brushRef="#br0" timeOffset="130100.8988">17475 6820 305,'0'0'76,"0"0"-49,0 0 0,0 0-8,0 0-19,0 0 1,41 20 0,-30 4 15,0 5 5,0 2 10,0 1-20,0-2 1,2-3-7,0-3-2,2-1-3,-1-4 0,2-1 1,-3-1-1,-1-5-47,-4-3-32,-2-4-102</inkml:trace>
  <inkml:trace contextRef="#ctx0" brushRef="#br0" timeOffset="130973.4601">17651 6637 388,'0'0'58,"0"0"-1,0 0-9,0 0-31,0 0 10,-85-26-4,67 26-6,-3 0-9,0 0 5,5 0 2,-4 0-6,2 10-3,-3 0-3,-1 2-3,-1 2 3,0 4-2,-4 1-1,2 5-4,-1 4 3,5 6 2,0 3-2,1 5-5,1 0 3,3 1 3,3-4-2,1 0 0,7-1-2,2-4 3,3-1-5,0-1-3,0-3 7,13 0 0,1-4-10,1-1 1,6-3 8,0-3 1,4-1-1,6-5 3,5-2 5,6-5 2,9-4-4,1-1 5,0 0-6,-1 0 6,-8-4-2,-5-5-3,-4 0-3,-7 0 3,-5-2-3,-3-1 0,-2-2 4,1-4-3,-1-3 2,0-4 1,-3-4 0,2-4 2,-5-1-4,-3-2 9,-3-2 3,-5 2 2,0-2 3,0 0-15,-5-1-1,-5-1 13,1 3-16,-2 3-1,-2 5 1,1 4 0,-1 5 0,-1 4-7,-3 2-16,-3 5-25,-7 3-21,-7 3-31,-5 3-77</inkml:trace>
  <inkml:trace contextRef="#ctx0" brushRef="#br0" timeOffset="140625.278">19113 6547 339,'0'0'98,"0"0"-50,0 0-1,0 0-21,0 0-8,0 0-5,0 0-3,1-2-7,2 6-3,2 17 0,1 10 0,1 8 0,2 7 9,-1 9 1,-2 6-1,-2 3 5,1 1-3,-2-7-1,-1-3 17,1-8-15,-1-6-5,-1-5-3,-1-5-3,0-5 1,0-5-2,0-3-15,-8-4-14,2-10-31,3-4-49,1 0-92</inkml:trace>
  <inkml:trace contextRef="#ctx0" brushRef="#br0" timeOffset="141277.5006">19548 6653 423,'0'0'45,"0"0"8,0 0-9,0 0-12,0 0 5,0 0-8,0-10-14,0 10-15,0 18-16,2 14 4,-2 8 12,0 7 35,0 1-18,0-1-7,0-4 0,0-7-7,0-4-3,1-5 0,-1-3-3,0-3 2,0-1-23,0-7-31,0-2 12,0-6-56,-4-5-127</inkml:trace>
  <inkml:trace contextRef="#ctx0" brushRef="#br0" timeOffset="141877.4682">19570 6678 368,'0'0'32,"0"0"21,0 0-15,0 0 18,8-83-2,-2 68-7,2 1-6,1 3-26,3 3-4,1-2-8,6 4 0,5 2-6,4 4 1,2 0 1,2 10-2,-3 13 1,-7 6-1,-6 3-2,-10 0 2,-6 3-23,-3-3-9,-21-1 28,-6 1 0,-4-5 3,1-4 4,5-5-3,7-7 2,7-3 1,8-3 1,5-4-1,1-1 3,0 0-3,0 0 1,15-7 6,10-3-7,2 8-4,1 2 1,-1 0 3,-1 4 0,-2 13 0,-4 2-3,-4 2 3,-6 2-4,-6-4 1,-4 2 3,0-1 17,-4 1-1,-19-1 3,-5-2-9,-8-2 3,-3-1-11,1-2 2,5-3-4,6-4-8,5-4-32,1-2-25,-1 0-94</inkml:trace>
  <inkml:trace contextRef="#ctx0" brushRef="#br0" timeOffset="142709.413">20181 6635 436,'0'0'49,"0"0"-34,0 0-15,0 0-2,0 0-1,0 0-10,24-1 12,-8 2 1,1 7 0,4 2 1,-3 2 0,2 2 1,3 1-1,2 1-1,3 1-3,0 0 3,-2-1 8,3 0-8,-7-3 1,-1 2-1,-6-3 0,-6 0-3,-4-4-3,-3-1 6,-2 2 3,0 1 23,-7 7 24,-13 4-32,-7 2-10,-2 1 4,-3 0-8,1-2 10,1 2-8,2-1-1,-1-2-3,4-1-2,4-2 0,2-3-27,7-3-26,3-1-28,6-7-104</inkml:trace>
  <inkml:trace contextRef="#ctx0" brushRef="#br0" timeOffset="143453.3659">20636 6062 281,'0'0'173,"0"0"-107,0 0-17,0 0-32,0 0-16,0 0 4,82-18 10,-49 15 0,4 3-14,1 0 11,5 0-11,-3 0 2,1 0-3,-2 0 0,-4 0-1,-7 0-26,-10 0-33,-6 0-38,-9 0-76</inkml:trace>
  <inkml:trace contextRef="#ctx0" brushRef="#br0" timeOffset="143707.5657">20903 6101 285,'0'0'59,"0"0"-59,0 0 0,-9 80 15,5-43 16,-1 1-4,1 0-7,1-5-12,-2-2-7,4-2 1,-2-2-1,0 2-1,-1-1 0,-1-2-41,-1-4-172</inkml:trace>
  <inkml:trace contextRef="#ctx0" brushRef="#br0" timeOffset="147724.8917">8910 8849 210,'0'0'137,"0"0"-86,0 0 29,0 0-10,0 0-21,0 0-4,0 0-10,0-10-16,0 10-3,0 0-16,0 7-9,0 19 9,7 13 0,2 11 7,1 4-5,2 2 11,-1 3-6,-1 1-2,0 3-1,-2-3 10,1-4-4,-1-6-10,-1-7 4,-4-2-2,-3-5-2,0-4 1,0-7-1,0-4-35,0-9-40,0-7-73,4-5-114</inkml:trace>
  <inkml:trace contextRef="#ctx0" brushRef="#br0" timeOffset="148284.8567">9421 8849 508,'0'0'99,"0"0"-78,0 0-21,0 0-10,0 0 10,-9 103 6,-1-55-5,2 2 3,-1-1-4,-2 3 1,-3-3-1,-2 2 0,-2-1 2,0-11 10,3-4-12,3-9 4,3-7 1,1-4-2,5-6-6,3-5 3,0-4-44,0 0-14,0-11 2,11-15 4,4-9-9,1-5 30,-1-4-54,0 0-71</inkml:trace>
  <inkml:trace contextRef="#ctx0" brushRef="#br0" timeOffset="148564.8405">9393 8983 103,'0'0'157,"0"0"-65,15-90-15,-5 63-44,1 3-13,0 6 3,0 4-12,-5 8 20,0 4-2,0 2-12,6 0-10,3 11-7,10 15 0,2 10 4,-2 6 7,-4 2 24,-1-1-11,-6 0-9,-3-4 5,-2-5-8,0-1-11,-3-2 7,0-1-6,0-3-2,-3-1 0,0-4 0,0-5-2,1-5-42,-1-8-28,0-4-18,-3 0-70,0-12 45</inkml:trace>
  <inkml:trace contextRef="#ctx0" brushRef="#br0" timeOffset="148772.8253">9472 9122 692,'0'0'32,"0"0"-32,0 0-5,0 0-3,0 0 8,0 0 4,94-3-4,-60-4 0,-1 0-5,0 1-75,-8 0-94</inkml:trace>
  <inkml:trace contextRef="#ctx0" brushRef="#br0" timeOffset="149673.0503">10049 8834 488,'0'0'64,"0"0"-17,0 0-38,0 0-9,0 0-4,0 0 4,42 8 3,-14 2-3,5 2 2,-2 1-2,1-2 1,-2 0-1,-2 1 1,-2-3-1,-1 0 0,-1 3 0,-4-3 0,-4 2-1,-3-2 4,-4 0-2,-3-2-1,-5 3-5,-1 1-2,0 3 7,-7 3 34,-12-1-15,-3 4-5,-3 1-4,0 3-9,-2 2 0,0-1 0,-1 3-1,5 3-8,-4-1-52,2-1-52,1-6-159</inkml:trace>
  <inkml:trace contextRef="#ctx0" brushRef="#br0" timeOffset="150369.7491">11398 8854 594,'0'0'81,"0"0"-55,0 0-26,0 0 0,0 0-9,0 0 9,-36 86 4,14-47-1,-2 0-3,-2-1 3,0-2 1,2-5-3,2-2-1,3-2-64,2-6 3,3-3-78,1-7-128</inkml:trace>
  <inkml:trace contextRef="#ctx0" brushRef="#br0" timeOffset="150665.7296">11213 8869 413,'0'0'102,"0"0"-102,0 0-7,0 0 7,42 90 5,-26-56-5,2-2 2,0-3 2,-2-5-3,1-3-1,-1-3 0,-1-1-4,1-3-4,-3-3-91,-2-1-52</inkml:trace>
  <inkml:trace contextRef="#ctx0" brushRef="#br0" timeOffset="151249.6919">11453 8770 157,'0'0'199,"0"0"-163,-86-29 35,54 24-35,-2 4-9,3 1-5,-2 0-4,0 0 12,0 15-13,0 5-8,0 7-6,-2 6-3,8 9 0,-2 8-1,4 3 2,4 1-1,9 0 0,8-4 0,4-3-1,0 0-3,18-5 2,10-4-7,7-6-19,6-5 28,4-8 0,4-5 8,4-8-5,2-6 6,1 0-8,-1-9 10,-8-7-9,-10-4 6,-10-4-4,-8-4 0,-8-2 23,1-5 10,-6-2-25,-2 0 2,-2-2-13,-2 0 1,0-2 1,-2-2-6,-11 4 1,-8 3-1,0 8-1,1 7-7,1 8-21,0 9-12,2 4-73,-2 0-189</inkml:trace>
  <inkml:trace contextRef="#ctx0" brushRef="#br0" timeOffset="151913.6555">12248 8580 421,'0'0'119,"0"0"-37,0 0-5,0 0-44,0 0-23,0 0-10,0 19-5,0 19 5,0 15 2,0 8-1,0 3 3,0 2-4,0-1 1,0-2 2,0-3-2,0-6-1,0-3 6,0-2-5,0-3-1,0-2-4,0-7 4,0-3 0,0-7 0,-1-6 0,-5-9-67,3-6-26,3-6-85</inkml:trace>
  <inkml:trace contextRef="#ctx0" brushRef="#br0" timeOffset="152389.6163">12669 8767 576,'0'0'42,"0"0"-39,0 0-3,0 0-6,0 0 5,-1 82 2,5-38-1,-1 3 1,-3 1 0,0-4-1,0-2 1,0-3 1,0-4 3,0-6-1,0-1-2,-3-4-2,3-6 0,0-6 0,0-6-30,0-6-66,0 0-102,0-8-109</inkml:trace>
  <inkml:trace contextRef="#ctx0" brushRef="#br0" timeOffset="152989.5815">12657 8838 258,'0'0'37,"0"0"64,0 0-39,0 0-11,0 0 0,-1-84-1,8 74-5,1 1-27,3 2-11,3 1-5,5 1-2,2 3 0,3 2 0,5 0 0,-1 0 0,-1 15-3,-8 6-1,-5 7 0,-8 0 2,-6 4-2,0-1-6,-14 0 8,-5-3-5,-8-3-2,3-4 0,0-5 4,3-3 5,6-5 0,5-5-1,7-3 1,3 0 0,0 0-1,6-6-12,10-6-9,5 1 22,0 5-1,-2 4-4,1 2-2,-5 0 4,1 7 0,-2 8 2,-4 3-11,0 2 11,-2 1 1,-5 1 26,-3-1 5,0 2-7,-2 0 8,-14-2-10,-2 0-7,-3-5 0,-1-1-8,1-4-3,0-5-4,-1-5-7,-2-1-16,1 0-31,1-14-32,1-3-77</inkml:trace>
  <inkml:trace contextRef="#ctx0" brushRef="#br0" timeOffset="153629.5417">13157 8786 332,'0'0'108,"0"0"-45,0 0 0,0 0-34,0 0-16,0 0-12,0 0-1,0-3-6,8 14 6,5 1 1,2 2-1,3 2 2,1 0-1,1 2 0,0 2-1,3-2-1,-5 0 1,1 0 2,3-3-1,-4 1-2,0-3 1,-4-1 0,-3 2 1,-6-4-1,-5 2 1,0-1-1,-3 2 0,-16-1 6,-7 3-2,-2 2-2,-6 1 5,-1-2-7,-2 2-17,-3-1-71,9-5-110</inkml:trace>
  <inkml:trace contextRef="#ctx0" brushRef="#br0" timeOffset="154557.4803">13763 8508 353,'0'0'75,"0"0"-11,0 0 18,0 0-38,0 0-31,0 0-12,-5-11-1,16 32-8,9 13 8,3 9 4,4 11 12,1 6-4,1 5 1,-6 0 8,-2 0 6,-7-2-14,-7-3 4,-7 0-11,0-2-2,-7 0 4,-19-1-6,-9-3-2,-9-4-13,-9-8-23,-7-5-45,-4-7-43,-4-8-78</inkml:trace>
  <inkml:trace contextRef="#ctx0" brushRef="#br0" timeOffset="155748.6506">8617 8583 206,'0'0'138,"0"0"-68,0 0 1,0 0-30,0 0-33,0 0-2,-43 39-4,20 0 10,-2 9 20,1 11 0,-1 9-18,-2 9 9,-1 4-12,2 5 9,4 0-3,11-4-2,11-5-15,5-8-3,26-7 2,11-9-12,15-6 8,5-5 10,6-5-10,0-5 3,-1-7-64,0-9-132</inkml:trace>
  <inkml:trace contextRef="#ctx0" brushRef="#br0" timeOffset="156764.5853">14225 8046 415,'0'0'98,"0"0"-49,0 0-43,0 0-4,0 0 8,-37 88 6,22-57 5,0-2-21,-1 0 1,2-3 9,-1-4-8,3 1-4,-1-2-24,3-4-54,-3-2-51,2-2-124</inkml:trace>
  <inkml:trace contextRef="#ctx0" brushRef="#br0" timeOffset="157092.5647">14009 8037 400,'0'0'79,"0"0"4,0 0-55,0 0-9,0 0-17,0 0-2,25 20-1,-11 11 1,0 4 10,-1-3 2,0 2-1,2-4-5,-3 0-4,0-5 2,-3 0-1,-2-4-3,-1-2-29,0 0 13,-5-5-14,-1-2-47,0-4-33,0-5-74</inkml:trace>
  <inkml:trace contextRef="#ctx0" brushRef="#br0" timeOffset="157436.5413">13949 8223 402,'0'0'71,"0"0"-56,0 0-7,0 0-1,0 0-7,0 0 5,106-43-4,-76 41 9,0 2-5,1 0 2,1 0-4,1 0-1,-2 0-2,-1 0 0,-7 0-9,-3 0-82,-8 0-127</inkml:trace>
  <inkml:trace contextRef="#ctx0" brushRef="#br0" timeOffset="158228.4939">14346 8964 432,'0'0'53,"0"0"-38,0 0 31,85-9-18,-54 4-12,1 2-10,-3 0-5,-1 2 2,-5 1 4,0 0-5,-4 0-2,-7 0-75,-9 4-204</inkml:trace>
  <inkml:trace contextRef="#ctx0" brushRef="#br0" timeOffset="158452.4814">14407 9102 423,'0'0'19,"0"0"-18,0 0 45,0 0-6,102 3-1,-60-3-10,4-9-18,4-1-5,0 2-6,-3 2 0,-3 5-25,-7 1-45,-5 0 0,-7 0-253</inkml:trace>
  <inkml:trace contextRef="#ctx0" brushRef="#br0" timeOffset="160108.3722">15730 8594 117,'0'0'67,"0"0"-16,0 0 19,0 0 3,0 0-10,0 0 8,2-9 2,-2 9-31,0 0 3,0 0-10,0 0-23,0 0-5,0 0-7,0 0-4,3 0-1,0 19-9,2 14 8,-1 13 1,-1 7 5,-3 8 5,0 1 6,0-4-1,0 0-1,0-3-5,-1-2-4,-7-3-13,1-3 13,-3-1-4,2-3-7,3-5-5,1-6-27,2-8-38,2-11-43,0-7-123</inkml:trace>
  <inkml:trace contextRef="#ctx0" brushRef="#br0" timeOffset="163101.2204">16229 8765 358,'0'0'55,"0"0"-21,0 0-6,0 0-7,0 0-6,0 0 18,0 0-9,0 0-19,0 2-5,0 14-8,0 8 8,-5 8 16,-1 4-1,-2 2-4,-3 1 3,0-2-13,-3-1 5,-1-2 7,-2-4-11,4-3 1,1-3-3,3-1-1,1-4-34,2-3 13,1-3-6,2-6-14,1-2-14,2-3-9,0-2-49,0 0-10</inkml:trace>
  <inkml:trace contextRef="#ctx0" brushRef="#br0" timeOffset="163573.1901">16235 8812 192,'0'0'103,"0"0"-47,0 0-13,0 0-14,0 0 2,0 0 11,16-72 4,-14 67-12,-1 3-2,1 1 1,-1-1-11,4 0 0,4-3-15,5 2-5,5-2-2,1 1 1,3 2 5,-5 2-6,-2 0-4,-2 0 2,-1 21-13,-3 8 7,1 7 8,-4 7 13,-4 2 13,-3 1 2,0 0-10,0-7-3,0-3-9,0-6 3,0-5-3,0-2-6,0-5 0,0-3 1,0-4-1,0-4 1,0-4-1,0 0-2,0-3-36,0 0-28,0 0-19,5-13-73</inkml:trace>
  <inkml:trace contextRef="#ctx0" brushRef="#br0" timeOffset="163805.177">16256 9035 370,'0'0'46,"0"0"-14,0 0 5,0 0-7,0 0-21,0 0 39,0-41-30,12 38-7,5 0-10,2 1 3,4 2-3,3-1 5,1 1-6,-1-2-46,-4-1-86,-5 2-303</inkml:trace>
  <inkml:trace contextRef="#ctx0" brushRef="#br0" timeOffset="165989.0406">16821 8694 318,'0'0'138,"0"0"-69,0 0-18,0 0-23,0 0-8,0 0-2,-7 0-3,7 0-15,0 0 0,0 0-2,4 2-8,7 3 10,5 1 3,5-1 2,2 3-3,0 0 0,4-1 1,0 2-3,1-2-1,0 1-15,1 0 8,-1-1-5,-4 1-1,-1-2 14,-7-2 0,-4 1-11,-6 0 11,0-1-1,-4-3 0,0 2-1,-2 2-5,0 0 6,0 2-11,-2 4 11,-11 0 2,-4 6-1,-3 2 0,-2 7 9,-5 4-4,-1 4-4,-2 0 14,-1 0-1,2-3-10,5-3-1,0 0-2,2-2-1,1-3 4,3-4-2,3-2-2,6-6-30,5-4-24,2-7-87</inkml:trace>
  <inkml:trace contextRef="#ctx0" brushRef="#br0" timeOffset="166868.9811">17100 8332 465,'0'0'62,"0"0"-51,0 0-3,-48 87 4,31-54 3,0 0-3,1-4-10,5-4 0,1-4 1,1-3-3,1-1 0,-1-3-5,1-4-41,0-4-65,2-4-120</inkml:trace>
  <inkml:trace contextRef="#ctx0" brushRef="#br0" timeOffset="167148.9658">16930 8410 342,'0'0'28,"0"0"-24,0 0-8,0 0 8,0 0-2,0 0-1,96 93 1,-81-76 11,-1-4-9,-3 1-2,-2-2 1,-2 0-3,-2-2 0,-4 0-84,1-3-91</inkml:trace>
  <inkml:trace contextRef="#ctx0" brushRef="#br0" timeOffset="167524.9455">16802 8473 222,'0'0'70,"0"0"-62,0 0 45,103-1-23,-64-2-13,4-1 3,-1-1-4,-2-1 2,-3-1-10,0 1-3,-5 2-3,-6 3-2,-6 1-10,-7 0-86,-5 0-91</inkml:trace>
  <inkml:trace contextRef="#ctx0" brushRef="#br0" timeOffset="168836.8596">18425 8768 383,'0'0'173,"0"0"-161,0 0-1,0 0-11,0 0 0,-56 94 18,42-63-2,-2 1-5,2 0-8,-1-3-2,-1 0 2,-3-1-3,0-2-11,-1-3-61,3-5-82,1-3-131</inkml:trace>
  <inkml:trace contextRef="#ctx0" brushRef="#br0" timeOffset="169148.8375">18259 8830 233,'0'0'59,"0"0"-26,0 0-2,0 0 23,0 0-8,42 79-9,-29-48 5,3-1-28,1-3-12,0-5 5,-1-1-7,-2-2 3,0-1-6,0-2-3,2-2-59,3-4-85,1-7-120</inkml:trace>
  <inkml:trace contextRef="#ctx0" brushRef="#br0" timeOffset="169740.8029">18369 8557 288,'0'0'65,"-97"-1"19,41 1-23,-1 18-14,2 7-15,3 7-14,12 7-9,8 6 5,6 5-5,3 5 12,7 2-12,4-3-3,7 0-6,5-4 0,0-5-7,12-5 4,6-2-5,9-2 2,7-4-9,11-5 14,12-8 1,10-9 7,3-10-1,3 0 0,3-10-5,-3-11 6,-2-1 2,-5-4-3,-11-1 0,-11 2-3,-10-3 2,-7-2 4,-9-3 9,-1-3 2,-5-5-10,-5 1-4,-3-4 0,-4 2 0,0 5 9,-8 2-3,-11 3-5,-3 5-2,-6 3-5,-5 6-1,-3 6-20,-3 6-31,-4 6-53,-3 0-150</inkml:trace>
  <inkml:trace contextRef="#ctx0" brushRef="#br0" timeOffset="174078.7022">20190 8472 82,'0'0'418,"0"0"-341,0 0-5,0 0-18,0 0-20,0 0-3,0-3 9,0 3-18,0 0-17,0 0-3,0 0-2,0 16-13,1 14-2,4 17 14,1 8 2,0 4 6,2-2-6,-1-1 2,-3-3-3,-1-2 1,0-1 2,0-2-2,-1-6-1,-2-3 3,0-1-3,0-5-1,1-3-1,1-3-14,-1-6-13,2-4-32,3-7-52,-3-8-130</inkml:trace>
  <inkml:trace contextRef="#ctx0" brushRef="#br0" timeOffset="174798.6537">20761 8591 372,'0'0'90,"0"0"2,0 0-5,0 0-33,0 0-41,0 0-13,-9 8-2,9 24-5,-1 10 1,-1 7 12,-1 1-4,-4-1 5,3-4-4,-2-2 0,1-2-3,1-3 0,-1-5 0,-2-3 1,2-6-1,1-3 6,1-5-6,1-6-29,2-7-67,0-3-80,0 0-159</inkml:trace>
  <inkml:trace contextRef="#ctx0" brushRef="#br0" timeOffset="175350.6159">20743 8655 454,'0'0'8,"0"0"11,0 0-7,0 0 50,22-82-1,-8 69-10,9 2-28,7 1-16,4 7-4,2 3-3,-4 0-8,-3 17 5,-8 8-4,-6 6 5,-14 3 2,-1 2-7,-13 0-9,-13-2-7,-4-7 2,2-5-2,0-7 8,2-3 15,4-3 0,7-4 0,3-2 1,8-3 0,2 0 2,2 0 14,0-4-15,3-4 6,12 3-8,3 5 0,4 0-5,-1 9-1,0 11 2,-1 6 2,-4 0 2,-7 4 0,-6-2 0,-3-3-7,-2 1 7,-15-5 4,-4-1 6,-8-1 17,-2-2-23,-5-2 5,1-3-4,3-6-5,5-4 0,6-2-17,4 0-21,6-11-66,5-4-235</inkml:trace>
  <inkml:trace contextRef="#ctx0" brushRef="#br0" timeOffset="176030.5765">21342 8670 417,'0'0'57,"0"0"-9,0 0 10,0 0-44,0 0-7,0 0 0,0 0-6,33 0 1,-13 3-2,2 5-2,4 4 2,4 0 1,3 0 0,0 1 1,-2 1-1,-4 0-1,-3-1 1,-3 1-1,-6-2-1,-5 0-2,-4-1 2,-5-3 1,-1 2-1,0 1 1,0 4 8,-14 2-7,-6 4 3,-7 3 1,-6 7-1,-7-2 1,0 4 24,0-1-14,-3 0-14,4-2 3,6 0 0,5-3-4,5-4-46,10-4-22,2-5-100</inkml:trace>
  <inkml:trace contextRef="#ctx0" brushRef="#br0" timeOffset="176903.6906">21321 8284 99,'0'0'298,"0"0"-260,0 0-15,0 0-20,0 0 6,0 0 4,-28 63 10,16-38-10,-2 2 3,1 0-13,-1 1-1,0-1 2,-2-3-4,3-2 2,1 0-2,1-3-5,0-4-63,2-3-117</inkml:trace>
  <inkml:trace contextRef="#ctx0" brushRef="#br0" timeOffset="177231.6714">21200 8339 311,'0'0'130,"0"0"-119,0 0-11,0 0 0,0 0 0,0 0 3,43 74 17,-32-51-4,2-1-15,-1-1 10,-1 0-9,-1-3-1,-1-1 0,-3-2-1,-1-2-32,-1-3-41,-2-5-50,-2-3-143</inkml:trace>
  <inkml:trace contextRef="#ctx0" brushRef="#br0" timeOffset="177679.6438">21157 8418 164,'0'0'52,"0"0"18,88 1-11,-51-1-30,5 0-22,1 0-6,-3-1 5,-7-2-6,-6 1-13,-8 1-80,-8 1-97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09:03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3758 1700 185,'0'0'126,"0"0"-79,0 0-14,0 0 17,0 0 0,0 0-9,7-26-7,-7 25-10,0 1 6,0 0 3,0 0-7,0 0-4,0 0-22,0 0-1,0 0 0,0 0-4,0 0-8,0 0 7,0 4-4,0 10 10,0 7 7,0 5-2,0 3 0,0 2 2,-6-3-4,0-2-2,2-3-1,-1-7 0,1-1 3,1-3-3,0-3 0,3-3 0,0-1-2,0-3-7,0 2-16,0-3-18,16 1 7,1-2 36,5 0 0,2 0 0,4 0-5,2-8-3,1-1-18,1 0-22,-4 0 9,-4-2 11,-3 1 4,-3-1 23,-6-1 0,-3-1 1,1-1 0,-4-1 2,-3 0 23,-3 2 2,0-1 7,0 4-7,0-1 13,0 4-11,0 2-7,0 2 7,0 1 5,0 2-3,0 0-7,0 0-24,0 3-8,0 22-15,0 11 23,-1 8 8,-1-1-4,2-2 0,0-5-2,0-3 2,0-2-8,0 0 0,6-5-16,0 0 10,-1-3-29,-1-5-40,-3-5-64,-1-5-194</inkml:trace>
  <inkml:trace contextRef="#ctx0" brushRef="#br0" timeOffset="887.9459">3868 1433 353,'0'0'22,"0"0"-2,0 0-20,0 0 3,0 0 0,0 0 0,-82 13 0,61-2 24,3 2 9,-1-1 2,1 2-5,2 3-14,-2 3-9,3 4-3,2 3-4,-1 4 2,6 4-5,0 4 2,2 3-2,-2 4 2,4-1-1,-1 1 1,5 4-4,0 3 2,0 3 0,6-1 0,8-4-1,5-2-2,8-6 0,4-4-10,5-2 5,6-8 8,7-3 3,3-6-3,5-5 0,4-8-2,3-7 2,2 0-2,-2 0-10,3-9-6,-7-7 11,-5-1 7,-9-4 0,-3-2 3,-8-4-1,-7-3 39,-1-6-24,-6-4-3,1-6 1,-4-5 0,-3 0-8,-3 0 3,-6 3 24,-6 1 8,0 0-6,-7 1-11,-13-4-22,-2 0 0,-5 1 4,-6 0-7,-4 4 0,-8 3-1,-4 8 5,-9 3-3,-5 9-1,-1 5-5,1 5 5,11 6-3,3 5 2,7 1-4,3 0-27,0 18-17,-2 8-36,5 5-5,3 1-10,3-4-135</inkml:trace>
  <inkml:trace contextRef="#ctx0" brushRef="#br0" timeOffset="5546.9082">6946 1718 340,'0'0'143,"0"0"-80,0 0-16,0 0-11,0 0 0,0 0-19,0 0 11,0-30 0,0 30-9,0 0-1,0 0-17,0 0-1,0 0-12,0 13 1,0 16-4,6 5 15,-3 6 0,3-1 8,-3-3-8,0-3-4,0 0 1,-1-4-22,-2-1 5,0 1-24,0-4-4,0 3-41,0-4-66</inkml:trace>
  <inkml:trace contextRef="#ctx0" brushRef="#br0" timeOffset="6122.8761">6727 1677 149,'0'0'127,"0"0"-76,0 0-8,0 0 1,0 0-9,0 0 2,46-73 2,-35 66-18,2 3-15,5 1 1,10 3-4,5 0 2,7 0 4,2 14-9,3 8 0,1 8-2,-1 2 2,-1 5-2,-5 1 5,-4-3-3,-7 1 0,-4-3 1,-12-3-3,-6 0-6,-6 2-12,0 2 20,-20 1 7,-8-4 0,-3 0-1,-2-7 0,3 0-6,3-6-3,5-2-5,2-3 8,-2-9 0,3-3 1,-4-1-4,1 0 5,-2-5-4,-1-9-3,5-3-23,2 2-16,5 1-15,-2 3-30,6 3-98</inkml:trace>
  <inkml:trace contextRef="#ctx0" brushRef="#br0" timeOffset="6946.8209">7549 1622 109,'0'0'294,"0"0"-225,0 0-40,0 0-29,0 0-5,0 0 3,24-5 2,-4 5 6,3-2 7,4 1-2,-3 1-4,-1-3 2,-1 1-5,-2 2-2,1 0-2,-6 0-1,0 0-31,-6 0-86,-6 0-86</inkml:trace>
  <inkml:trace contextRef="#ctx0" brushRef="#br0" timeOffset="7202.804">7735 1625 309,'0'0'117,"0"0"-88,0 0-29,0 0 1,0 0 16,-6 99 3,6-64-10,0 1 14,0-3-15,0-2 2,0-4-7,5 1-3,-1-3 0,1-4 0,-1 3 8,1-2-9,-2 0 3,-2 1-9,-1-5 4,0-3-43,0-8-79</inkml:trace>
  <inkml:trace contextRef="#ctx0" brushRef="#br0" timeOffset="7410.7915">7664 2100 500,'0'0'66,"0"0"-44,0 0-20,0 0 1,0 0-2,0 0 2,92-16 1,-59 8-3,1 1-1,1-1 0,-2-1-34,-5 2-139</inkml:trace>
  <inkml:trace contextRef="#ctx0" brushRef="#br0" timeOffset="7978.7552">8278 1597 469,'0'0'80,"0"0"-54,0 0-20,0 0 7,0 0-1,0 0 18,-59-76-2,41 74-28,3 2 0,-9 0-6,2 5 6,-1 8 0,4 5 0,3 3 0,5 4-8,8 3 7,3 1 0,0 2-8,25 1 4,10 0-7,5-4 11,3 1 1,-1-3 0,-6-1-1,-6 2-30,-8 0 5,-7-3 10,-6 2 15,-8-5-6,-1-3 3,0 0-4,-14-5 8,-5 0 0,-1-6 1,-6-1 6,0-3-7,-3-1 0,1-1-6,2-1-45,-2 0-62,3 0-89</inkml:trace>
  <inkml:trace contextRef="#ctx0" brushRef="#br0" timeOffset="8466.7242">8611 1611 226,'0'0'150,"0"0"-78,0 0-51,0 0-18,0 0-2,0 0 14,106 0 9,-64 0-5,1 0 5,0 0-16,-1 0-2,-6 0-2,-3 0-2,-4-2-4,-5 1-25,-7 1-59,-11 0-124</inkml:trace>
  <inkml:trace contextRef="#ctx0" brushRef="#br0" timeOffset="8754.7071">8850 1605 398,'0'0'70,"0"0"-46,0 0-24,0 0 0,0 0 15,0 94 12,0-62-13,0 0 1,0-2 4,0-3-12,0-1-6,0 0-1,7-1 0,-1 0 0,-1 1 4,-2-3-4,1 1-6,-1 0-1,0-3-16,4-3-33,-2-6-57,1-5-202</inkml:trace>
  <inkml:trace contextRef="#ctx0" brushRef="#br0" timeOffset="9098.6843">9170 1632 396,'0'0'6,"0"0"15,0 0 18,0 0 58,0 0-50,0 0-47,16 0-13,-13 35 13,-2 7 3,-1 2 29,0-2-24,0-4-6,0-6 15,2-1-17,2-6 0,0-2-28,2-6-14,-3 0-14,0-3-20,-1-5 26,-1-6-179</inkml:trace>
  <inkml:trace contextRef="#ctx0" brushRef="#br0" timeOffset="9578.6547">9203 1677 299,'0'0'38,"0"0"-6,0-99 15,5 70 6,4 2-29,1 4 10,-1 6 2,3 2-26,0 5 12,3 5-16,4 5-5,1 0-1,7 5-6,3 18 2,-5 6 2,0 2-2,-8 2 4,-4 1-3,-10-1 0,-3-3-7,-3 0-6,-21-2 14,-7-5 1,-5-5 2,2-6 2,1-5-2,9-3-1,9-4 4,8 0-2,5 0 5,2 0-7,0 0 6,0 0 9,0 0-15,6 0-2,12 0 1,4 1-1,1 10 2,7 1 0,-2 3 1,0 0 0,1 0-1,-4 0 3,-4-1-7,-3-1-27,0 1-37,-5-2-44,0-3-1,-5-2-37</inkml:trace>
  <inkml:trace contextRef="#ctx0" brushRef="#br0" timeOffset="9978.6289">9851 1608 434,'0'0'117,"0"0"-18,0 0-19,0 0-38,0 0-37,0 0-5,-3-20-16,21 19 16,13-2 0,8 2 6,0-3-4,0 3-2,-2 1-5,-3 0-4,-1-2-22,-9 2-54,0 0-54,-8-1-104</inkml:trace>
  <inkml:trace contextRef="#ctx0" brushRef="#br0" timeOffset="10202.6146">10051 1578 381,'0'0'137,"0"0"-137,0 0-6,0 0 6,-18 104 9,16-69 19,2-4-11,0 1-6,0-4-6,0-2 2,0 1-1,3-2-5,0 0 0,-3 0 1,0-1-2,0 0-11,-7-1-29,-8-2-107</inkml:trace>
  <inkml:trace contextRef="#ctx0" brushRef="#br0" timeOffset="10394.6025">9869 2073 547,'0'0'81,"0"0"-40,0 0-28,0 0-5,0 0-10,0 0 4,103-3 0,-69 0 0,3 0-2,2 0-1,3-3-58,-5 0-47,-4 0-84</inkml:trace>
  <inkml:trace contextRef="#ctx0" brushRef="#br0" timeOffset="10930.5684">10478 1607 624,'0'0'69,"0"0"-5,0 0-61,0 0-6,0 0 3,0 0-16,1 57 16,2-18 0,0 0 0,1-3 12,-2-1-11,-1-5-1,1-3 1,-1 0-1,2-3 0,-1-1-9,-1-1-57,1-4 8,1-7-110,-3-4-142</inkml:trace>
  <inkml:trace contextRef="#ctx0" brushRef="#br0" timeOffset="11474.5334">10454 1692 277,'0'0'36,"0"0"33,0-88-32,7 59 4,5 8 17,0 3-10,3 8-5,-3 3-16,9 3-18,-2 4-9,1 0 0,3 7-1,0 11-4,-4 7 4,-4 0 1,-7 4 0,-8 1-4,0 0-7,-11-2 10,-14 0-1,-4-7 2,3-5 1,2-5-1,10-6 0,8-1-1,5-4 1,1 0 3,0 0 2,0 0-2,0 0-3,6 0-1,10 0-4,5 0 1,1 0 1,4 4 2,-7 13-5,2 4 5,-3-1 1,-6 2-2,-2-1 2,-5 0 0,-5 0 3,0-3-10,0-1 9,0 0-2,-11-4 1,-2 2 1,-5-3 2,-1-2-3,-1 0-1,-1-6-3,1-3-11,3-1-15,-2 0-12,2-8-14,2-9-45,5-1-246</inkml:trace>
  <inkml:trace contextRef="#ctx0" brushRef="#br0" timeOffset="12058.4995">10994 1576 379,'0'0'168,"0"0"-108,0 0-47,0 0-13,0 0-24,0 0 24,-23 113 0,14-67 0,2-4 3,2-4-1,4-7-2,1-4-4,0-3 4,7-3-4,8-3 1,6-3-15,3-6 14,0-4-36,3-5 31,4 0 8,-2 0-9,-1-5 9,-4-5 2,-5-5 2,-4-2 2,0-1 55,-2-3-34,5-4-14,-1-3-11,-1-3 4,-2-4-5,-4-1 0,0 0-2,-4 3 2,-3 6-10,-3 6-8,0 7-3,0 8-28,-3 5-49</inkml:trace>
  <inkml:trace contextRef="#ctx0" brushRef="#br0" timeOffset="12674.4594">11538 1552 228,'0'0'132,"0"0"-38,0 0 5,0 0-23,0 0-38,0 0-20,50-12-18,-16 12 1,12 0 6,-1 0-6,4 0-1,-7 0 3,-8 0 1,-4 0-4,-11 0-2,-5 2-35,-2 0-30,-11-2-79,-1 0-215</inkml:trace>
  <inkml:trace contextRef="#ctx0" brushRef="#br0" timeOffset="12922.4425">11679 1567 288,'0'0'56,"0"0"-49,0 0-7,0 0 26,0 91 7,0-58 10,1 0 0,2 0-17,-1-2-8,-1-2-12,2-2 0,0 1-6,-2-2-10,2-2-83,2-2-86,-1-3 40</inkml:trace>
  <inkml:trace contextRef="#ctx0" brushRef="#br0" timeOffset="13442.4129">12099 1528 417,'0'0'68,"0"0"-42,0 0-6,0 0-19,0 0 2,0 0-3,52 0 6,-29 0 2,5 0 1,2 0-9,3 0 2,1 0 3,2 0-5,-9 0 0,1 0-39,-7 0-29,-9-4-94</inkml:trace>
  <inkml:trace contextRef="#ctx0" brushRef="#br0" timeOffset="13714.3923">12256 1539 213,'0'0'57,"0"0"-51,0 0 46,0 0-16,0 0-5,-2 101-2,2-74-16,0 0 4,0-1-12,-1-1-2,-1-3 8,-1-1-10,2-1-1,-1 0 0,1-1-1,1-2-6,0 1 3,0-4-30,0-2-151,-4-1-42</inkml:trace>
  <inkml:trace contextRef="#ctx0" brushRef="#br0" timeOffset="13906.3854">12096 1980 365,'0'0'30,"0"0"-29,0 0 3,0 0 0,0 0-2,99-2 1,-71 1 3,5-2-2,-2 3-4,-1-2 0,1 2-25,-1-1-109</inkml:trace>
  <inkml:trace contextRef="#ctx0" brushRef="#br0" timeOffset="14970.313">12729 1536 440,'0'0'122,"0"0"-36,0 0-23,0 0-44,0 0-10,0 0-9,0-2-1,3 7-5,4 14-4,2 10 10,2 6 0,3-1 1,0 2 1,4-3-2,-3-1 1,3-2 3,-3-2-2,1-3-1,6-1-2,-4-3 3,6-6 0,-3-4-2,-3-4-4,-3-4 2,-6-3-9,-2 0 4,-2 0 3,2-4 4,-2-9 2,-2-3 3,-2-2 5,1-2 14,2-2-8,1-1-3,2-4 2,5-3-14,2-1-2,2-1-1,-1 0 2,-3 2 4,0 3-2,-3 0-1,-2 4 1,-3 4-4,-2 2 2,1 3-5,-1 6-40,-2 5-61,0 3-70,1 0-168</inkml:trace>
  <inkml:trace contextRef="#ctx0" brushRef="#br0" timeOffset="15288.3135">13387 1488 156,'0'0'274,"0"0"-232,0 0-29,0 0-5,0 0-8,82-5 2,-51 5 2,1 0-3,-1-1 0,-1-3-1,-2 1 2,-4 1-2,-3-1 0,-5 1-22,-4 1-57,-8-1-62</inkml:trace>
  <inkml:trace contextRef="#ctx0" brushRef="#br0" timeOffset="15560.2948">13537 1513 280,'0'0'114,"0"0"-78,0 0-27,0 0-9,0 0 1,0 0 18,0 94 5,0-66-18,5 1 0,-2 1-5,-2-3 4,2-2 1,-3-2-6,0-2 1,0-1 0,0-2-1,0-2 0,0-1-28,-7-6-69,-6-2-112</inkml:trace>
  <inkml:trace contextRef="#ctx0" brushRef="#br0" timeOffset="15776.2824">13391 1873 270,'0'0'143,"0"0"-91,0 0-14,0 0-32,0 0-3,0 0 10,115 0 8,-78 0-19,-1-3 4,0 0-5,-5 0-2,-1 1-18,-3-1-22,-5 3-38,-5-1-116</inkml:trace>
  <inkml:trace contextRef="#ctx0" brushRef="#br0" timeOffset="16368.2457">14057 1459 188,'0'0'93,"0"0"-47,0 0-26,0 0-20,0 0 2,0 0 2,35-2 47,-12 4-7,8 1-9,6 0-17,2 0-1,3-1-4,1-2-6,-1 0-6,-2 0 2,-2 0-3,-4 0-8,-10 0-73,-6 0-80</inkml:trace>
  <inkml:trace contextRef="#ctx0" brushRef="#br0" timeOffset="16672.2256">14282 1464 340,'0'0'18,"0"0"-10,0 0-8,0 0 36,0 106 12,0-69-10,0-3-15,0 1-10,0-4-8,0-2-3,4-3 1,-2-3-3,1-2 0,1 1 0,-2-6-6,1-2-41,-3-4-58,0-2 27</inkml:trace>
  <inkml:trace contextRef="#ctx0" brushRef="#br0" timeOffset="17232.1936">15034 1512 274,'0'0'71,"0"0"-48,0 0-23,0 0-13,0 0 4,0 0 9,-28 79 23,9-44 2,-1 0 0,-4-1-9,3-1-10,0-2-1,2-2-5,2-1-39,1-4 19,5 0 16,0-3 4,2-3 0,-2 1-11,-2-3-23,2-4-38,2-3-2,3-5-118</inkml:trace>
  <inkml:trace contextRef="#ctx0" brushRef="#br0" timeOffset="17600.167">14819 1465 131,'0'0'169,"0"0"-164,0 0-3,0 0 15,0 84 37,8-58-40,2-2-5,0-1-7,4-5-1,-1-2-1,1-2 0,2-2-3,-1-3-39,1-3-62,-5-3-126</inkml:trace>
  <inkml:trace contextRef="#ctx0" brushRef="#br0" timeOffset="19063.7111">16693 1665 57,'0'0'328,"0"0"-237,0 0-7,0 0-41,0 0-12,0 0-28,0-1-3,0 1 0,0 0-10,0 13 5,0 5 4,1 4 2,4 0 0,1-1-1,3-1-2,0-2 2,1-3 0,0-3 0,0-6-3,0-1 2,-1-4-2,0-1 2,0 0-16,0 0 10,3-6 7,0-8 0,1-2 1,1-4 2,-1-2 1,-1 1-4,-2 4-16,1 5 14,-5 3-9,-3 6 5,0 3 4,1 0-5,1 0-55,2 13 43,-1 7-3,-1 1 12,1 0 3,1-3 4,3 0 2,4-3 1,2-4-1,1-4 0,2-4 0,-1-3-3,0 0 1,0 0 3,-5-10-2,-4-4 6,0-1-1,-3-5 31,-3-1-19,-3-1 24,0 0-22,0-3 17,-3 1-4,-6 2-19,0 2-5,2 2-6,2 4-11,-1 5-64,1 7-58</inkml:trace>
  <inkml:trace contextRef="#ctx0" brushRef="#br0" timeOffset="19575.6781">17499 1904 461,'0'0'118,"0"0"-88,0 0-16,0 0-13,0 0-1,0 0-4,0-3-26,0 2-42,0-1-46,1-2-265</inkml:trace>
  <inkml:trace contextRef="#ctx0" brushRef="#br0" timeOffset="20200.8011">17804 1838 415,'0'0'25,"0"0"-18,0 0-4,0 0 0,0 0 11,0 0 27,49 0-8,-38-1-5,0-5-8,-3 0-6,-2-3-8,-1-1 1,-2-1 13,-2-4-19,-1-5-1,0-2-1,0-6-5,0 1-23,-4 0-34,-7 1-13,-3 7-8,-6 4-7,-1 6 3,4 5 44,4 4 44,6 0 33,5 0-20,2 0-13,0 5 2,2 9 7,11 1 33,5 0 4,3-1 0,2-2 0,0-2-25,1-2-8,-3-2 9,2 0 5,-3-2 5,-1 3-7,-3-2-16,-1 4-4,0 2-5,-3 3 0,-2 2-6,-4 2 2,0 2 4,-3-2 5,0-2-2,0 1 1,-1-2 1,2 0-5,2-2-8,1-2-67,5-5-7,6-3-302</inkml:trace>
  <inkml:trace contextRef="#ctx0" brushRef="#br0" timeOffset="20399.3279">18349 1888 153,'0'0'569,"0"0"-537,0 0 17,0 0-49,0 0-3,0 0-16,-2 2-20,2-1-43,0-1-91,6 0-43</inkml:trace>
  <inkml:trace contextRef="#ctx0" brushRef="#br0" timeOffset="21121.862">18940 1355 460,'0'0'112,"0"0"-35,0 0-10,0 0-39,0 0-24,0 0-4,-2-4-3,-2 29-15,-1 11 16,-2 8 2,3 1 0,-1 0 2,0-3-2,5-1 0,0-5 0,0-2-1,0-8-1,5-3-5,8-7-9,2 0 9,3-6-6,0-2 12,4-5-17,4-3-3,3 0-13,1 0-34,2 0-39,-4-6-8,-8-2-96</inkml:trace>
  <inkml:trace contextRef="#ctx0" brushRef="#br0" timeOffset="21412.4338">18744 1584 252,'0'0'66,"0"0"-39,0 0 5,0 0 7,0 0-13,0 0-3,105 0-9,-72 0-11,6 0-2,0 0 7,0-3-8,-1 1-57,-10-2-125</inkml:trace>
  <inkml:trace contextRef="#ctx0" brushRef="#br0" timeOffset="21622.7659">19416 1682 534,'0'0'119,"0"0"-91,0 0-20,0 0-8,0 0-45,0 0-52,16 4 28,-7-4-66</inkml:trace>
  <inkml:trace contextRef="#ctx0" brushRef="#br0" timeOffset="25149.3416">20262 1292 267,'0'0'115,"0"0"-49,0 0-31,0 0-22,0 0-13,0 0-9,0 0 9,0 51 2,-8-15 24,-4 5-2,-1 3-9,-3-2-2,-1-2-5,1 0-4,2-7 0,1-3-4,4-5 3,-2-2-3,3 0-1,-2-2-3,0-5-66,1-1 46,2-9-44,4-6-172</inkml:trace>
  <inkml:trace contextRef="#ctx0" brushRef="#br0" timeOffset="25525.3211">20242 1268 305,'0'0'135,"0"0"-64,0 0-17,0 0-27,0 0-1,0 0-6,9-30-20,0 54-22,3 12 15,6 9 7,-1 6 1,2-3 12,0-2-12,-1-6 6,0-3-3,-3-8-3,0-1-1,-2-6 1,-1-2-1,-1-3 0,-5-4 4,-2-3-4,-1-1-18,-1-1-61,-2-4-76,0-4-111</inkml:trace>
  <inkml:trace contextRef="#ctx0" brushRef="#br0" timeOffset="25752.8378">20233 1586 280,'0'0'215,"0"0"-163,0 0-33,0 0-15,0 0 0,0 0-3,90-29 0,-60 23 2,-1 1-3,0-1 0,-4 2-54,-8-1-139</inkml:trace>
  <inkml:trace contextRef="#ctx0" brushRef="#br0" timeOffset="26072.8214">20746 1390 321,'0'0'53,"0"0"35,0 0-15,0 0-73,0 0 0,0 0 0,0 83 19,0-44 10,0-3-24,-1-3 6,1-3-7,0-6-4,0-4 6,0-5-6,0-3-44,0-3-28,0-8-93</inkml:trace>
  <inkml:trace contextRef="#ctx0" brushRef="#br0" timeOffset="26440.7983">20664 1396 450,'0'0'24,"0"0"22,2-89-21,13 65-15,0 6-9,2 6 9,3 5-2,5 7-7,4 0 0,5 10-1,4 17-3,0 9 2,-2 5-5,-3 2 6,-7-2-1,-4-2 5,-8-5-6,-6-3 2,-7-6-4,-1-2 4,0-5 17,-19 0-12,-3-4 7,-5-1-10,-3-4 13,3-3-15,-1-3 0,1-3-1,-1 0-23,-2 0-34,2 0-66,0-4-252</inkml:trace>
  <inkml:trace contextRef="#ctx0" brushRef="#br0" timeOffset="26882.6676">21242 1312 285,'0'0'57,"0"0"-52,0 0 8,0 0-9,0 0 7,0 0 21,95-7-2,-63 7 0,3 2-12,4-2-8,1 0-5,-1 1-5,-6 1-15,-9 0-83,-11-1-123</inkml:trace>
  <inkml:trace contextRef="#ctx0" brushRef="#br0" timeOffset="27202.6501">21475 1339 280,'0'0'0,"0"0"0,0 0 14,0 0 20,11 84 4,-6-55-3,-1 1-19,-2-2-7,-2-2-3,0-2-2,0 0-1,0-1-3,-5-4 6,-1 1-3,-4-5-2,0-2 8,-3-4-2,-1-1 1,-3-4 2,-1-2 12,-1-2-19,0 0 13,-2 0-12,-3-8-3,1-2-1,-2-2 0,0-2-47,1-1-154</inkml:trace>
  <inkml:trace contextRef="#ctx0" brushRef="#br0" timeOffset="27752.1158">21859 1308 66,'0'0'247,"0"0"-172,0 0-27,0 0-32,-92 79 6,71-40-5,6 0-5,3 2-10,8-5 2,4-5-2,0-2-4,3-6-6,13-4-7,5-1 14,8-6 1,3-4 7,7-5-3,0-3 1,1 0 6,-1-11-2,-2-5-2,-7-5 0,-6-5 10,-3-2 17,-8-4 9,-7-2-17,-3 2-2,-3-3-14,0 3-10,-13 2 0,-4 4-45,-5 7-79,-2 2-115</inkml:trace>
  <inkml:trace contextRef="#ctx0" brushRef="#br0" timeOffset="28155.3039">22359 1315 304,'0'0'117,"0"0"-59,0 0-10,0 0-27,0 0-9,82-8-7,-50 6 7,0-1-3,0 2-5,-4-2 1,-1 3-5,-9-1 0,-3 1-37,-9 0-100,-6 0-168</inkml:trace>
  <inkml:trace contextRef="#ctx0" brushRef="#br0" timeOffset="28368.5354">22491 1339 206,'0'0'80,"0"0"-78,0 0 11,0 0 19,-26 102 3,23-73-3,2-3-2,1 0 6,0-3-10,0-2-11,0 1-13,0 1 3,0-2-5,3-3 1,1-1-1,-4-3-54,0-6-96</inkml:trace>
  <inkml:trace contextRef="#ctx0" brushRef="#br0" timeOffset="28554.9179">22368 1701 256,'0'0'341,"0"0"-221,0 0-54,0 0-27,0 0-39,0 0-8,59 0 7,-21 0 2,7 0-2,-3 0-24,1 0-16,0 0-46,-2-1-41,-3-5-138</inkml:trace>
  <inkml:trace contextRef="#ctx0" brushRef="#br0" timeOffset="29330.511">22955 1295 328,'0'0'124,"0"0"-91,0 0-32,0 0-1,0 0 23,-5 90 9,1-58-20,1 0-4,0-4 0,0 1-8,1-4 6,1-2-5,1-2-1,-2-3 1,0-2 1,1-2 1,1-2-3,0-3-3,0-2 1,0-3-12,0-1-46,0-3 5,0 0-10,3 0 35,0-8 30,2-9 4,-2-4 4,4-3 6,5-4-14,0-4-2,3 0-16,0 0-22,-5 3 35,-4 4 5,0 3 42,-4 3 11,-2 2-13,1 4 31,-1-1 2,0 2 0,2 1-23,-2 3-18,0 1-20,3 4-5,-3 2-6,1 1-1,2 0-8,2 0 8,6 1-2,5 17-8,3 10 6,0 2 4,2 3-2,3-2 0,1-1-14,-1-4 4,2-5-10,-4-3-22,-3-4 9,-4-3 1,-4-4-5,-4-4 28,-2 0 2,-4-3 2,-1 0 7,0 0 10,2 0 58,-1-2-4,4-8-35,-1-4 15,1-4-26,2-3 3,0-6-19,3-2-2,0-4-2,5-3-14,0 0-51,4 2-19,-1 3-43,-6 6-57</inkml:trace>
  <inkml:trace contextRef="#ctx0" brushRef="#br0" timeOffset="29719.541">23641 1265 589,'0'0'0,"0"0"-15,0 0 9,0 0 5,0 0-3,0 0 4,34-6-2,-16 6 2,1 4 0,2 4 4,-1-3-4,-1-3 2,2 0-1,-3-2-1,3 0 1,-5 0-1,-1 0-53,-4 0-73,-7 0-77</inkml:trace>
  <inkml:trace contextRef="#ctx0" brushRef="#br0" timeOffset="30042.1032">23706 1336 236,'0'0'13,"0"0"-13,0 0 0,0 0 5,0 0 9,0 78 18,0-54 4,0 2-14,0-2-1,0-2-13,0 1-3,0-2 3,0-2-8,-1-1 32,-2-1-18,0-2-13,0-1 1,0-2-1,2-2 3,-1 1 2,1-4-6,-1-1-6,-2-1-59,-1-4-156</inkml:trace>
  <inkml:trace contextRef="#ctx0" brushRef="#br0" timeOffset="30823.4372">23608 1256 162,'0'0'35,"0"0"9,0 0 14,0 0-4,0 0-6,0 0-8,0-6-18,0 6 2,4-2-5,7 2-18,7 0 12,0 0-13,4 0 4,2 0 0,3 0 2,2 0-4,3 0 0,1 0-2,-2 2 0,-1 1-4,-4-1-18,0-1-16,-2-1-22,-2 0-23,-2 0 10,-2 0-65</inkml:trace>
  <inkml:trace contextRef="#ctx0" brushRef="#br0" timeOffset="33423.2843">20015 2355 350,'0'0'150,"0"0"-73,0 0-10,0 0-45,0 0-22,0 0 0,0 0-1,0-5-6,0 5 5,16 0-3,12 0 5,18 0 6,14 0-5,8-3 5,4 1-5,-1-1-1,-8 2-3,-12 0-31,-11 1 2,-17 0-55,-15 0-67</inkml:trace>
  <inkml:trace contextRef="#ctx0" brushRef="#br0" timeOffset="33791.2608">20205 2374 170,'0'0'42,"0"0"-15,0 0 15,0 0 33,0 0-17,0 0-9,21 102-3,-20-71 3,2-1-38,2 0-1,1-2-9,1 0 6,-1-3-7,0-2 1,-3-2 5,0-5-3,-1 0-3,1-3 4,1-3-4,5-2-102,4-6-33,4-2-73</inkml:trace>
  <inkml:trace contextRef="#ctx0" brushRef="#br0" timeOffset="34203.375">20674 2392 156,'0'0'384,"0"0"-314,0 0-30,0 0-40,0 0-1,0 0-16,3 66 17,-3-27-1,1 1 2,-1-6 4,0-2-5,0-4 1,0-4 2,0-1-2,0-2 0,0-3-1,0-3-12,3-2-42,0-6-53,0-6-106</inkml:trace>
  <inkml:trace contextRef="#ctx0" brushRef="#br0" timeOffset="34699.3438">20657 2341 345,'0'0'81,"0"0"-14,0 0-46,25-93 0,-13 74 5,2 8-1,-1 0-11,1 5-7,2 3-7,2 3 3,6 0-2,1 0-2,0 17-2,-2 5 3,-5 7-6,-5 4 2,-7 3 4,-6-1-7,0-2 2,-12-3-20,-12-3 11,-7-3 0,1-6-12,3-3-20,8-7 6,8-5 17,5-3 3,6 0 20,0 0 0,0-5 13,3-1-5,9 5 0,2 1-7,2 0 5,2 0-5,0 10 1,3 3-2,1 3 1,-2 0 5,4 0-3,-2 0-1,1 2 0,0-2 0,-2 2-2,-3-2-6,-5-4-90,-5-3-148</inkml:trace>
  <inkml:trace contextRef="#ctx0" brushRef="#br0" timeOffset="35131.3147">21395 2345 470,'0'0'41,"0"0"-28,0 0-13,0 0-21,0 0 10,-7 87 11,-3-47 15,-2 1 2,-2-5-5,1-2 1,0-5-6,2-7 0,0-1-4,1-4-3,3-2-1,-1-3-56,5-3 2,3-7-17,0-2-156</inkml:trace>
  <inkml:trace contextRef="#ctx0" brushRef="#br0" timeOffset="35451.2932">21449 2255 34,'0'0'191,"0"0"-91,0 0 5,0 0-29,0 0-24,0 0-28,40-36-19,-27 51-4,1 12 0,3 11 7,-2 7 3,-2 5 6,-4-4-13,0-4 6,-3-6-6,-2-4-1,1-5 1,1-4-1,1-2 0,-2-3-2,-1-6-1,-2 0-42,-1-6-8,-1-3-133</inkml:trace>
  <inkml:trace contextRef="#ctx0" brushRef="#br0" timeOffset="35660.0366">21387 2548 547,'0'0'21,"0"0"-21,0 0 0,83-20-1,-56 18 1,3 1 0,0-3 0,2 4-1,-3-3-98,-4-1-158</inkml:trace>
  <inkml:trace contextRef="#ctx0" brushRef="#br0" timeOffset="36427.9908">21806 2311 545,'0'0'70,"0"0"-26,0 0-44,0 0 0,0 0-25,0 0 15,0 92 8,0-52 2,0-1 0,0-4 6,0-3-6,-3-7 0,-2-4 4,2-1-2,0-6-1,-1-2 6,4-5-5,0-4 2,0-2-3,0-1-2,0 0-17,0 0-11,0-8-5,0-9-1,0-2 35,0-4 19,0-4 5,0-3 5,0-3-5,4-2-3,5-4-12,6-2-9,3 1 0,3 5 5,-3 10-2,-6 6 0,-5 10-3,-4 6 5,-3 3-1,3 0-4,5 12-23,5 17 13,4 10 10,2 3 1,-1 3 2,1-3-1,1-3-2,-2-4 2,-1-6 4,-3-7-6,-2-2-1,-2-8 0,-2-4 0,-1-4-4,1-4 5,-2 0 0,1 0 4,3-3 10,-1-10 7,1-6 12,0-3-25,3-7-3,-4-2 3,1-5-6,0-5 2,0-1-4,5 1-4,-2 3-8,2 7-41,-3 5-15,-4 8-29,-5 5-18</inkml:trace>
  <inkml:trace contextRef="#ctx0" brushRef="#br0" timeOffset="37163.9436">22864 2293 252,'0'0'256,"0"0"-189,0 0-25,0 0-30,0 0-7,0 0-1,-35-64-1,23 60 2,-7 3-5,-5 1 0,-3 0 0,-3 12 0,2 4-2,3 4 2,4 3-1,7 1-3,4 2 0,7 0 0,3 1-3,0-1 0,10 0-4,8-1-2,8-1-1,2-2 14,2 1 0,0-1 2,-1 0-1,-3-1-1,-5 0-7,-5-1 1,-5-2 0,-8-3 2,-3-2 1,0-4 3,-3 0 13,-14-2 7,-7-4 22,-4-2-13,-5-1-19,-3 0 2,0 0-12,-2 0-24,-2-3-28,2-8-104</inkml:trace>
  <inkml:trace contextRef="#ctx0" brushRef="#br0" timeOffset="37827.9012">23193 2263 252,'0'0'135,"0"0"-30,0 0-11,0 0-27,0 0-35,0 0-10,-4-3-22,-1 18-5,-1 12 2,1 11 1,-1 4 2,3 0 3,-1-2 1,4-2-4,0-5 3,0-2 1,0-5-5,0-2 1,-1-3-52,-4-3 5,1-4-40,-1-8-42,1-4-175</inkml:trace>
  <inkml:trace contextRef="#ctx0" brushRef="#br0" timeOffset="38179.8789">23143 2221 356,'0'0'45,"0"0"21,50-80-20,-29 64-12,0 3-23,2 7-3,-3 6-6,2 0-4,0 19 1,-2 7-8,0 9 8,-7 0 1,-4-1 11,-7-2-8,-2-3 0,0-4-1,0-4-2,-11-4 0,-6-2 0,-3-5 5,-5-2-10,-2-2 5,0 0-20,6-3-26,3-2-45,6-1-129</inkml:trace>
  <inkml:trace contextRef="#ctx0" brushRef="#br0" timeOffset="38683.8471">23789 2257 81,'0'0'136,"0"0"-102,0 0 1,-81-15 2,53 30-7,-1 13-12,1 7-8,1 6-7,7 2 3,3 1 1,9-5-6,5-6 3,3-4-4,0-5-7,12-3-1,6-4 8,0-5 17,4-4 42,5-2-17,6-6-12,3 0-11,0 0-7,-3-8-1,-2-10-7,-4-2 3,-5-5-6,-4-3 10,-3-2 0,-7-2-6,-5 1 7,-3-4-2,0-1-10,0 2 0,-10 2-4,1 6-50,-4 8-58,0 4-54</inkml:trace>
  <inkml:trace contextRef="#ctx0" brushRef="#br0" timeOffset="39287.9826">24341 2280 432,'0'0'40,"0"0"40,0 0-44,0 0 0,0 0 5,0 0-29,-86-72-2,64 72-10,1 0-1,2 3-3,-2 14 0,5 1-5,4 3-19,4 2 7,7-1 10,1 4-1,0-2 4,6 3-2,7-2-4,8-2 7,1 0 4,1-2 0,-1-3 2,-3 0-10,-2-3-3,-4 1 12,-4-5-3,-3 0-15,-3-2-12,-3-3 18,0-1 14,-6-3 0,-12 1 12,-3 0 3,-4-1-10,-2 1 17,1 0-14,-3 0-7,5 3-1,0-2 0,4 1-31,7-2-31,7-3-130</inkml:trace>
  <inkml:trace contextRef="#ctx0" brushRef="#br0" timeOffset="39831.9494">24722 2267 358,'0'0'170,"0"0"-53,0 0-30,0 0-57,0 0-30,0 0-8,-4 31-6,2 0 12,0 5 4,0-1-2,1-2 1,-2-3-1,3-3 0,-3-1 1,3-4 1,-3-2-4,0-1-9,-2-4-34,-1-1-18,0-5-39,2-3-30,4-1-169</inkml:trace>
  <inkml:trace contextRef="#ctx0" brushRef="#br0" timeOffset="40133.7906">24796 2162 307,'0'0'33,"0"0"-18,0 0-13,0 0 0,100-12-1,-72 10-1,-1 1 2,-5 1 0,-4 0-2,-1 0 0,-5 0-4,-4 0-42,-8 0-79</inkml:trace>
  <inkml:trace contextRef="#ctx0" brushRef="#br0" timeOffset="40389.774">24758 2406 347,'0'0'136,"0"0"-47,0 0-40,0 0-48,0 0 9,0 0-10,102 0-3,-75 0-19,-5 0-41,-8 3-66,-6 0-210</inkml:trace>
  <inkml:trace contextRef="#ctx0" brushRef="#br0" timeOffset="40605.7608">24891 2634 14,'0'0'14,"0"0"-14</inkml:trace>
  <inkml:trace contextRef="#ctx0" brushRef="#br0" timeOffset="41401.9821">24824 2623 308,'0'0'113,"0"0"-69,0 0-4,0 0-34,0 0-2,0 0-4,70 0 6,-47 0 8,-3 0-8,1 0 4,3 0-8,3 0 1,1 0-3,1 1 0,-3 1 0,0-2-25,-5 1-23,-2 2-13,-8-3-62,-5 0-162</inkml:trace>
  <inkml:trace contextRef="#ctx0" brushRef="#br0" timeOffset="43041.8806">20593 3427 137,'0'0'144,"0"0"-43,0 0-31,0 0-2,0 0-42,0 0 23,-18-25-20,13 22-5,1-1-2,-2 4-8,-3-3-11,-1 3-3,-7 0 3,-2 0-6,-8 0 6,-3 0-3,-3 13 0,-3 4 0,2 4 0,-1 4 0,0 7-2,4 4 1,4 2-1,6 0-4,5-5 5,7-2-6,6-4 0,3-1-7,3-2-1,16-5 15,5-1 1,10-4 1,8-7-4,3-2 2,4-5 0,0 0-7,-1-2-115,-6-11-185</inkml:trace>
  <inkml:trace contextRef="#ctx0" brushRef="#br0" timeOffset="43649.8375">21034 3395 323,'0'0'34,"0"0"33,0 0-22,0 0-7,0 0 8,0 0-9,-50-35-20,35 35-4,-6 7-13,-1 16 1,-1 7 0,-1 8 4,1 3-3,3 2-1,1 1 0,2-5-1,8-3 3,6-4-6,3-9 3,0 0-9,14-5 5,8-3-7,5-4 11,7-6 34,7-5-17,5 0 3,3-5-6,-3-9-9,-8-2 7,-7-2-6,-9-3 4,-6-3 13,-6-2-13,-7-3-4,-3-2 1,0-1-7,0 3 0,-11 1-2,-4 6-20,3 2-7,2 4-58,3 5-36,-1 5-185</inkml:trace>
  <inkml:trace contextRef="#ctx0" brushRef="#br0" timeOffset="44638.6232">21434 3396 519,'0'0'125,"0"0"-73,0 0-33,0 0-19,0 0-14,0 0-1,2 50 7,-2-17 7,0 5-1,0-2 2,0 0 0,0 0 0,-3-2 2,-2 0-2,4-4 0,-2-3 0,1-3 1,1-3 1,-2-5 5,2-3-7,1-7 1,-2-4-4,2-2 3,0 0 0,0 0 4,0-4-4,0-14-31,12-4-24,-2-5-19,1-2-20,1-1-23,-6-3 44,0-2 15,-2 0 58,-2 1 1,2 2 52,-4 5 8,0 4 40,0 5 28,0 5-41,0 2-11,0 6-37,0 0-23,0 5-2,0 0-15,0 0 0,0 0-1,3 5-19,6 17 17,3 8 0,4 6 3,-2 1-2,1 3 4,-2-4-4,2-6 3,0-3-1,-2-5 1,-4-2-1,-1-5 0,-4-2 4,1-3-4,-1-1 0,-1-3-1,0-2 3,-1-1-4,-1-1 2,2 0 0,0-2 1,0 0 1,0 0 0,-3 0 1,0 0 0,0 0 10,0 0 24,0-4-18,0-3-7,0-2-5,0-2-5,0-5 12,2-5-9,-1-4-4,5-5-1,-2-2 0,1-4-1,-1 1 1,1 0 0,-2 3 0,-1 7-1,-2 2 0,0 4 1,0 2-9,0 2-19,0 5-17,6 2-35,1 4-101,0 1-83</inkml:trace>
  <inkml:trace contextRef="#ctx0" brushRef="#br0" timeOffset="45078.5966">21950 3410 447,'0'0'106,"0"0"-70,0 0-17,0 0-19,0 0 0,0 0 2,77 0 1,-40 0-1,5 0 15,4 0 7,3 0-15,3-5-5,-4 1-3,0-1-1,-6 4-57,-9-2-70,-8 1-147</inkml:trace>
  <inkml:trace contextRef="#ctx0" brushRef="#br0" timeOffset="45446.6222">22215 3413 269,'0'0'69,"0"0"-62,0 0 11,0 0 17,-11 108-3,10-76-13,1-1 10,0 1-12,0-2-4,0-1 1,0-4-9,0-5 19,-2-2-16,-4-3-4,-3-3 8,0-2 8,-3 0 3,1-3 2,-3-3-15,-1 0 3,2-4-2,-4 0-2,2 0 4,-1 0-3,1 0-9,3-10 1,0 2-2,8 0-9,2-1-64,2 0-50,0 0-120</inkml:trace>
  <inkml:trace contextRef="#ctx0" brushRef="#br0" timeOffset="46094.5828">22588 3334 244,'0'0'64,"0"0"13,0 0-12,0 0-42,0 0-23,0 0 0,0 80 16,1-37 23,3 0-20,2-2-10,4-2 7,-1-7-15,4-4 5,2-5-6,1-5 2,2-5-1,3-4 0,3-3 4,1-3 1,-1-3-3,0 0 3,-3 0-1,-2-7 3,-2-8 22,-4-2 1,-4-4-7,-3-3 2,-1-2-9,-2-4-8,-2 0-7,1-1-1,-2 0 4,1 5-5,3-1 0,-1 5-28,2 5-56,-1 4-44,-1 4-110</inkml:trace>
  <inkml:trace contextRef="#ctx0" brushRef="#br0" timeOffset="46910.532">23475 3333 92,'0'0'432,"0"0"-368,0 0-22,0 0-24,0 0-3,0 0 25,-55-69-40,34 69-1,-6 7 1,-4 17-5,-2 5 2,2 4 3,1 3 0,3 3-1,6 1 0,6-3-3,8 1 4,1-5-6,6-3-1,0-5 1,0-2 6,15-6-9,0-2 5,4-5 4,5-2 4,4-5 13,4-3-14,0 0 6,0 0-9,-5-8-11,-6-7 7,-5-3-10,-7-3 13,-7-3-5,-2 0-1,0 1-15,-11 2-9,-5 5-10,2 5 10,1 3 3,4 6 17,3 2 10,3 0-8,3 0 6,0 0-7,0 0-39,12 0 35,7 0 14,3 0 23,1 0-15,4 1-5,0 2 0,-1-2 1,-3 3-1,-5 0 11,0 2-9,-5 5-3,2 2-2,-4 4-1,-5 1 0,-3 1-2,-3 2 3,0 2 36,0-3 19,-8 2-30,-3 0-16,-5-1 0,0-2-9,-1-6-98,4-5-263</inkml:trace>
  <inkml:trace contextRef="#ctx0" brushRef="#br0" timeOffset="47766.4749">24032 3323 387,'0'0'122,"0"0"-23,0 0-21,0 0-38,0 0-40,0 0-9,-12 61 7,0-20 2,-3 1 0,1-3 6,1-2-5,1-3 1,0-6-2,2-3 1,-1-4-1,1-3 0,0-3 0,2-3-3,0-1-10,0-6-1,5-2-4,0-2-4,3-1-34,0 0-15,0 0-12,0-1-22,6-12-149</inkml:trace>
  <inkml:trace contextRef="#ctx0" brushRef="#br0" timeOffset="48094.4539">24015 3369 344,'0'0'26,"0"0"6,0 0-10,0 0 1,44-80 25,-38 76 8,-5 1-5,2 3-7,-3 0-26,1 0-18,1 0-1,2 17-5,6 8-8,0 8 14,3 5 2,-1-1 10,-1 1-5,-2 1-1,-2-5-1,-1 0 4,-3-1-1,1-5-7,-4 0 7,0-3-8,0-4 1,0-3 0,0-2-1,0-6-13,0-4-20,0-3-14,0-3-72,0 0-124</inkml:trace>
  <inkml:trace contextRef="#ctx0" brushRef="#br0" timeOffset="48318.4387">23985 3529 424,'0'0'95,"0"0"-60,0 0-26,0 0-4,0 0 0,0 0 9,88-5-8,-61 2-5,-3 0 0,2 2-1,-4-2-82,-5-4-171</inkml:trace>
  <inkml:trace contextRef="#ctx0" brushRef="#br0" timeOffset="48638.4181">24417 3324 372,'0'0'152,"0"0"-70,0 0-35,0 0-33,0 0-4,100 0-5,-64 0 12,5 0-7,2 0-10,-1-1 6,3-4-4,-5 2-2,-4 0-54,-9 0-53,-11-2-36,-10 1-115</inkml:trace>
  <inkml:trace contextRef="#ctx0" brushRef="#br0" timeOffset="48910.4009">24627 3324 264,'0'0'162,"0"0"-162,0 0 0,0 0 0,0 0 14,-15 96 25,12-69 0,0 1-28,0 0-1,0 1 0,0 2-3,2 1-1,-1-2-2,2-3-1,0-2-2,0-4 2,0-1-3,0-3-27,6-5-49,2-6-55,1-5-148</inkml:trace>
  <inkml:trace contextRef="#ctx0" brushRef="#br0" timeOffset="49246.383">25051 3334 476,'0'0'111,"0"0"-57,0 0-18,0 0-36,0 0-13,0 0-10,1 53 23,-1-21 15,0 4 1,0-1 2,-1-1-4,-4-2-3,1-2-11,1-4 4,0-5-4,1-3 6,2-5-6,-1-2 4,1-4-4,0-2-37,0-4-28,0-1-35,0 0-107,0-7-33</inkml:trace>
  <inkml:trace contextRef="#ctx0" brushRef="#br0" timeOffset="49542.3615">25106 3281 509,'0'0'5,"0"0"17,0 0-9,0 0 11,39-87 46,-30 80-14,-2 3-26,2 0-17,6 1-13,0 2 0,7 1-1,2 0-1,0 0 2,2 3 0,0 5-15,-2-3-16,-3 1-20,-6 1 1,-6 0-27,-3 2-12,-5-1-49,-1-1-38</inkml:trace>
  <inkml:trace contextRef="#ctx0" brushRef="#br0" timeOffset="49782.3452">25088 3454 378,'0'0'88,"0"0"-16,0 0-33,0 0-20,0 0 7,0 0 12,108 3-26,-79-3-6,-2 0-3,-2 0-3,-3 0-4,-3 1-62,-4 5-19,-5 0-56,-5 0-158</inkml:trace>
  <inkml:trace contextRef="#ctx0" brushRef="#br0" timeOffset="50030.332">25078 3709 172,'0'0'97,"0"0"18,0 0-41,0 0-20,0 0-10,91 11-31,-60-11-6,2 0-4,0 0 3,0 0-6,2 0-10,-4 0-59,-1 0-1,-9 0-24,-3 0-104</inkml:trace>
  <inkml:trace contextRef="#ctx0" brushRef="#br0" timeOffset="53122.9504">8781 4910 401,'0'0'88,"0"0"-32,0 0 5,0 0-2,0 0-24,0 0-12,0-1-10,-1 5-13,-2 16-2,-5 12 2,-2 12 4,-2 7-2,-2 1 0,1 2 5,2 0-7,1-4 1,3-3 2,-1-5-1,2-5-4,-4-1-4,-1-4-16,-1-2 16,-2-4 1,0-3-15,4-7-11,4-6-23,4-8-49,2-2-85</inkml:trace>
  <inkml:trace contextRef="#ctx0" brushRef="#br0" timeOffset="53578.9206">8838 4867 282,'0'0'68,"0"0"-15,0 0 12,0 0-22,0 0-1,0 0-22,12-11-20,-5 23-5,7 14 5,2 10 19,-4 7 16,6 4-11,-5 1-10,1-2 3,2-1-13,-4-5 5,1-1-6,0-2-1,-2-5-1,-3-4-1,-2-3 4,-2 0-3,-4-4 1,0-3-2,0-5-6,0-2-20,0-6-56,0-1-60,-4-4-169</inkml:trace>
  <inkml:trace contextRef="#ctx0" brushRef="#br0" timeOffset="53826.9047">8741 5257 252,'0'0'168,"0"0"-164,0 0-1,0 0 24,91-27-8,-60 24-3,-1-1 16,3 3-5,1 1-20,-1 0-6,0 0-1,-6 0-56,-8 0-193</inkml:trace>
  <inkml:trace contextRef="#ctx0" brushRef="#br0" timeOffset="54634.8536">9995 4954 416,'0'0'131,"0"0"-86,0 0-1,0 0-16,0 0-11,0 0-2,0 9-15,-8 14-10,-6 10 10,-7 5 2,2-2 0,-4 1 0,1-4-2,0-1 9,1-4-9,0-3-1,2-4-17,4-3-16,4-3-13,1-3-52,4-6-90</inkml:trace>
  <inkml:trace contextRef="#ctx0" brushRef="#br0" timeOffset="54994.836">9754 4998 314,'0'0'90,"0"0"-59,0 0-26,0 0-5,0 0 0,0 0 14,49 66 43,-34-34-19,0-1-6,1-1-18,4-3-13,2-2 2,2-4-2,3-5-1,-5-3 0,-2 0 0,-3-3-30,-4-2-25,-2-2 14,-2-5-148</inkml:trace>
  <inkml:trace contextRef="#ctx0" brushRef="#br0" timeOffset="55633.9023">9929 4811 254,'0'0'32,"0"0"47,0 0-20,-84-36-11,57 36-13,2 0 18,-1 3-28,-2 13-11,-2 12 0,0 6-7,4 8-2,3 8 0,5 3-5,8 1 0,2-2 1,4-2 0,4-3-1,0-3 0,0-5-2,9-2-7,12-4 9,6-2-3,7-7 2,7-6-5,6-6 6,5-6 0,5-6 12,-1 0 9,-5-6-8,-3-12-3,-6-3-5,-6-4-4,-5 1 8,-4-1-7,-8-1 4,-7-1-3,-7-3 6,-4-1-2,-1-4 5,0 0-10,-3-3 7,-9 2-5,-3 2-4,3 2-4,-3 7 2,2 4-58,2 6-51,-3 4-165</inkml:trace>
  <inkml:trace contextRef="#ctx0" brushRef="#br0" timeOffset="56185.8671">10609 4880 540,'0'0'150,"0"0"-136,0 0-14,0 0-10,0 77 10,0-39 6,0-1-5,4-1 0,2 2 19,0-5-19,0 1 1,-1-3 3,-4 1-4,-1-4 0,0-1 1,0-3 0,0-3-4,0-3-6,0-5-61,0-6-40,4-6-139</inkml:trace>
  <inkml:trace contextRef="#ctx0" brushRef="#br0" timeOffset="56793.6065">10597 4862 466,'0'0'79,"0"0"-3,0 0-30,0 0-17,0 0-24,0 0 4,37-68-9,-4 64 0,7 4-7,4 0 7,0 20 0,-5 6 0,-5 5-6,-8 2 5,-13 1-1,-10 1-29,-3-3-3,-12-2-12,-16-3 44,-5-4 0,-1-7 3,5-4-5,9-6 5,9-3-1,6-1 3,5-2 0,0 0-3,0 0 18,14 0-18,5 0 0,1 0-2,5 0 2,-1 0-3,4 5 3,1 9-1,-3 0 1,-3 2 0,-2-1 6,-6 2-6,-8 1 1,-4 0 18,-3 0-2,0 3 15,-10 1-10,-13 1-19,-5-3 19,-2-2-17,-4-3-3,-1-4-2,3-4 0,-1-4-39,1-3-25,1 0-65,-3 0-115</inkml:trace>
  <inkml:trace contextRef="#ctx0" brushRef="#br0" timeOffset="57737.5437">8444 4587 135,'0'0'132,"0"0"-73,0 0 3,0 0-23,0 0-18,0 0-6,-75 55 20,53-20-1,1 10 7,2 14-19,-2 9-10,2 7-5,2 3 4,-2 2-11,2 0 0,1-4 10,1-3-9,6-7 0,8-3 1,1-2 1,1 0-6,23 1-1,9-4-8,11-3 3,13-13-99,9-12-102</inkml:trace>
  <inkml:trace contextRef="#ctx0" brushRef="#br0" timeOffset="58757.4242">11152 4406 360,'0'0'83,"0"0"-26,0 0-45,0 0-4,0 0 1,0 0 9,0-17-14,6 31-4,9 13 0,3 11 28,3 5 3,2 6-12,3-1-13,-4 3 1,4 3-4,-4 4-2,-1 0 20,-3 4 2,-1-4 11,-3-2-20,-1 0-3,-5-3-4,-4-4-5,-4-2 1,0-3-3,-9-1 2,-16-1 6,-8-1-7,-7 0 0,-11-5-1,-2-3-23,-4-1-28,0-7-46,3-4-86</inkml:trace>
  <inkml:trace contextRef="#ctx0" brushRef="#br0" timeOffset="65467.4761">8535 4790 154,'0'0'193,"0"0"-131,0 0-9,0 0-13,0 0 4,0 0-20,0 0-5,0-6-19,2 6 0,1 3-2,1 15-12,5 9 14,-3 8 0,3 7 2,-3 6 6,4 2-2,-4 0 7,-3-3-6,-1 0-6,-2-6 3,0-3 4,0-1-8,0-2 0,0 1 0,0 1 1,0-2 7,1-3-4,1-4-4,-1 0 0,1-3 0,-2 2 6,0-4-5,0-2 0,0-2 1,0-4-2,0-3-7,1-3-30,1-4-57,1-5-77</inkml:trace>
  <inkml:trace contextRef="#ctx0" brushRef="#br0" timeOffset="66239.7133">9078 4962 327,'0'0'123,"0"0"-68,0 0-8,0 0-18,0 0-8,0 0-21,-2 0 0,2 7-16,11 8 12,11 0-1,7 0 4,0 0-1,4-1 4,-4-4-1,-7-1 1,-1-1-2,-5-2 0,-5 0 1,-4-3 2,-2 1-3,-5 0-1,3-3 1,-3 5 0,0 0 0,0 3 8,-3 1-5,-11 4-2,1 3 2,-5 2 0,3 2-3,0 6 0,-1 4-17,4-1-44,-2 3 54,-2-3 7,1-3-89,2-5-79</inkml:trace>
  <inkml:trace contextRef="#ctx0" brushRef="#br0" timeOffset="67199.6543">10561 4597 78,'0'0'384,"0"0"-306,0 0-45,0 0-18,0 0-15,0 0-2,0 0 1,-21 98 2,14-46 0,2 3 2,-1 4 1,-1-4-4,2-1 0,-1-2 2,0-3 2,2 0-2,-2-3 16,0-2 18,2-2-33,2 0 3,1-1-5,1 1 2,-2-3-3,-1-3 0,3-3 6,-3-6-3,3-4-2,-2-5-2,1-6-36,-1-6-17,2-1-54,0-5-51</inkml:trace>
  <inkml:trace contextRef="#ctx0" brushRef="#br0" timeOffset="67967.6078">11135 4825 376,'0'0'117,"0"0"-58,0 0-30,0 0-17,0 0-10,0 0-2,-1-2-5,1 5-8,4 11 11,11 0 0,5 2 2,1-1 4,3 0 6,1-2-4,-3 0-2,-2-3-4,-1-1 4,-3-2-4,-7-2 3,-1 0 0,-7-4-2,1 1-2,-2 0 3,0 0-3,0 4 1,0 5 0,0 4 7,-9 6 0,-9 3-7,-2 1 1,-3 3 5,-1-3-4,3 1-1,0-3 2,6-2-1,2-2-2,2-1-2,2-1-1,5-3-15,2-4-76,2-7-127</inkml:trace>
  <inkml:trace contextRef="#ctx0" brushRef="#br0" timeOffset="80328.2279">11655 3708 315,'0'0'124,"0"0"-69,0 0-8,0 0-33,0 0 1,0 0-8,0 0-7,4 33-1,0 4 1,1 9 23,4 6 1,-1 2-13,0 2-3,0 0-2,-1-5-1,-2-3 0,2-2-5,-4-6 2,-1-4 0,-2-3-2,0-1 0,0-4 0,0 1 2,0 0-6,0-5-14,-3-8-51,-3-5-85</inkml:trace>
  <inkml:trace contextRef="#ctx0" brushRef="#br0" timeOffset="80760.2017">11549 3911 191,'0'0'42,"0"0"7,0 0 6,95-2-13,-56 2 6,6-1-14,1-2-13,0 0-16,-7 0 0,-9 0-4,-9 1-1,-9 2 0,-8 0-15,-4 0-107,0 0-221</inkml:trace>
  <inkml:trace contextRef="#ctx0" brushRef="#br0" timeOffset="81600.1487">12620 4826 67,'0'0'449,"0"0"-369,0 0-20,0 0-34,0 0-20,0 0-6,3 3-11,15-1 11,10-2 9,2 0-6,3 0-3,4 0 0,-4 0 3,-3 0-3,-8 1-51,-2 3-45,-14 4-111</inkml:trace>
  <inkml:trace contextRef="#ctx0" brushRef="#br0" timeOffset="81832.134">12630 5049 337,'0'0'32,"0"0"-23,0 0 59,0 0-26,0 0-8,108 1-2,-76-1-20,1 0-8,-3-3 1,-3-1-6,-4 1 1,-3 3-53,-6 0-106</inkml:trace>
  <inkml:trace contextRef="#ctx0" brushRef="#br0" timeOffset="85197.076">14075 4596 332,'0'0'102,"0"0"-63,0 0-16,0 0-16,0 0-7,0 0-11,0 0 5,0 56 6,0-11 23,0 9 8,-5 6-12,-3 3-10,-2-3-1,1-4-5,0-6-1,-1-4-1,2-5 4,2-2-4,0-4 3,0-5-4,-1-2 1,0-3-1,-1-7-20,0-3-55,1-9-21,6-6-161</inkml:trace>
  <inkml:trace contextRef="#ctx0" brushRef="#br0" timeOffset="85773.0359">14130 4575 428,'0'0'73,"0"0"5,0 0-27,0 0-23,0 0-2,0 0-22,0-10-4,0 10 0,0 0-9,0 0 1,0 0 6,0 0-2,0 0 4,0 0 1,0 0-1,0 0 7,0 0-2,0 0-2,0 0 4,0 0-6,0 0 4,0 0-5,0 0 0,0 0 5,0 0-3,0 0-1,0 0-2,0 0-4,0 0-2,0 0-18,0 0-7,0 0 30,0 0 2,0 0 0,0 0 5,0 0-1,0 0 13,0 0-6,0 0-7,0 0-4,0 0-1,0 0-3,0 0-14,0 0-34,0 0-19,0 0-28,-2 0-92</inkml:trace>
  <inkml:trace contextRef="#ctx0" brushRef="#br0" timeOffset="87870.3493">14455 4652 364,'0'0'129,"0"0"-69,0 0-28,0 0-32,0 0-10,0 0 0,0 57 10,-1-12 9,-5 8 10,0 4-5,-1-3 1,1-5-12,-1-5 1,1-2 2,0-4-6,-3-4 0,-1-2 13,1-5-8,-2-4 0,3-5 2,2-3-5,1-6-4,4-3 2,1-4-52,0-2-9,0 0-39,4-17-50</inkml:trace>
  <inkml:trace contextRef="#ctx0" brushRef="#br0" timeOffset="88246.326">14477 4656 364,'0'0'52,"0"0"0,0 0-15,0 0 10,0 0 14,0 0-14,2-39-28,-2 39-19,6 1-5,4 16-13,5 10 17,4 9-3,0 9 2,-2 5 2,-1 1 1,-3-1 7,-3-6 9,0-5-7,-1-5-6,1-2 1,-3-4-5,0-2 0,-2-3 0,-2-7 5,-2-1-5,1-4 0,-2-4-26,0-3-4,0-4-39,0 0-51,0-5-103</inkml:trace>
  <inkml:trace contextRef="#ctx0" brushRef="#br0" timeOffset="88454.3117">14457 4977 103,'0'0'357,"0"0"-348,0 0-6,0 0-3,0 0 1,0 0-2,58-2 3,-44 2-2,3 0 1,2 2-1,1-1-34,-7-1-219</inkml:trace>
  <inkml:trace contextRef="#ctx0" brushRef="#br0" timeOffset="89414.2514">15001 4652 91,'0'0'450,"0"0"-402,0 0-36,0 0-3,0 0-9,0 0-14,9 8 3,9 6 7,4 3 3,1-1 2,4 2 4,-1 2-4,4-2 4,2 0-4,-3-2 0,1 1 4,-1 0-7,-4-1 7,-3-2 0,-4-1-3,-5-2-2,-5-2-5,-3-1 2,-4 0 3,-1 5-1,0 2 3,-9 3 9,-12 3 22,-4-2-8,-3 4-16,-1-2 0,0 3-9,1 1 4,1 0-4,4-1 0,0-2-1,5-2-32,2-2-25,4-3-52,3-6-149</inkml:trace>
  <inkml:trace contextRef="#ctx0" brushRef="#br0" timeOffset="90881.3884">15592 3622 344,'0'0'101,"0"0"-8,0 0-30,0 0-32,0 0-13,0 0 7,0 0-11,-5-5-9,5 18-5,0 20-20,0 16 20,11 13 10,2 9-6,1 0 8,-1-2-11,-1-8 7,0 0-6,-5-7-2,-1-3 0,-1-1 0,-1-4 0,-2 1 3,0-2-3,-1-4 1,-1-8-1,0-10-7,3-10-35,-2-7-56,1-6-82,2 0-133</inkml:trace>
  <inkml:trace contextRef="#ctx0" brushRef="#br0" timeOffset="91481.3457">15393 3854 281,'0'0'89,"0"0"-55,0 0-24,0 0-9,0 0 7,110-23 16,-63 20 25,4-1-16,0 2 5,-5-1-26,-6 2-9,-6 1 2,-5 0-5,-6 0 0,-4 0 0,-3 0-31,-7 0-36,-3 1-41,-6 5-74</inkml:trace>
  <inkml:trace contextRef="#ctx0" brushRef="#br0" timeOffset="92739.6347">16708 4606 401,'0'0'92,"0"0"-25,0 0-38,0 0-29,0 0-4,0 0-2,-15 49 6,1-18 0,-2 1 7,-2 2-6,2-2 5,0-1-4,-4 0 3,-1-4-5,-1 0-3,1-4-8,0-5-49,2-3-42,2-5-66</inkml:trace>
  <inkml:trace contextRef="#ctx0" brushRef="#br0" timeOffset="93099.6161">16454 4653 414,'0'0'85,"0"0"-44,0 0-41,0 0-8,0 0 0,0 0 8,40 78 8,-23-48 9,2 1-3,1-3-14,2-2 10,0-2-9,-2-3 0,1-5 1,-4-2 0,-3-5-4,-1-1-40,-1-4-23,-1-4 12,-1 0-289</inkml:trace>
  <inkml:trace contextRef="#ctx0" brushRef="#br0" timeOffset="93755.5721">16624 4427 420,'0'0'49,"0"0"14,0 0-20,-82-24-32,55 24 4,-1 0 0,-3 5-8,1 14 6,0 12-8,0 11-2,3 10-1,2 7-2,1 6 0,6-1 0,5-2 2,5-2-4,5-6 0,3-7-4,0-8 4,9-4 1,9-7-17,8-5 1,7-4 12,8-5 5,5-5 8,10-6-1,0-3 1,-1 0 5,-4-1-7,-2-13-1,-5-2-2,-4-4 2,-4 0 0,-8-2-3,-8 0 3,-4-5-5,-9-2 33,-1-5-3,-6-2-3,0-4-11,0 0 14,0 0-18,-12-1 2,-4 2-10,1 3-4,-4 1-1,1 5-17,-3 3 7,-1 5-35,-4 8 9,-1 9-77,-3 5-89</inkml:trace>
  <inkml:trace contextRef="#ctx0" brushRef="#br0" timeOffset="96026.6246">17707 4445 392,'0'0'107,"0"0"-21,0 0-6,0 0-34,0 0-23,0 0-7,0 0-11,0-12-5,0 12-7,0 18-4,2 14-1,5 11 10,0 10 2,1 5 1,-2 3 7,0 1-7,0 0-1,1 0 3,1-7-1,-2-4-4,-1-7 0,-5-3 2,0-5 4,0-5-4,-2-4-11,-12-2-45,-3-12-59,2-7-156</inkml:trace>
  <inkml:trace contextRef="#ctx0" brushRef="#br0" timeOffset="96522.5907">18164 4560 407,'0'0'124,"0"0"-75,0 0-28,0 0-21,0 0-13,0 0 13,0 93 4,0-48 8,0 2 2,0-2-2,0-2-11,0 0 3,0-4-4,0-2 0,0-5 1,-2-5 0,-1-4-1,0-4 0,-2-5-29,5-6-43,0-8-101</inkml:trace>
  <inkml:trace contextRef="#ctx0" brushRef="#br0" timeOffset="97066.5541">18113 4659 453,'0'0'21,"0"0"45,0 0-7,-4-78-41,4 62-1,7 2 2,8 0 9,2 2-19,5 0-7,5 4 0,3 4-1,4 4-2,2 0 1,0 12-5,-3 11 0,-8 6-2,-6 5 0,-11 1 4,-8-1 0,0-1-5,-16-1-10,-10-4 17,-3-3 1,0-4 1,-1-5 3,7-4-2,8-4-2,5-4 2,7-2 0,3-2-2,0 0-2,5 0-15,12 0 12,4 0 5,0 0-6,0 0 2,-4 10 4,0 8-5,0 2-1,-5 1 6,-3 0 0,-5 0-1,-4-1 2,0-4 0,0 1 19,-15-1-13,-6-2 8,-4 0 6,-2-3-16,-3-1 1,5-5-6,0-3-18,1-2-31,2 0-73,0-7-187</inkml:trace>
  <inkml:trace contextRef="#ctx0" brushRef="#br0" timeOffset="98026.4999">18831 4497 314,'0'0'61,"0"0"-47,0 0-12,0 0 4,0 0-5,0 0 3,61 34 21,-39-19-11,4 0-10,-1 0 4,3 2-2,2 1 0,0-3-4,1 1-2,-1-1 0,-3 1 1,-6-3-1,-2-1 4,-5 0-4,-4-3 1,-5 1-2,-4-2-1,-1 0-2,0 4 4,0 3 27,-11 5 2,-8 5-16,-3 5 5,-5 5-17,-1-2 10,-2-1 20,-1-2-17,3-2-4,0-2-3,5-4-3,2-2-4,4-4-14,4-5-97,7-5-75</inkml:trace>
  <inkml:trace contextRef="#ctx0" brushRef="#br0" timeOffset="99247.663">19426 3659 326,'0'0'74,"0"0"-73,0 0-1,0 95 35,0-51-1,0 6-21,0 3 3,0 1 0,0 3-6,0 2-9,0-4 83,0-4-59,0-4-14,0-5-4,0-2-4,0-4-1,0-4 0,0-3 3,0-6-5,0-8-2,0-6-53,0-8-41,0-1-53,0-3-210</inkml:trace>
  <inkml:trace contextRef="#ctx0" brushRef="#br0" timeOffset="99679.6383">19175 4048 189,'0'0'71,"0"0"2,81-3-25,-41 3-12,4 0 0,2 0-9,-1 0-14,-7 0-6,-5 0-2,-6 0-2,-8 0 0,-10 0-1,-4 0-2,-5 0-8,0 0-73,0 0-96</inkml:trace>
  <inkml:trace contextRef="#ctx0" brushRef="#br0" timeOffset="106583.7524">8720 6866 289,'0'0'147,"0"0"-78,0 0-9,0 0-9,0 0-22,0 0-21,0 0-8,0 0-5,5 22 1,2 11 1,2 11 6,1 8 2,2 6-3,-1 7 4,-2 2-1,-2 6-2,-1-3-3,-2-2 5,1-3-2,-2-8 1,3-3-3,-1-4 1,-4-7 0,1-5-2,-2-6 0,2-10-23,3-8-56,1-11-79,3-3-123</inkml:trace>
  <inkml:trace contextRef="#ctx0" brushRef="#br0" timeOffset="107415.7008">9263 6986 496,'0'0'100,"0"0"-100,0 0 0,0 81 0,-5-31 0,-2 4 3,3 0 1,-4 1 8,-1-1-9,-4-5 0,1-2 6,-1-5 30,-1-8-21,6-9-17,1-5-1,1-7 2,3-7 1,3-3 3,0-3-6,0-3-18,0-18 15,6-8-15,6-7 11,3-1 7,-3-4 0,0-3 2,-3 2 3,1-1-5,-1 2 2,0 0 5,1 4-5,1-1 30,0 2-14,3 0 3,1 5-1,0 6-17,-4 10 1,-1 6-1,-4 6-3,-2 3 0,7 0-8,2 24-6,4 14 10,2 10 4,-4 4 0,-2 3 9,-2-2-9,-3-7 8,-1-1-8,-1-6 1,0-4 3,-2-5-3,1-4 2,-2-3-3,-2-1 3,-1-6-7,0-3-13,0-3-18,0-4-27,0-4-50,0-2-63</inkml:trace>
  <inkml:trace contextRef="#ctx0" brushRef="#br0" timeOffset="107631.6904">9283 7335 449,'0'0'147,"0"0"-141,0 0-6,0 0 0,0 0 0,0 0 2,0 0 1,96 0-2,-70 0 0,2 0-1,-1 0 0,-2 0-114,-2 0-144</inkml:trace>
  <inkml:trace contextRef="#ctx0" brushRef="#br0" timeOffset="108055.6628">9696 7081 258,'0'0'158,"0"0"-135,0 0-4,0 0 8,0 0-3,0 0-13,31-12-7,-4 13 0,1 5 4,2 2-2,-3 1-4,3-1 1,-5-1-3,-4 0 1,0 3-1,-6-3 3,-6 4-7,1-1 4,-5 4-1,-4-1 1,-1 4 28,0 3-3,-3 1-13,-13 3 5,-2 1 13,-3 2-8,-3 3-9,-1-1-2,1 1-8,-3 0 2,0-2-5,3-1-69,5-5-8,4-5-57,4-9-228</inkml:trace>
  <inkml:trace contextRef="#ctx0" brushRef="#br0" timeOffset="108679.6217">10959 6983 479,'0'0'94,"0"0"-4,0 0-29,0 0-23,0 0-22,0 0-16,-36 24-1,8 8-4,-2 8 5,-1 4-1,0 1 5,-1 2-4,-2-2 0,3-3-22,-1-3-27,7-5-32,3-6 34,4-4-11,4-6-84,2-7-59</inkml:trace>
  <inkml:trace contextRef="#ctx0" brushRef="#br0" timeOffset="108999.603">10655 7030 482,'0'0'52,"0"0"-37,0 0-15,0 0-3,0 0-3,0 0 6,88 110 23,-70-74-14,-3 0 1,0 0-4,3-3-5,-1-1 6,2-4-6,1-5 2,-3-4-2,4-4-1,-2-4-41,-4-8-65,0-3-126</inkml:trace>
  <inkml:trace contextRef="#ctx0" brushRef="#br0" timeOffset="109575.5678">10936 6855 345,'0'0'71,"0"0"-1,-96-17-14,59 17-28,-8 3-2,2 14-9,-3 4 0,1 5 8,1 2-2,4 7-1,7 4-20,4 9 0,5 5 3,3 3-3,1 0 3,8-2-5,4-2-4,8-3 3,0-5-7,4-6 0,17-3 5,9-5 1,7-4-8,9-8 10,5-7 4,1-4 6,2-7-4,-4 0 0,0-10-3,-3-8-2,-5-4 1,-3-3 4,-3-6-3,-5-2 3,-5-4-1,-1-4-1,-6-2-1,-5 0 0,-2 1 1,-8 3-3,-4 4 7,0 3-5,0 1 15,-13-1-6,-1-1-3,1 2-9,-2-1 0,4 2-12,3 3-56,-1 4-83,-5 7-201</inkml:trace>
  <inkml:trace contextRef="#ctx0" brushRef="#br0" timeOffset="110316.522">11552 6777 233,'0'0'118,"0"0"-78,0 0 47,0 0-5,0 0-21,0 0-33,0-8-27,0 13-1,0 16 0,0 14 3,0 10 37,3 8-23,1 4 3,3-2-10,-1 1-5,-1-4 5,3 1 3,-2-2-2,-1-4-7,-2-3-3,-1-7 3,-2 0-4,0-7 3,0-5 1,0-2-4,0-7 8,-7-4-8,2-4-15,2-8-23,3 0-81,0-8-122</inkml:trace>
  <inkml:trace contextRef="#ctx0" brushRef="#br0" timeOffset="111105.389">12041 6924 376,'0'0'125,"0"0"-87,0 0-23,0 0-15,0 0-12,0 0 12,0 51 0,0-14 18,0 5 31,0 0-21,-3 2-3,1-2-15,1-2-10,-1 0 7,1-3-7,1-4 2,0-4-2,0-7 4,0-5-3,0-6-1,0-4-5,0-4-32,0-3-32,0 0-7,0-4-67</inkml:trace>
  <inkml:trace contextRef="#ctx0" brushRef="#br0" timeOffset="111784.2505">12027 7003 237,'0'0'229,"0"0"-188,0 0-22,0 0-7,0 0-11,0 0 5,20-91 18,-8 76-7,0 2-7,0 2 7,6 2-10,1 0-3,1 6-3,2 3-1,-1 0 0,0 3-3,-4 18 3,-3 6-6,-8 8 5,-6 2 1,0 0-2,-13-3 0,-13-4 2,1-7-5,4-5 1,-3-6 4,8-1 5,1-4-5,6-3-1,3 0 1,3-4 3,3 0-3,0 0 0,0 0-3,12-11-1,6 4-3,4 2 1,3 5 5,1 0-1,-2 0-5,1 9 1,-4 8 6,-6 2-1,0 3-2,-6 0 1,-3 0 2,-1-1 5,-5 0 0,0-1 7,0-2-4,-8-1-3,-7-1 10,-5 0-7,-3-5-1,-2-1 2,0-3-5,0-4 0,3-3-4,3 0-11,2 0-52,3-7-52,-1-7-133</inkml:trace>
  <inkml:trace contextRef="#ctx0" brushRef="#br0" timeOffset="112464.2099">12572 6941 119,'0'0'303,"0"0"-266,0 0 33,0 0-25,0 0-13,0 0-16,-3-9-7,3 9-9,0 0-9,3 3 9,10 11-1,4-1 3,2 0 2,4 3-4,-2-3 0,1 2 1,0-1-1,-2-1 0,4 1 1,-5-1-1,-1 0 0,-3-3 1,-3-1 0,-6-3 2,1 0-3,-4-3 0,-3-1 0,2 1-4,-2-1 3,0 3-6,0 3 7,0 2 8,-5 5-2,-11 5 13,-6 4-11,-4 3-5,-2 3 0,-2 0-1,0-2 2,0 0-2,5-5-2,3-4-26,9-4-23,7-6-99</inkml:trace>
  <inkml:trace contextRef="#ctx0" brushRef="#br0" timeOffset="114792.3236">8526 6678 236,'0'0'37,"0"0"32,0 0-32,0 0 31,0 0-6,0 0-2,0 0-15,0-46-1,0 46-23,0 0-8,0 0-10,0 0-2,0 0-1,-3 0-15,0 0-4,-6 0 14,-4 18 5,-7 8-1,-2 5 2,-2 12-1,2 8 2,1 10 4,1 10-6,1 2 0,2 2-3,4 2 3,7 0 0,6 2 2,0 0-11,15-6 9,12-5 0,10-8-6,5-3-5,10-4 11,-1-3 0,3-5-4,1-7 4,-4-7-88,1-10-126</inkml:trace>
  <inkml:trace contextRef="#ctx0" brushRef="#br0" timeOffset="115774.1718">12514 6549 233,'0'0'61,"0"0"5,0 0-13,0 0-1,0 0 11,0 0 1,2-1-5,-2 1-21,0 0-1,0 0-22,0 0-7,0 0 1,0-1-9,0 1 0,4 0 0,0-2-4,4 2 4,-1-1 0,1 1 0,4 0 2,-2 0-2,6 0 0,4 7 0,5 8-1,5 5 1,5 1 0,-1 4 3,3 3-8,-8 3 6,-6 8-6,-5 4 2,-6 3 1,-4 2 2,-4 3 4,-3-1-3,-1-1 10,0 3-10,0-1 3,-5 3-2,-7 2 3,-9-1-5,0 1 0,-9-3 5,-4-4-5,-3-3-12,1-4-9,1-7-44,3-7-80,3-9-114</inkml:trace>
  <inkml:trace contextRef="#ctx0" brushRef="#br0" timeOffset="116911.1241">12929 6008 269,'0'0'103,"0"0"-77,0 0-26,0 0 5,0 0 16,0 0 20,107 0-8,-74 4-4,-3-1-5,4 0-21,-4 1 3,-3-3-3,3-1-3,-5 0 0,-6 1-2,-7 2-37,-7 2-57,-5-1-82</inkml:trace>
  <inkml:trace contextRef="#ctx0" brushRef="#br0" timeOffset="117183.1055">13124 6095 200,'0'0'188,"0"0"-162,0 0-25,0 0 18,-19 92 34,11-56-15,2 0-3,2-1-19,2-4-4,2-4-4,0-3-4,0-1-4,0 0 4,0-1-1,0 0-2,0-1 1,0-5-2,-1-3-1,1-2-1,0-5-80,0-5-101</inkml:trace>
  <inkml:trace contextRef="#ctx0" brushRef="#br0" timeOffset="117927.0613">13651 6773 547,'0'0'59,"0"0"-34,0 0 6,0 0-31,0 0-16,0 0 16,12 1 0,1 1 16,5-2 3,2 0-13,3 0 0,6 0 0,-3 0-5,0 0-1,-5 0-13,-3 1-50,-5 3-62,-3 2-104</inkml:trace>
  <inkml:trace contextRef="#ctx0" brushRef="#br0" timeOffset="118175.0449">13672 6978 24,'0'0'233,"0"0"-228,0 0 37,0 0 16,0 0 10,0 0 7,56 13-40,-32-13-13,-1 0-8,2 0-3,0 0-10,4 0 1,0-3-2,1 0 0,-1-1-68,-5 1-85</inkml:trace>
  <inkml:trace contextRef="#ctx0" brushRef="#br0" timeOffset="122518.7698">15120 6510 339,'0'0'106,"0"0"-16,0 0-14,0 0-14,0 0-16,0 0-17,0 0-6,0-8-11,0 8-12,0 0 0,0 0-3,0 8-4,0 15 2,0 10 5,0 11 4,6 4-4,-1 8 3,4 7-6,-5 3 6,-1 2-3,0-4 0,2-4 0,-1-4 0,2-3 0,1-3 1,-4-3 0,-3-4-1,0-4-13,0-4-27,-10-8-2,-5-6 8,-1-6-22,4-10-37,3-5-100</inkml:trace>
  <inkml:trace contextRef="#ctx0" brushRef="#br0" timeOffset="123275.6004">15678 6608 321,'0'0'128,"0"0"-72,0 0-10,0 0-35,0 0-11,0 0-6,0 20 6,-1 7 7,-5 9 17,0 8-21,-4 7 4,-1 4-4,-4 1-2,-1 1 4,-4-2-5,-1-7 1,4-6 14,1-6-7,5-4-8,2-5 0,1-3 0,-2-7 9,5-6-9,2-6-12,3-5-36,0 0-23,2-13-39</inkml:trace>
  <inkml:trace contextRef="#ctx0" brushRef="#br0" timeOffset="123787.5689">15714 6621 261,'0'0'45,"0"0"31,0 0-25,0 0-25,0 0 26,0 0-5,33-49-17,-31 49-11,3 3-19,4 20-11,3 8 11,3 10 7,0 4 26,-2 3-19,0 1-6,0 0-2,0-2-5,-1-5 1,2-4-3,-2-5 6,-5-6-6,0-2 6,-4-2-5,-3-5 0,0-5-5,0-2-31,0-5 12,0-3-37,0-3-48,-4 0-312</inkml:trace>
  <inkml:trace contextRef="#ctx0" brushRef="#br0" timeOffset="124027.5519">15641 6986 244,'0'0'121,"0"0"-37,0 0-31,0 0-19,0 0-22,0 0-6,72-19-4,-48 19 0,-2 0-2,-1 0 0,0 0-63,-5 0-117</inkml:trace>
  <inkml:trace contextRef="#ctx0" brushRef="#br0" timeOffset="124547.5147">16144 6658 269,'0'0'265,"0"0"-192,0 0-17,0 0-39,0 0-17,0 0-11,50-1 11,-21 12 0,2 0 1,0 1-1,2-1 1,-1-1 0,1 1-1,-2-1 0,-4 2 0,-5 0 0,-7 0-2,-3 0 1,-2-1 2,-2 1-4,-5 3 3,-2 0-3,-1 5-3,0 1 5,-7 3 1,-12 0 0,-8 2 2,0 0 5,-3 2-2,0-1-4,2-2-1,1-2 1,3 0-1,5-4-9,2 1-18,4-2-41,5-7-87</inkml:trace>
  <inkml:trace contextRef="#ctx0" brushRef="#br0" timeOffset="125808.6307">16606 6146 371,'0'0'50,"0"0"-21,0 0-23,0 0-4,0 0-1,0 0 2,82 0 15,-53 0 5,4 0 13,7 0-17,6-1-11,-3-2-8,-1 1 2,-8-1-2,-8 2-32,-8-1-61,-8 2-31</inkml:trace>
  <inkml:trace contextRef="#ctx0" brushRef="#br0" timeOffset="126136.6129">16809 6172 276,'0'0'122,"0"0"-44,0 0-5,0 0-37,0 0-21,0 0-6,-3 24-9,2-6 1,-1 7 2,2 6 6,0-3-2,0 1-2,0-4-4,-1-2-1,-6-1 3,-1-2 2,2 1-3,0-3-2,1-3-13,0-4-44,2-5-29,3-6-120</inkml:trace>
  <inkml:trace contextRef="#ctx0" brushRef="#br0" timeOffset="129700.9212">17746 6739 254,'0'0'66,"0"0"-31,0 0-12,0 0 1,0 0-4,0 0-13,0 0 3,-15 29 0,-1-8 23,-1 6 3,-3 3-12,-3 4-13,2 0-11,-1-2 8,1-4-6,3-3-2,-3 1 0,2-5-11,1-1-60,0-2 30,0-1-20,-1-3-24,0 0 73,3-6-97</inkml:trace>
  <inkml:trace contextRef="#ctx0" brushRef="#br0" timeOffset="130100.8988">17475 6820 305,'0'0'76,"0"0"-49,0 0 0,0 0-8,0 0-19,0 0 1,41 20 0,-30 4 15,0 5 5,0 2 10,0 1-20,0-2 1,2-3-7,0-3-2,2-1-3,-1-4 0,2-1 1,-3-1-1,-1-5-47,-4-3-32,-2-4-102</inkml:trace>
  <inkml:trace contextRef="#ctx0" brushRef="#br0" timeOffset="130973.4601">17651 6637 388,'0'0'58,"0"0"-1,0 0-9,0 0-31,0 0 10,-85-26-4,67 26-6,-3 0-9,0 0 5,5 0 2,-4 0-6,2 10-3,-3 0-3,-1 2-3,-1 2 3,0 4-2,-4 1-1,2 5-4,-1 4 3,5 6 2,0 3-2,1 5-5,1 0 3,3 1 3,3-4-2,1 0 0,7-1-2,2-4 3,3-1-5,0-1-3,0-3 7,13 0 0,1-4-10,1-1 1,6-3 8,0-3 1,4-1-1,6-5 3,5-2 5,6-5 2,9-4-4,1-1 5,0 0-6,-1 0 6,-8-4-2,-5-5-3,-4 0-3,-7 0 3,-5-2-3,-3-1 0,-2-2 4,1-4-3,-1-3 2,0-4 1,-3-4 0,2-4 2,-5-1-4,-3-2 9,-3-2 3,-5 2 2,0-2 3,0 0-15,-5-1-1,-5-1 13,1 3-16,-2 3-1,-2 5 1,1 4 0,-1 5 0,-1 4-7,-3 2-16,-3 5-25,-7 3-21,-7 3-31,-5 3-77</inkml:trace>
  <inkml:trace contextRef="#ctx0" brushRef="#br0" timeOffset="140625.278">19113 6547 339,'0'0'98,"0"0"-50,0 0-1,0 0-21,0 0-8,0 0-5,0 0-3,1-2-7,2 6-3,2 17 0,1 10 0,1 8 0,2 7 9,-1 9 1,-2 6-1,-2 3 5,1 1-3,-2-7-1,-1-3 17,1-8-15,-1-6-5,-1-5-3,-1-5-3,0-5 1,0-5-2,0-3-15,-8-4-14,2-10-31,3-4-49,1 0-92</inkml:trace>
  <inkml:trace contextRef="#ctx0" brushRef="#br0" timeOffset="141277.5006">19548 6653 423,'0'0'45,"0"0"8,0 0-9,0 0-12,0 0 5,0 0-8,0-10-14,0 10-15,0 18-16,2 14 4,-2 8 12,0 7 35,0 1-18,0-1-7,0-4 0,0-7-7,0-4-3,1-5 0,-1-3-3,0-3 2,0-1-23,0-7-31,0-2 12,0-6-56,-4-5-127</inkml:trace>
  <inkml:trace contextRef="#ctx0" brushRef="#br0" timeOffset="141877.4682">19570 6678 368,'0'0'32,"0"0"21,0 0-15,0 0 18,8-83-2,-2 68-7,2 1-6,1 3-26,3 3-4,1-2-8,6 4 0,5 2-6,4 4 1,2 0 1,2 10-2,-3 13 1,-7 6-1,-6 3-2,-10 0 2,-6 3-23,-3-3-9,-21-1 28,-6 1 0,-4-5 3,1-4 4,5-5-3,7-7 2,7-3 1,8-3 1,5-4-1,1-1 3,0 0-3,0 0 1,15-7 6,10-3-7,2 8-4,1 2 1,-1 0 3,-1 4 0,-2 13 0,-4 2-3,-4 2 3,-6 2-4,-6-4 1,-4 2 3,0-1 17,-4 1-1,-19-1 3,-5-2-9,-8-2 3,-3-1-11,1-2 2,5-3-4,6-4-8,5-4-32,1-2-25,-1 0-94</inkml:trace>
  <inkml:trace contextRef="#ctx0" brushRef="#br0" timeOffset="142709.413">20181 6635 436,'0'0'49,"0"0"-34,0 0-15,0 0-2,0 0-1,0 0-10,24-1 12,-8 2 1,1 7 0,4 2 1,-3 2 0,2 2 1,3 1-1,2 1-1,3 1-3,0 0 3,-2-1 8,3 0-8,-7-3 1,-1 2-1,-6-3 0,-6 0-3,-4-4-3,-3-1 6,-2 2 3,0 1 23,-7 7 24,-13 4-32,-7 2-10,-2 1 4,-3 0-8,1-2 10,1 2-8,2-1-1,-1-2-3,4-1-2,4-2 0,2-3-27,7-3-26,3-1-28,6-7-104</inkml:trace>
  <inkml:trace contextRef="#ctx0" brushRef="#br0" timeOffset="143453.3659">20636 6062 281,'0'0'173,"0"0"-107,0 0-17,0 0-32,0 0-16,0 0 4,82-18 10,-49 15 0,4 3-14,1 0 11,5 0-11,-3 0 2,1 0-3,-2 0 0,-4 0-1,-7 0-26,-10 0-33,-6 0-38,-9 0-76</inkml:trace>
  <inkml:trace contextRef="#ctx0" brushRef="#br0" timeOffset="143707.5657">20903 6101 285,'0'0'59,"0"0"-59,0 0 0,-9 80 15,5-43 16,-1 1-4,1 0-7,1-5-12,-2-2-7,4-2 1,-2-2-1,0 2-1,-1-1 0,-1-2-41,-1-4-172</inkml:trace>
  <inkml:trace contextRef="#ctx0" brushRef="#br0" timeOffset="147724.8917">8910 8849 210,'0'0'137,"0"0"-86,0 0 29,0 0-10,0 0-21,0 0-4,0 0-10,0-10-16,0 10-3,0 0-16,0 7-9,0 19 9,7 13 0,2 11 7,1 4-5,2 2 11,-1 3-6,-1 1-2,0 3-1,-2-3 10,1-4-4,-1-6-10,-1-7 4,-4-2-2,-3-5-2,0-4 1,0-7-1,0-4-35,0-9-40,0-7-73,4-5-114</inkml:trace>
  <inkml:trace contextRef="#ctx0" brushRef="#br0" timeOffset="148284.8567">9421 8849 508,'0'0'99,"0"0"-78,0 0-21,0 0-10,0 0 10,-9 103 6,-1-55-5,2 2 3,-1-1-4,-2 3 1,-3-3-1,-2 2 0,-2-1 2,0-11 10,3-4-12,3-9 4,3-7 1,1-4-2,5-6-6,3-5 3,0-4-44,0 0-14,0-11 2,11-15 4,4-9-9,1-5 30,-1-4-54,0 0-71</inkml:trace>
  <inkml:trace contextRef="#ctx0" brushRef="#br0" timeOffset="148564.8405">9393 8983 103,'0'0'157,"0"0"-65,15-90-15,-5 63-44,1 3-13,0 6 3,0 4-12,-5 8 20,0 4-2,0 2-12,6 0-10,3 11-7,10 15 0,2 10 4,-2 6 7,-4 2 24,-1-1-11,-6 0-9,-3-4 5,-2-5-8,0-1-11,-3-2 7,0-1-6,0-3-2,-3-1 0,0-4 0,0-5-2,1-5-42,-1-8-28,0-4-18,-3 0-70,0-12 45</inkml:trace>
  <inkml:trace contextRef="#ctx0" brushRef="#br0" timeOffset="148772.8253">9472 9122 692,'0'0'32,"0"0"-32,0 0-5,0 0-3,0 0 8,0 0 4,94-3-4,-60-4 0,-1 0-5,0 1-75,-8 0-94</inkml:trace>
  <inkml:trace contextRef="#ctx0" brushRef="#br0" timeOffset="149673.0503">10049 8834 488,'0'0'64,"0"0"-17,0 0-38,0 0-9,0 0-4,0 0 4,42 8 3,-14 2-3,5 2 2,-2 1-2,1-2 1,-2 0-1,-2 1 1,-2-3-1,-1 0 0,-1 3 0,-4-3 0,-4 2-1,-3-2 4,-4 0-2,-3-2-1,-5 3-5,-1 1-2,0 3 7,-7 3 34,-12-1-15,-3 4-5,-3 1-4,0 3-9,-2 2 0,0-1 0,-1 3-1,5 3-8,-4-1-52,2-1-52,1-6-159</inkml:trace>
  <inkml:trace contextRef="#ctx0" brushRef="#br0" timeOffset="150369.7491">11398 8854 594,'0'0'81,"0"0"-55,0 0-26,0 0 0,0 0-9,0 0 9,-36 86 4,14-47-1,-2 0-3,-2-1 3,0-2 1,2-5-3,2-2-1,3-2-64,2-6 3,3-3-78,1-7-128</inkml:trace>
  <inkml:trace contextRef="#ctx0" brushRef="#br0" timeOffset="150665.7296">11213 8869 413,'0'0'102,"0"0"-102,0 0-7,0 0 7,42 90 5,-26-56-5,2-2 2,0-3 2,-2-5-3,1-3-1,-1-3 0,-1-1-4,1-3-4,-3-3-91,-2-1-52</inkml:trace>
  <inkml:trace contextRef="#ctx0" brushRef="#br0" timeOffset="151249.6919">11453 8770 157,'0'0'199,"0"0"-163,-86-29 35,54 24-35,-2 4-9,3 1-5,-2 0-4,0 0 12,0 15-13,0 5-8,0 7-6,-2 6-3,8 9 0,-2 8-1,4 3 2,4 1-1,9 0 0,8-4 0,4-3-1,0 0-3,18-5 2,10-4-7,7-6-19,6-5 28,4-8 0,4-5 8,4-8-5,2-6 6,1 0-8,-1-9 10,-8-7-9,-10-4 6,-10-4-4,-8-4 0,-8-2 23,1-5 10,-6-2-25,-2 0 2,-2-2-13,-2 0 1,0-2 1,-2-2-6,-11 4 1,-8 3-1,0 8-1,1 7-7,1 8-21,0 9-12,2 4-73,-2 0-189</inkml:trace>
  <inkml:trace contextRef="#ctx0" brushRef="#br0" timeOffset="151913.6555">12248 8580 421,'0'0'119,"0"0"-37,0 0-5,0 0-44,0 0-23,0 0-10,0 19-5,0 19 5,0 15 2,0 8-1,0 3 3,0 2-4,0-1 1,0-2 2,0-3-2,0-6-1,0-3 6,0-2-5,0-3-1,0-2-4,0-7 4,0-3 0,0-7 0,-1-6 0,-5-9-67,3-6-26,3-6-85</inkml:trace>
  <inkml:trace contextRef="#ctx0" brushRef="#br0" timeOffset="152389.6163">12669 8767 576,'0'0'42,"0"0"-39,0 0-3,0 0-6,0 0 5,-1 82 2,5-38-1,-1 3 1,-3 1 0,0-4-1,0-2 1,0-3 1,0-4 3,0-6-1,0-1-2,-3-4-2,3-6 0,0-6 0,0-6-30,0-6-66,0 0-102,0-8-109</inkml:trace>
  <inkml:trace contextRef="#ctx0" brushRef="#br0" timeOffset="152989.5815">12657 8838 258,'0'0'37,"0"0"64,0 0-39,0 0-11,0 0 0,-1-84-1,8 74-5,1 1-27,3 2-11,3 1-5,5 1-2,2 3 0,3 2 0,5 0 0,-1 0 0,-1 15-3,-8 6-1,-5 7 0,-8 0 2,-6 4-2,0-1-6,-14 0 8,-5-3-5,-8-3-2,3-4 0,0-5 4,3-3 5,6-5 0,5-5-1,7-3 1,3 0 0,0 0-1,6-6-12,10-6-9,5 1 22,0 5-1,-2 4-4,1 2-2,-5 0 4,1 7 0,-2 8 2,-4 3-11,0 2 11,-2 1 1,-5 1 26,-3-1 5,0 2-7,-2 0 8,-14-2-10,-2 0-7,-3-5 0,-1-1-8,1-4-3,0-5-4,-1-5-7,-2-1-16,1 0-31,1-14-32,1-3-77</inkml:trace>
  <inkml:trace contextRef="#ctx0" brushRef="#br0" timeOffset="153629.5417">13157 8786 332,'0'0'108,"0"0"-45,0 0 0,0 0-34,0 0-16,0 0-12,0 0-1,0-3-6,8 14 6,5 1 1,2 2-1,3 2 2,1 0-1,1 2 0,0 2-1,3-2-1,-5 0 1,1 0 2,3-3-1,-4 1-2,0-3 1,-4-1 0,-3 2 1,-6-4-1,-5 2 1,0-1-1,-3 2 0,-16-1 6,-7 3-2,-2 2-2,-6 1 5,-1-2-7,-2 2-17,-3-1-71,9-5-110</inkml:trace>
  <inkml:trace contextRef="#ctx0" brushRef="#br0" timeOffset="154557.4803">13763 8508 353,'0'0'75,"0"0"-11,0 0 18,0 0-38,0 0-31,0 0-12,-5-11-1,16 32-8,9 13 8,3 9 4,4 11 12,1 6-4,1 5 1,-6 0 8,-2 0 6,-7-2-14,-7-3 4,-7 0-11,0-2-2,-7 0 4,-19-1-6,-9-3-2,-9-4-13,-9-8-23,-7-5-45,-4-7-43,-4-8-78</inkml:trace>
  <inkml:trace contextRef="#ctx0" brushRef="#br0" timeOffset="155748.6506">8617 8583 206,'0'0'138,"0"0"-68,0 0 1,0 0-30,0 0-33,0 0-2,-43 39-4,20 0 10,-2 9 20,1 11 0,-1 9-18,-2 9 9,-1 4-12,2 5 9,4 0-3,11-4-2,11-5-15,5-8-3,26-7 2,11-9-12,15-6 8,5-5 10,6-5-10,0-5 3,-1-7-64,0-9-132</inkml:trace>
  <inkml:trace contextRef="#ctx0" brushRef="#br0" timeOffset="156764.5853">14225 8046 415,'0'0'98,"0"0"-49,0 0-43,0 0-4,0 0 8,-37 88 6,22-57 5,0-2-21,-1 0 1,2-3 9,-1-4-8,3 1-4,-1-2-24,3-4-54,-3-2-51,2-2-124</inkml:trace>
  <inkml:trace contextRef="#ctx0" brushRef="#br0" timeOffset="157092.5647">14009 8037 400,'0'0'79,"0"0"4,0 0-55,0 0-9,0 0-17,0 0-2,25 20-1,-11 11 1,0 4 10,-1-3 2,0 2-1,2-4-5,-3 0-4,0-5 2,-3 0-1,-2-4-3,-1-2-29,0 0 13,-5-5-14,-1-2-47,0-4-33,0-5-74</inkml:trace>
  <inkml:trace contextRef="#ctx0" brushRef="#br0" timeOffset="157436.5413">13949 8223 402,'0'0'71,"0"0"-56,0 0-7,0 0-1,0 0-7,0 0 5,106-43-4,-76 41 9,0 2-5,1 0 2,1 0-4,1 0-1,-2 0-2,-1 0 0,-7 0-9,-3 0-82,-8 0-127</inkml:trace>
  <inkml:trace contextRef="#ctx0" brushRef="#br0" timeOffset="158228.4939">14346 8964 432,'0'0'53,"0"0"-38,0 0 31,85-9-18,-54 4-12,1 2-10,-3 0-5,-1 2 2,-5 1 4,0 0-5,-4 0-2,-7 0-75,-9 4-204</inkml:trace>
  <inkml:trace contextRef="#ctx0" brushRef="#br0" timeOffset="158452.4814">14407 9102 423,'0'0'19,"0"0"-18,0 0 45,0 0-6,102 3-1,-60-3-10,4-9-18,4-1-5,0 2-6,-3 2 0,-3 5-25,-7 1-45,-5 0 0,-7 0-253</inkml:trace>
  <inkml:trace contextRef="#ctx0" brushRef="#br0" timeOffset="160108.3722">15730 8594 117,'0'0'67,"0"0"-16,0 0 19,0 0 3,0 0-10,0 0 8,2-9 2,-2 9-31,0 0 3,0 0-10,0 0-23,0 0-5,0 0-7,0 0-4,3 0-1,0 19-9,2 14 8,-1 13 1,-1 7 5,-3 8 5,0 1 6,0-4-1,0 0-1,0-3-5,-1-2-4,-7-3-13,1-3 13,-3-1-4,2-3-7,3-5-5,1-6-27,2-8-38,2-11-43,0-7-123</inkml:trace>
  <inkml:trace contextRef="#ctx0" brushRef="#br0" timeOffset="163101.2204">16229 8765 358,'0'0'55,"0"0"-21,0 0-6,0 0-7,0 0-6,0 0 18,0 0-9,0 0-19,0 2-5,0 14-8,0 8 8,-5 8 16,-1 4-1,-2 2-4,-3 1 3,0-2-13,-3-1 5,-1-2 7,-2-4-11,4-3 1,1-3-3,3-1-1,1-4-34,2-3 13,1-3-6,2-6-14,1-2-14,2-3-9,0-2-49,0 0-10</inkml:trace>
  <inkml:trace contextRef="#ctx0" brushRef="#br0" timeOffset="163573.1901">16235 8812 192,'0'0'103,"0"0"-47,0 0-13,0 0-14,0 0 2,0 0 11,16-72 4,-14 67-12,-1 3-2,1 1 1,-1-1-11,4 0 0,4-3-15,5 2-5,5-2-2,1 1 1,3 2 5,-5 2-6,-2 0-4,-2 0 2,-1 21-13,-3 8 7,1 7 8,-4 7 13,-4 2 13,-3 1 2,0 0-10,0-7-3,0-3-9,0-6 3,0-5-3,0-2-6,0-5 0,0-3 1,0-4-1,0-4 1,0-4-1,0 0-2,0-3-36,0 0-28,0 0-19,5-13-73</inkml:trace>
  <inkml:trace contextRef="#ctx0" brushRef="#br0" timeOffset="163805.177">16256 9035 370,'0'0'46,"0"0"-14,0 0 5,0 0-7,0 0-21,0 0 39,0-41-30,12 38-7,5 0-10,2 1 3,4 2-3,3-1 5,1 1-6,-1-2-46,-4-1-86,-5 2-303</inkml:trace>
  <inkml:trace contextRef="#ctx0" brushRef="#br0" timeOffset="165989.0406">16821 8694 318,'0'0'138,"0"0"-69,0 0-18,0 0-23,0 0-8,0 0-2,-7 0-3,7 0-15,0 0 0,0 0-2,4 2-8,7 3 10,5 1 3,5-1 2,2 3-3,0 0 0,4-1 1,0 2-3,1-2-1,0 1-15,1 0 8,-1-1-5,-4 1-1,-1-2 14,-7-2 0,-4 1-11,-6 0 11,0-1-1,-4-3 0,0 2-1,-2 2-5,0 0 6,0 2-11,-2 4 11,-11 0 2,-4 6-1,-3 2 0,-2 7 9,-5 4-4,-1 4-4,-2 0 14,-1 0-1,2-3-10,5-3-1,0 0-2,2-2-1,1-3 4,3-4-2,3-2-2,6-6-30,5-4-24,2-7-87</inkml:trace>
  <inkml:trace contextRef="#ctx0" brushRef="#br0" timeOffset="166868.9811">17100 8332 465,'0'0'62,"0"0"-51,0 0-3,-48 87 4,31-54 3,0 0-3,1-4-10,5-4 0,1-4 1,1-3-3,1-1 0,-1-3-5,1-4-41,0-4-65,2-4-120</inkml:trace>
  <inkml:trace contextRef="#ctx0" brushRef="#br0" timeOffset="167148.9658">16930 8410 342,'0'0'28,"0"0"-24,0 0-8,0 0 8,0 0-2,0 0-1,96 93 1,-81-76 11,-1-4-9,-3 1-2,-2-2 1,-2 0-3,-2-2 0,-4 0-84,1-3-91</inkml:trace>
  <inkml:trace contextRef="#ctx0" brushRef="#br0" timeOffset="167524.9455">16802 8473 222,'0'0'70,"0"0"-62,0 0 45,103-1-23,-64-2-13,4-1 3,-1-1-4,-2-1 2,-3-1-10,0 1-3,-5 2-3,-6 3-2,-6 1-10,-7 0-86,-5 0-91</inkml:trace>
  <inkml:trace contextRef="#ctx0" brushRef="#br0" timeOffset="168836.8596">18425 8768 383,'0'0'173,"0"0"-161,0 0-1,0 0-11,0 0 0,-56 94 18,42-63-2,-2 1-5,2 0-8,-1-3-2,-1 0 2,-3-1-3,0-2-11,-1-3-61,3-5-82,1-3-131</inkml:trace>
  <inkml:trace contextRef="#ctx0" brushRef="#br0" timeOffset="169148.8375">18259 8830 233,'0'0'59,"0"0"-26,0 0-2,0 0 23,0 0-8,42 79-9,-29-48 5,3-1-28,1-3-12,0-5 5,-1-1-7,-2-2 3,0-1-6,0-2-3,2-2-59,3-4-85,1-7-120</inkml:trace>
  <inkml:trace contextRef="#ctx0" brushRef="#br0" timeOffset="169740.8029">18369 8557 288,'0'0'65,"-97"-1"19,41 1-23,-1 18-14,2 7-15,3 7-14,12 7-9,8 6 5,6 5-5,3 5 12,7 2-12,4-3-3,7 0-6,5-4 0,0-5-7,12-5 4,6-2-5,9-2 2,7-4-9,11-5 14,12-8 1,10-9 7,3-10-1,3 0 0,3-10-5,-3-11 6,-2-1 2,-5-4-3,-11-1 0,-11 2-3,-10-3 2,-7-2 4,-9-3 9,-1-3 2,-5-5-10,-5 1-4,-3-4 0,-4 2 0,0 5 9,-8 2-3,-11 3-5,-3 5-2,-6 3-5,-5 6-1,-3 6-20,-3 6-31,-4 6-53,-3 0-150</inkml:trace>
  <inkml:trace contextRef="#ctx0" brushRef="#br0" timeOffset="174078.7022">20190 8472 82,'0'0'418,"0"0"-341,0 0-5,0 0-18,0 0-20,0 0-3,0-3 9,0 3-18,0 0-17,0 0-3,0 0-2,0 16-13,1 14-2,4 17 14,1 8 2,0 4 6,2-2-6,-1-1 2,-3-3-3,-1-2 1,0-1 2,0-2-2,-1-6-1,-2-3 3,0-1-3,0-5-1,1-3-1,1-3-14,-1-6-13,2-4-32,3-7-52,-3-8-130</inkml:trace>
  <inkml:trace contextRef="#ctx0" brushRef="#br0" timeOffset="174798.6537">20761 8591 372,'0'0'90,"0"0"2,0 0-5,0 0-33,0 0-41,0 0-13,-9 8-2,9 24-5,-1 10 1,-1 7 12,-1 1-4,-4-1 5,3-4-4,-2-2 0,1-2-3,1-3 0,-1-5 0,-2-3 1,2-6-1,1-3 6,1-5-6,1-6-29,2-7-67,0-3-80,0 0-159</inkml:trace>
  <inkml:trace contextRef="#ctx0" brushRef="#br0" timeOffset="175350.6159">20743 8655 454,'0'0'8,"0"0"11,0 0-7,0 0 50,22-82-1,-8 69-10,9 2-28,7 1-16,4 7-4,2 3-3,-4 0-8,-3 17 5,-8 8-4,-6 6 5,-14 3 2,-1 2-7,-13 0-9,-13-2-7,-4-7 2,2-5-2,0-7 8,2-3 15,4-3 0,7-4 0,3-2 1,8-3 0,2 0 2,2 0 14,0-4-15,3-4 6,12 3-8,3 5 0,4 0-5,-1 9-1,0 11 2,-1 6 2,-4 0 2,-7 4 0,-6-2 0,-3-3-7,-2 1 7,-15-5 4,-4-1 6,-8-1 17,-2-2-23,-5-2 5,1-3-4,3-6-5,5-4 0,6-2-17,4 0-21,6-11-66,5-4-235</inkml:trace>
  <inkml:trace contextRef="#ctx0" brushRef="#br0" timeOffset="176030.5765">21342 8670 417,'0'0'57,"0"0"-9,0 0 10,0 0-44,0 0-7,0 0 0,0 0-6,33 0 1,-13 3-2,2 5-2,4 4 2,4 0 1,3 0 0,0 1 1,-2 1-1,-4 0-1,-3-1 1,-3 1-1,-6-2-1,-5 0-2,-4-1 2,-5-3 1,-1 2-1,0 1 1,0 4 8,-14 2-7,-6 4 3,-7 3 1,-6 7-1,-7-2 1,0 4 24,0-1-14,-3 0-14,4-2 3,6 0 0,5-3-4,5-4-46,10-4-22,2-5-100</inkml:trace>
  <inkml:trace contextRef="#ctx0" brushRef="#br0" timeOffset="176903.6906">21321 8284 99,'0'0'298,"0"0"-260,0 0-15,0 0-20,0 0 6,0 0 4,-28 63 10,16-38-10,-2 2 3,1 0-13,-1 1-1,0-1 2,-2-3-4,3-2 2,1 0-2,1-3-5,0-4-63,2-3-117</inkml:trace>
  <inkml:trace contextRef="#ctx0" brushRef="#br0" timeOffset="177231.6714">21200 8339 311,'0'0'130,"0"0"-119,0 0-11,0 0 0,0 0 0,0 0 3,43 74 17,-32-51-4,2-1-15,-1-1 10,-1 0-9,-1-3-1,-1-1 0,-3-2-1,-1-2-32,-1-3-41,-2-5-50,-2-3-143</inkml:trace>
  <inkml:trace contextRef="#ctx0" brushRef="#br0" timeOffset="177679.6438">21157 8418 164,'0'0'52,"0"0"18,88 1-11,-51-1-30,5 0-22,1 0-6,-3-1 5,-7-2-6,-6 1-13,-8 1-80,-8 1-97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12:40.5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3722 10796 164,'0'0'123,"0"0"-58,0 0-22,0 0-5,0 0 12,0 0-11,0-9 6,0 9-19,0 0-10,0-2-8,0 2-7,0 0 2,0 0-3,0 0 0,0 0-6,0 0 5,0 0 0,0 0-1,0 11-10,0 2 12,-3 7 1,3-1 1,-3 1-2,0 2 7,-3-1-7,3 0 0,0-1 1,0 0-1,0-4 0,0-2 0,0-4 1,3-2-1,0-4 0,0 1-1,0-4 2,0-1-1,0 0 0,0 0 0,0 0 2,0 0-2,0 0 0,0 0-11,0 0-14,0 0 20,0 0 5,5 0 3,7 0 3,1 0-2,5 0-3,3 0 0,1 0 1,3 0-3,1 0 2,1 0-1,-2 0 0,-4 7-2,0 1-4,-6 3 0,-3 2 3,-2 1 1,-2 0 4,-4 1-1,-4 0 5,0 1-5,0 1 7,0 1-2,-4-1-5,-11-1 5,1-1 4,-8-1-8,5-3 9,-3-3-3,-1 0-6,3-3-2,-3-3-2,7-2-17,-2 0-31,4 0-31,-1-10-73</inkml:trace>
  <inkml:trace contextRef="#ctx0" brushRef="#br0" timeOffset="359.9759">3761 10803 195,'0'0'90,"0"0"-58,0 0-32,0 0 8,0 0 22,110-3 9,-71 3 1,3 0-25,-1 0-10,-5 0 11,-1-3-8,-7 0-7,-6 2-1,-4 1 0,-6 0-1,-9 0-19,-3 0-70,0 7-49</inkml:trace>
  <inkml:trace contextRef="#ctx0" brushRef="#br0" timeOffset="1231.9302">3932 10513 301,'0'0'58,"0"0"-28,0 0 1,0 0 4,0 0-12,-83 3-15,67 10-5,-4 5 1,-1 6-1,-4 5 1,1 4 7,-3 3 0,0 2-7,3 1 4,4-1 3,3 2-7,4 3-2,4 0-2,4 0 1,4 1 5,1-3-5,0 0 0,4-2-1,10 0-1,2-1-6,6-2 4,1-3 1,2-2 1,-1-4-4,4-1 5,-1-3 3,1-2-3,1-3 0,-1-4 0,-1-3 0,3-1 0,0-6-3,0-1 3,1-3 8,-1 0-6,3-3 17,1-11 1,-3-2-8,3-6 4,2-1 3,0-3-7,-3-1-2,0 0-10,-6-2 15,-4 1 10,-1-4-23,-5-2 16,-2-2 3,-4-2-8,-5-1 14,-3-2-21,-3-1 9,0-1-10,-6 1 5,-8 2-2,-5-1-8,-5 1 2,2 1-3,-8 0 1,-4 2-5,-5 4 5,-3 6-1,-1 3-6,1 7-10,-3 8 9,0 9-17,-1 0-22,0 2-5,4 16 5,2 3 1,7 5-37,0 2-45,5-1-99</inkml:trace>
  <inkml:trace contextRef="#ctx0" brushRef="#br0" timeOffset="6376.1486">8056 10531 306,'0'0'72,"0"0"-17,0 0-18,0 0-6,0 0-18,0 0-6,0 0-7,0 0-2,0-3-10,0 18 12,0 13 7,0 12 32,0 8-23,0 6 4,0 3-8,0 5-6,0 2-5,0 0 2,0-2 15,0-7-15,0-4 4,0-5 0,0-6-5,0-2 0,0-5-1,-6-3 4,3-5-3,0-3-2,3-8-43,0-9-56,0-5-96</inkml:trace>
  <inkml:trace contextRef="#ctx0" brushRef="#br0" timeOffset="7128.1011">8487 10559 415,'0'0'90,"0"0"-34,0 0-17,0 0-16,0 0 3,0 0-15,-24-10-11,21 31-4,-4 13-2,3 12 1,1 5 3,3 2 2,0-1 0,4-5-2,14-4-3,4-5 4,6-6-27,5-7 25,3-4-7,5-6 11,-1-7-1,6-6 7,-4-2-7,4 0 6,-3-15-6,0-5-5,-5-4-5,-5-6-9,-7-4 0,-7 2 19,-8 0 4,-8 3 0,-3 4 3,0 1-3,-1 0 7,-12 1-11,-1 0 0,-2 4-24,-1 2-64,-2 5-71</inkml:trace>
  <inkml:trace contextRef="#ctx0" brushRef="#br0" timeOffset="7512.0734">8741 10710 488,'0'0'94,"0"0"-81,0 0-13,0 0-9,0 0 3,0 78 6,0-30 14,0 2 7,0-2 6,0-1-20,0-5 0,0-1-5,0-4-2,0-2 7,-2-5-6,1-1 2,-4-4 1,1-1-4,0-4 0,1-4-59,-2-8-35,5-6-157</inkml:trace>
  <inkml:trace contextRef="#ctx0" brushRef="#br0" timeOffset="8736.3207">9175 10713 236,'0'0'130,"0"0"-72,0 0-9,0 0-3,0 0-10,0 0-2,0 0-16,0 0-5,0 0-13,0 0-2,0 0-3,0 3-7,11 1 12,5 2 0,2 3 1,7 0 4,2 2-5,3 0 3,3 0 0,1 2-3,2-1-3,1 0 2,-1 0 1,-6-2 0,-8 2 1,-4-1-1,-4-2 0,-3 0-4,-3 0 4,-5 1 0,-2 3-3,-1 0 3,0 4 7,-4 2-3,-10 3 11,-5-1-1,1 1-9,-1 0-3,-2 2-2,-1 1 3,2-2-7,-1-2-20,2-1-5,5 0-35,2-5-34,4-3-144</inkml:trace>
  <inkml:trace contextRef="#ctx0" brushRef="#br0" timeOffset="9648.2631">7713 10356 334,'0'0'113,"0"0"-34,0 0-20,0 0-12,0 0-30,0 0-15,-18 12 4,0 24-4,-3 20 5,0 15 4,1 18-9,-2 14 6,0 9 14,0 1-12,5-5 10,10-11-20,7-12 5,7-8-10,23-8-2,9-11 7,9-9-2,4-5-16,5-8-43,-2-4-42,-1-7-80</inkml:trace>
  <inkml:trace contextRef="#ctx0" brushRef="#br0" timeOffset="10320.2222">9891 10362 429,'0'0'159,"0"0"-101,0 0-26,0 0-32,0 0-16,0 0 9,36 97 7,-14-34 2,5 6 14,0 0-11,0 1-2,-6-2 8,-3 2-7,-11-3-4,-7 0 7,0-3-6,-22-3-2,-14-3-12,-13-1-32,-11-4-28,-6-4-92</inkml:trace>
  <inkml:trace contextRef="#ctx0" brushRef="#br0" timeOffset="11014.6149">10722 10300 485,'0'0'114,"0"0"-67,0 0-22,0 0-25,0 0 11,0 0-4,-78 82-4,61-55-1,-1 3-2,3 0 0,-3 0 0,0 0 0,-1 2-4,-5 0-55,6-3-45,-3 0-52</inkml:trace>
  <inkml:trace contextRef="#ctx0" brushRef="#br0" timeOffset="11374.5936">10473 10362 264,'0'0'134,"0"0"-103,0 0-31,0 0-3,0 0 3,0 0 36,36 86-13,-18-56-20,1-3 10,7-3-11,-1-3-2,0-1 0,-1-1 0,-4-1-8,0 0 6,-2-4-22,-1 0-26,-1-4-69,-4-4-99</inkml:trace>
  <inkml:trace contextRef="#ctx0" brushRef="#br0" timeOffset="11974.5646">10682 10276 336,'0'0'87,"0"0"-40,0 0-30,-88-21-16,61 21 2,0 0 4,-1 0 15,5 0 5,-1 8-8,-1 5-12,0 5-5,0 5-2,0 4 0,2 8-1,2 10 1,6 4 0,2 7 6,5-3-6,3-6 0,5-2-1,0-6-5,0-1 2,13-1 0,0-2-3,3-2 2,8-4-4,3-5-7,7-6 14,4-8 2,8-8 2,2-2 4,5-8 2,4-17-8,-6-7 3,-2-3 1,-10-1-2,-3-3 1,-8 0-1,-3-3 3,-5-2 4,-8-1 16,-8 0 2,-4 0 28,0 3-32,-9 1-11,-4 6 10,-4 3-22,1 7-13,-5 6-59,0 6-35,-7 7-60</inkml:trace>
  <inkml:trace contextRef="#ctx0" brushRef="#br0" timeOffset="13347.3105">11277 10547 435,'0'0'41,"0"0"-39,0 0 1,0 0 4,0 0-7,0 0 5,76 10-2,-64-10 22,0 0 7,0-7-6,0-3-12,1-2-4,-1-7 0,2-2-7,-2-2-1,-5-3 4,-2 2-6,-4 0 10,-1 1-3,0 1 2,0-1-4,0 4-3,0 1-2,0 4 1,0 3 1,0 7 0,0 2-2,0 2 27,-1 0-2,1 0-22,0 0-3,0 0-11,-2 20-8,-1 12 14,0 7 10,2 7-4,-2 6 0,3-3 2,0-1 6,0-4-6,0-5 0,0-1 1,0-7-1,0-1 0,0-5-1,3-6-2,-2-4 3,-1-3-3,2-8 3,-2 0 1,0-4-4,1 0 7,-1 0 6,0-17 17,3-9-21,2-5-6,3-6-3,0-3 0,4 1 2,0 5-2,0 3-4,-3 6 4,4 7 3,-2 1-3,2 5-5,-4 6 4,3 6 0,0 0-6,-2 0 6,1 8-5,-2 5 0,-5 4 6,-2-2-9,-2 0-6,0-2 5,-2-2 0,-10-4 5,3-2 5,2-3 3,-1-2 7,1 0-6,3 0 19,1 0-19,1-2 8,2 2 12,0 0-18,0 0-6,0 0-8,0 10-13,0 6 21,5 3-2,8 2 2,0 0 0,5 0 2,0 2-4,3-1-37,3 0-13,-5-1-35,2-3-58,0-5-62</inkml:trace>
  <inkml:trace contextRef="#ctx0" brushRef="#br0" timeOffset="14191.0575">12630 10913 439,'0'0'141,"0"0"-63,0 0-47,0 0-31,0 0-10,0 0-7,17 1 17,5-1 9,8 0-1,3 0 2,2 0-6,-3 0-1,-5 0-3,-5 0-24,-4 0-61,-7 10-36,-11-2-64</inkml:trace>
  <inkml:trace contextRef="#ctx0" brushRef="#br0" timeOffset="14415.0416">12610 11097 363,'0'0'3,"0"0"1,0 0-4,0 0 57,0 0 2,0 0-11,111 15-26,-79-15-8,-1 0-7,-6 0-5,1 0-2,0 0-18,-1 0-73,0 0-102</inkml:trace>
  <inkml:trace contextRef="#ctx0" brushRef="#br0" timeOffset="15494.9765">13837 10547 182,'0'0'28,"0"0"33,0 0-15,0 0 15,20 112 2,-20-69-9,0 6-15,0 2-4,0 4-25,0 1-2,0 0 11,0-3-14,0-6 8,0 2-3,1-4 0,-1-3-8,0-3 1,0-3-1,-1-4-2,-4-7-3,2-5-69,3-11-87,0-9-183</inkml:trace>
  <inkml:trace contextRef="#ctx0" brushRef="#br0" timeOffset="16030.9403">14355 10604 416,'0'0'104,"0"0"-23,0 0-3,0 0-51,0 0-25,0 0-4,-49 103 0,43-52 2,6 2-4,0-4 0,0 0 2,21-7-2,2-6 4,7-4-3,3-10 0,5-7-10,0-7 12,4-7 2,0-1 5,-2-6 4,0-13-5,-5-6 0,-4-3 0,-4-4-3,-8-4 9,-1-1-5,-4-4 2,-1 3 0,-4 1-8,-4 2-16,-5 6-16,0 4-49,0 4-5,-11 7-83</inkml:trace>
  <inkml:trace contextRef="#ctx0" brushRef="#br0" timeOffset="16398.9182">14591 10726 450,'0'0'49,"0"0"-16,0 0-7,0 0-26,0 0 0,0 0 1,-17 100 29,14-55-4,2 3-3,-1-1-11,1-2-3,-1-1-2,1-5-6,-2-3 6,0-5-4,0-2-3,-1-3 2,-1-4-2,1-4-14,1-4-49,1-10-57,2-4-145</inkml:trace>
  <inkml:trace contextRef="#ctx0" brushRef="#br0" timeOffset="17734.8311">15125 10691 311,'0'0'148,"0"0"-75,0 0-23,0 0-31,0 0-17,0 0-2,-2-2 0,2 2 0,0 0-3,0 0 0,0 0-2,0 0 2,0 0 3,0 0-10,0 0-4,3 0 8,7 0 5,3 0 1,2 3 4,4-2-1,5 2 4,1 0-3,2 2-3,0 1 4,0 1-6,0 1 1,-2 1 0,2 1 0,-6 1-1,0 1 1,-5-2 0,-2 1 0,-1-2 2,-6 0-4,-2-1 2,-4-2-3,-1 0 2,0 1 2,0 2-1,0 3 3,0 3 3,-10 4-6,-6 2 1,-4 2-1,-1 3 5,-1 3-3,-2-2 13,1 2-4,-3-3-10,-3 2 2,-1-4-3,1-2 3,3-2-3,6-4 3,4 0-6,7-3-14,-1 0-28,6-2-15,-1-3-19,1-2-70</inkml:trace>
  <inkml:trace contextRef="#ctx0" brushRef="#br0" timeOffset="18627.6751">16593 10701 343,'0'0'110,"0"0"-42,0 0 3,0 0-27,0 0-21,0 0-20,-35 61 12,10-21-11,-3 2-4,-2 2 1,-3-2 7,2-3-6,-2-2 0,0-3 1,3-6-3,4-5-20,5-6-16,6-3-8,3-6-61,7-8-107</inkml:trace>
  <inkml:trace contextRef="#ctx0" brushRef="#br0" timeOffset="18907.6574">16298 10762 422,'0'0'83,"0"0"-74,0 0-9,0 0-3,0 0 0,0 0 2,61 91 1,-48-54 20,-1 1 0,0 0-8,3-3-3,0-1-7,3-4 2,-3-3 1,1-4-4,-1-7-2,0-5-58,-3-7-60,1-4-134</inkml:trace>
  <inkml:trace contextRef="#ctx0" brushRef="#br0" timeOffset="19475.6168">16626 10601 325,'0'0'66,"0"0"-18,-84-33 21,50 27-29,-2 5-15,-3 1-2,-1 0-11,1 7-7,0 13 2,5 6-7,1 6 4,3 9-4,6 9 1,5 6-1,6 2 2,3 1-1,5-2 2,5-5-3,0-9 0,13-4-6,14-7-11,7-8 4,7-3 13,2-6 5,2-6-5,-2-6 3,3-3 10,-1 0-9,-2-3-1,-4-9-3,-2-3 2,-4-2 3,-3-2-1,-3-3-1,-2-3 3,-3-1 0,-3-2-6,-6-2 9,-6-2-5,-4-1 18,-3-3 23,0-3-16,-3 0 13,-11-2-29,-1 2-13,-3 3 11,0 3-11,0 3-6,3 4-47,0 9-78,3 7-11,2 2-125</inkml:trace>
  <inkml:trace contextRef="#ctx0" brushRef="#br0" timeOffset="20105.2666">17267 10535 349,'0'0'113,"0"0"-101,0 0-12,0 0 0,0 0 8,0 100 23,-3-58-3,-1 0-14,0 5-2,-1 2 17,0 1-15,2-1 0,0-6-2,0-4-11,2-5 0,-2-3 3,-1-6-3,-1-3 5,-1-3 1,-1-7-7,0-5-46,2-7-66,5 0-138</inkml:trace>
  <inkml:trace contextRef="#ctx0" brushRef="#br0" timeOffset="20889.2168">17801 10564 390,'0'0'88,"0"0"19,0 0-56,0 0-42,0 0-9,0 0-4,-13 90 4,13-40 5,0 0 4,0-4-1,4 0-8,11-7 1,5-7-1,3-1 0,3-9-2,6-5 2,4-10 3,5-7-2,8 0 4,4-14 11,-1-11-7,-3-6-1,-9-7-6,-10-1 3,-6-2 0,-11 2 1,-4 0-3,-6 0-2,0 1 2,-3 1-3,0 1-49,0 7-37,-4 6-62,-5 8-147</inkml:trace>
  <inkml:trace contextRef="#ctx0" brushRef="#br0" timeOffset="21326.1364">18046 10669 267,'0'0'116,"0"0"-26,0 0-12,0 0-41,0 0-37,0 0-8,0 50 8,0-5 22,0 5 5,0 3-15,-3-4 16,0-1-23,1-4 0,-1-4-5,2-2 1,1-6 4,0-5 3,0-5-8,0-4 0,0-4 4,0-7-4,0 0 0,0-7-51,11 0-34,2-3-22,3-15-140</inkml:trace>
  <inkml:trace contextRef="#ctx0" brushRef="#br0" timeOffset="23445.5108">18662 10648 379,'0'0'63,"0"0"-12,0 0-12,0 0-23,0 0-10,0 0-6,6-2-2,0 2-3,4 0 5,4 0 5,4 0-4,3 2 2,3 4 6,1 2-6,3-2-2,-2 1-1,-1 1 1,-2-2 3,-1 1-8,-4-1 4,-5 1 0,-5-3 5,-4-1-5,-2 0 0,-2 0-8,0 0 7,2 0 1,-2 2-1,0 2-3,0 1 8,0 3 1,0 3 15,-4 4-3,-9 5 5,-5 4-13,-3 3-6,-6 2 6,-3-1-6,0 2 1,-1-3-1,1-1 0,3-2-1,1-1 2,-1-4-4,4-2-33,4-2-1,1-4-19,8-6-30,4-6-102</inkml:trace>
  <inkml:trace contextRef="#ctx0" brushRef="#br0" timeOffset="24437.4489">19938 10673 467,'0'0'82,"0"0"-41,0 0-1,0 0-40,0 0-1,0 0 1,-18 50 15,-1-15 5,-5 4-13,0 3 3,-3-4-2,-1-4-3,2-2-5,1-6 0,-2-1-7,4-2-22,0-3-21,0-4-7,7-7-46,3-7-150</inkml:trace>
  <inkml:trace contextRef="#ctx0" brushRef="#br0" timeOffset="24733.4306">19687 10769 301,'0'0'93,"0"0"-80,0 0-13,0 0 0,0 0 2,0 0 24,63 102 7,-48-67-7,0-1-21,4 1 5,2-4-1,2-2-9,0-5 0,1-6-2,-3-3-5,-5-4-23,-3-7-57,-3-4-118</inkml:trace>
  <inkml:trace contextRef="#ctx0" brushRef="#br0" timeOffset="25325.3939">19927 10546 216,'0'0'199,"0"0"-195,0 0 9,-106-38-10,71 38-3,1 0 31,1 0 1,1 14 2,3 7-6,0 11-22,-1 5-5,1 10-1,1 6-2,5 4 2,2 3 0,7 0 1,3-4-2,6-4-4,5-6 5,0-4-5,3-5-1,16-3 3,8-8-14,7-3 12,7-7 5,5-5 2,6-8 4,7-3 0,2 0-5,0-12 14,-8-6-14,-8 0 11,-8-2 16,-12-1-10,-6-1 22,-6-2 1,-2-3-26,-5-3 5,-2-2-15,-1-4 6,-1-4-1,-2 0-10,0-2 5,0 1-5,0 4-4,-5 6-2,-5 6-28,-5 5-34,-3 5-35,-8 6-52</inkml:trace>
  <inkml:trace contextRef="#ctx0" brushRef="#br0" timeOffset="26221.3358">20978 11122 512,'0'0'134,"0"0"-114,0 0-6,0 0-6,0 0 0,0 0-1,0 5-7,0-5-28,1 3-65,5-2-30,3-1-70</inkml:trace>
  <inkml:trace contextRef="#ctx0" brushRef="#br0" timeOffset="26445.3228">21495 11118 377,'0'0'82,"0"0"-79,0 0 9,0 0-3,0 0-7,0 0-2,2 4 0,3-2-7,2-2-24,5 0-95</inkml:trace>
  <inkml:trace contextRef="#ctx0" brushRef="#br0" timeOffset="26693.3069">21883 11104 540,'0'0'52,"0"0"-52,0 0-7,0 0 3,0 0-29,0 0 33,38 0 1,-38 0 1,0 0-4,1 0-54,1 0-154</inkml:trace>
  <inkml:trace contextRef="#ctx0" brushRef="#br0" timeOffset="27589.2504">22340 11101 486,'0'0'84,"0"0"-41,0 0 3,0 0-26,0 0-18,0 0 6,-3 0-7,3 0 1,0 0-2,0 0-50,0 2-78,0-2-116</inkml:trace>
  <inkml:trace contextRef="#ctx0" brushRef="#br0" timeOffset="28661.1838">23216 10692 274,'0'0'52,"0"0"-3,0 0-7,0 0 10,0 0 6,0 0-11,0 0-15,6-12-8,-6 12-9,0 0-15,0 4-11,-5 16 1,-13 10 10,-3 8 14,-7 4-9,-3 3 5,-2 0-6,1-3-4,4-3 8,3-5-8,4-6-10,3-2-8,0-4-6,3-4-43,0-3-43,3-5-76</inkml:trace>
  <inkml:trace contextRef="#ctx0" brushRef="#br0" timeOffset="29013.1605">22949 10759 330,'0'0'65,"0"0"-18,0 0-15,0 0-25,0 0-6,0 0 5,49 38 4,-31-11 12,4 5 3,3 1-12,-1-1-4,3-1-4,-3-3 3,0-3-8,-5-4 0,-5-3 0,-4-1-3,-1-4-22,-1-4-32,-4-6-43,-1-3-83</inkml:trace>
  <inkml:trace contextRef="#ctx0" brushRef="#br0" timeOffset="29653.1197">23296 10538 17,'0'0'311,"0"0"-255,0 0-8,-95-48-34,59 46-2,-3 2 8,-4 0-2,-3 10-9,1 10 12,0 5 4,5 3-21,1 2 4,2 5-6,3 6 0,-2 4-4,1 3 2,5 3 0,4 0 0,5-1-2,7-2-2,5-3 4,6-2 0,3-4-4,0-5 3,2-2-7,13-2 4,7-3-13,5-1 12,6-4 5,6-5 1,7-7 3,2-5 12,5-5-15,5 0 11,4-10-1,0-7 0,-4-1 2,-8-3-7,-6-3 1,-5-5 0,-4-3 6,-4-4 0,-4-1 5,-5-1-4,-5-3 0,-6 2 6,-6 2 2,-5-1-4,0 1-18,-3-1-3,-13 0 2,-7 2-2,-1 3-25,-3 3-30,-1 4-35,0 5-13,3 8-114</inkml:trace>
  <inkml:trace contextRef="#ctx0" brushRef="#br0" timeOffset="30437.0719">24136 10400 274,'0'0'120,"0"0"-41,0 0-16,0 0-46,0 0-17,0 0-9,-7 65 9,-4-21 14,1 9 9,-5-1-18,4 2 12,-1 0-13,-1-3 2,4 2 1,0-2 4,0-4 0,2-4-3,1-4-7,0-4 7,-1-3-5,1-5 2,1-5-3,-1-5 1,3-5-6,1-5-43,-1-2-30,3-5-56,-1 0-205</inkml:trace>
  <inkml:trace contextRef="#ctx0" brushRef="#br0" timeOffset="31125.0265">24411 10580 443,'0'0'72,"0"0"-31,0 0 9,0 0-26,0 0-13,0 0-3,0-4-8,0 10-14,0 13 9,0 12 5,0 1 2,0 5-2,0-1 3,4 3-3,8 0 0,6-1 1,3-3-3,1-7 2,2-7 0,0-5 2,0-5-2,3-6 12,3-5 0,3 0-5,-1-6 8,4-11-7,-5-1 4,-2-6 9,-4-6-3,-1-3 10,-3-3-25,-5-3-3,1 1-7,-7 1-27,-4 2-3,0 1-11,-6 3-49,0 2-102</inkml:trace>
  <inkml:trace contextRef="#ctx0" brushRef="#br0" timeOffset="31660.991">24669 10624 410,'0'0'90,"0"0"-70,0 0-14,0 0-6,0 0-1,0 0 0,-22 78 2,19-37 0,-2 4 7,-1 3 0,-2-1 3,0-2 17,0-6-12,2-3-9,3-4-2,0-5 4,3-2-7,-1-2-1,-1-3 1,2-4-1,-4-2 2,2-3-6,-1-3-21,2-3-24,-1-2-34,2-3-90</inkml:trace>
  <inkml:trace contextRef="#ctx0" brushRef="#br0" timeOffset="32420.944">25280 10671 172,'0'0'23,"0"0"37,0 0 8,0 0 0,0 0 11,0 0-15,-1 0-11,1 0-31,0 0-22,9 0-13,15 9 13,9 0 11,7 1-4,2-2-5,-2-1 3,0 2-4,3 1 8,-4-2-6,0 3-3,-3-4 0,-8 3-2,-7-3-1,-9-1-1,-5-1 4,-5-4 0,-2 2-4,0 0-1,0 5 0,-9 4 5,-7 6 3,-5 3 1,-6 3-4,-1 5 3,-4 0-4,1 3 4,0 0-2,-1-1-1,0 0 0,2-3 5,-2 0-4,3-5-1,0 0-24,4-2-54,5-7-50,6-6-185</inkml:trace>
  <inkml:trace contextRef="#ctx0" brushRef="#br0" timeOffset="35892.7244">13724 11730 353,'0'0'107,"0"0"-68,0 0 7,0 0-25,0 0 0,0 0-5,0-4-8,0 4-8,0 0-3,0 13-3,3 7 6,0 4 2,0 2 1,3 1 0,0 1-2,1 2 3,1-3-3,-1 1 0,-1-4-1,0-3-1,1-2-2,-1-4 3,-1-2 0,0-5-3,-1-2 3,-1-1 1,3-2 1,-2-1-2,2-1-2,2-1 2,5 0 2,4 0-2,2-1 2,2-9-2,6-1 0,6-3 0,4-3 1,3-1-1,1-2 0,3 1 1,3-1-3,0 2 2,6 0 0,2 4 5,1-3-5,1 0 0,-2 1-5,3-1 1,1-1-3,5 0-2,1-2 1,-1 4 1,-2-1 4,-6 5 3,-8 3 2,-3 0-2,-5 5-6,1 1 3,3 1 3,7-1 3,9-1 0,2-1-3,8-1-1,4 1 0,2 1 1,4 1 1,1 2 0,-5-1-2,1 2-2,0 0 3,1 0 0,3 5 1,3 2-1,4 1 0,7-2-1,4 3-1,2-2 4,3 1-1,-3 1 0,-1 1 4,-1 1-7,-3-1 2,1 0 0,0 0 13,-2-1-8,-2 3-4,-7 0 0,-6 2-1,-6-1 0,-5 1 0,-2 1 2,-1 0-4,2-3 2,-1 0 0,0-1 4,-5-1-3,-7-1-1,-9 1-1,-6 3-5,-9-1 6,-8 0 0,-7 0 0,-8-3-2,-5-2-5,-3 1 1,0-4-1,0 1 1,0-2 6,0 3 10,0 0 0,-8 2-7,1 0 0,0 2 0,1-3-3,1-1 0,2-1 1,-1-2-1,2 0 2,1-2 6,1 1 17,0-2 1,0 0-5,0 0-4,0 0-12,0-8-5,0-5 0,0-5-2,1-5 2,8-1-14,2-1 4,2 3 5,-3 1 5,1 0 0,-4 2 1,2 3 2,-4 3-3,1 1 0,-1 3 0,0 0 0,4 0-3,3 1 1,7 2-2,2 0-20,3 1 1,0 1 13,0 3 4,1-2-1,0 0-11,2-2 1,6-1 17,2 3 2,2 0-2,2 2 0,4 1-1,3 0 1,8 0 1,6 0-1,2 0 1,5 0-1,2 0 0,5-2 0,1 2 0,6 0 2,0 0-4,-3 0 0,0 0 2,0 0 0,-2 0 2,3 0-3,-2 2 1,-1 4 0,3-2-1,2 0 1,1 1 6,0-2-6,0 0-1,3-3-2,3 0 5,3 0-4,-1 0 1,-2 0 0,-1 0 1,-1 0 4,2 0-4,-3 0 0,0 0-2,-4 6 1,-1 0 2,-5 0 1,-2 1-1,-2 0-2,1 2 2,9 0-1,-1 1 0,10-1 0,2 0 0,8-3-4,5 1 4,2-3 1,3 2-1,-2 0 0,-4 0-1,-4 0 2,0 1 2,5 0-3,-4-2 0,6-2-3,3 0 5,0-3-2,0 0 0,2 0 2,-4-1-2,-4-5 0,-6-1 0,-7-1 0,-7-1 0,-6 0 0,-4-3-1,-2 0 2,-3-3-5,-7-2 7,-10-1-4,-5-1 1,-7-1 0,-7 0 2,-7 4 3,-6 0 8,-5 0 19,-8-2-11,1 0 15,-4-1-25,5-2-10,-1 0 0,-1 0 0,1 1-1,0 5-1,-2 3-6,-1 4-11,-3 7-5,1-1-6,3 2-36,1 0-20,0 0-6,-1 3-42</inkml:trace>
  <inkml:trace contextRef="#ctx0" brushRef="#br0" timeOffset="49868.272">17836 12535 330,'0'0'74,"0"0"-32,0 0-10,0 0-22,0 0 9,0 0 2,0-2-18,0 2-3,0 0-5,0 6-5,0 12 10,1 4 5,2 7 6,-1 3 1,-1-1-5,1 2-3,-2-1 1,0-2-3,0 0 1,0 0-3,0-2 1,-3-2-2,-3-3-38,0-1-15,1-4-34,1-4-28,1-3-38</inkml:trace>
  <inkml:trace contextRef="#ctx0" brushRef="#br0" timeOffset="50708.2162">18158 12665 162,'0'0'96,"0"0"-34,0 0-6,0 0-6,0 0-15,0 0-11,0-3 4,0 3-15,-12 0-12,-6 6-1,-3 5 1,-3 0 2,2 2-3,1-1 3,0 0-9,2 0 7,2-2-2,1 1-3,4-2-2,3-1 2,3-4-2,0-1 6,6 0 0,0-3-3,0 1 3,0-1 0,0 0-7,0 0-4,0 0-20,7 0 31,6 0 4,0 0-1,-1 0 2,-3 4-5,0 3-3,0 2 3,1 3 0,1 0 4,2 3-3,-1 3 1,3 0-4,0 0 4,0 0-2,-2-2 0,-2-1 0,-1-5-3,-2 1-21,-2-4-36,-3-2-48,-3-4 20</inkml:trace>
  <inkml:trace contextRef="#ctx0" brushRef="#br0" timeOffset="52180.1272">19314 12521 229,'0'0'137,"0"0"-63,0 0-26,0 0-9,0 0-18,0 0-11,0-2-3,0 2-7,0 18-14,0 11 14,-3 9 10,-4 2 5,-5 4-9,1-1 4,2 1-10,-1 0 0,7-2 0,2-5 4,1 0-4,0-7 5,3-3-7,11-5 2,9-5-6,2-5 1,9-6-1,4-5 1,2-1-17,5 0-34,-3-9-52,-4-5-60</inkml:trace>
  <inkml:trace contextRef="#ctx0" brushRef="#br0" timeOffset="52548.0994">19117 12766 372,'0'0'61,"0"0"-57,0 0-4,0 0 6,0 0 11,114 0-11,-74 0 11,0 0-15,-1 0 6,-3 0-7,-5 0-1,-7 0-1,-6 0-64,-9 0-121</inkml:trace>
  <inkml:trace contextRef="#ctx0" brushRef="#br0" timeOffset="52892.0775">19644 12754 480,'0'0'62,"0"0"-62,0 0-1,0 0-8,0 0 9,0 0 0,17 78 3,-17-47 8,0 0-5,0-4-3,0-3-2,0-3-1,0-1-3,5-2-49,1-5-51,0-3-14</inkml:trace>
  <inkml:trace contextRef="#ctx0" brushRef="#br0" timeOffset="53140.0633">19727 12623 433,'0'0'17,"0"0"-17,0 0 5,0 0-5,0 0 0,0 0-13,0-4-67,0 4-150</inkml:trace>
  <inkml:trace contextRef="#ctx0" brushRef="#br0" timeOffset="54797.6715">19990 12713 256,'0'0'145,"0"0"-65,0 0-7,0 0-45,0 0-9,0 0-3,0-9-9,0 9-7,0 0-4,8 0 1,3 0 1,3 0 4,-1 9-2,-1 3 0,-1 3 4,-4 5-10,-3 4 2,-2 3 4,-2 0 4,0 0-1,0-2-3,0-6 0,0-4-7,-3-4 5,0-4-3,0-2 3,2-1 1,1-2-1,0-2 2,0 0 1,0 0-1,0-6-14,7-12 8,5-7 6,4-2 9,-1 0-6,0 3 2,-3 6-2,0 3-2,-2 6 9,-2 2-6,0 2-1,-1 2 2,3 3-5,-2 0-9,1 5 9,1 11 0,-2 2 0,-4 2 0,1 4-4,-5-2 1,0-1 5,0-1-4,0-5 1,-2-3-12,-4-3 5,3-4-2,2-4 3,1-1 5,0 0 4,0 0-1,0-1-1,0-13 0,3-3 0,6 1-2,0-2 3,1 3-1,-1 1 0,2 1 1,0 1-2,1-1 0,2 5 0,-2 2-2,-2 2 0,2 1 3,2 2 0,0 0 0,0 1-1,-2 0-2,0 1 1,-5 11-1,-2 3-4,-1 3 5,2 0 2,-1 2 0,1-1 0,-2-2 0,4-2 0,-1-1 2,2-4-2,0-1 1,3-1-1,0-4 0,0-1 2,4-1-2,-2-2 0,3 0 4,-1 0-3,1-3-1,1-6 0,-1-4 2,-1 0 13,-1-3-8,0-4 12,-3-1-6,0-5-6,-1 1 0,-3 1-6,-2 4-1,-4 5 5,-2 4-5,0 5 3,0 1 2,-9 3 2,-5 2-7,1 0-7,-2 0 5,-5 9 0,4 10-3,3 6 3,2 3 1,5 4-2,2-4 3,4-1 0,0-4-4,0-3 4,13-4 0,1-4-2,2-4-4,4-2-2,2-6 8,3 0 6,0 0-5,0-9 0,-2-8-1,1-7 0,-3-3-1,-1-2 2,-3-1-1,-3 2 0,-2 2 0,-5 5 1,-2 6 3,-2 5 0,-2 3 26,-1 4-3,0 3-5,2 0-13,-2 0-9,3 0-6,5 6-12,1 8 15,4 5 3,1 1-4,0 0 3,-1-1 2,-1-1 1,0-3-1,-2-2-1,-2-3 0,-2-1-1,-1 0 1,-4-2 0,-1 4-3,-1-2-8,-22 3-1,-9 1-5,-7-3-58,-3 1-83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13:47.8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5903 14746,'24'0,"-48"0,48-24,-1 24,-23-23,0-1,0 1,0-1,-23 24,-1-23,1 23,-1 0,1 0,-24-24,23 24,-23 0,0 0,0 0,0 0,0 0,0 24,-24-1,24 1,-23-1,-1 24,1 0,-1 0,0 24,1-1,23-23,-24 24,48 0,-1-24,1 0,23 23,0-46,23 23,1-24,23 1,0-24,0 23,23-23,1 0,0 0,-1 0,-23-23,24-1,-24 24,23-23</inkml:trace>
  <inkml:trace contextRef="#ctx0" brushRef="#br0" timeOffset="352.8077">5080 14887,'0'0,"0"23,0 1,-24 23,24-24,0 25,-23-1,-1 0,24 0,0 0,0 0,0-24,0 24,0-23,0-1</inkml:trace>
  <inkml:trace contextRef="#ctx0" brushRef="#br0" timeOffset="857.0037">6068 14417,'0'-24,"23"0,1 24,-1 0,1 0,-1 0,1 0,-1 0,1 0,-24 24,0 0,0-1,-24 48,-23-48,24 1,-1-1,1 24,-1-23,24-1,0 1,24-24,23 0,-24 0,24-24,47 1,-46 23,22-24</inkml:trace>
  <inkml:trace contextRef="#ctx0" brushRef="#br0" timeOffset="1241.007">7408 14722,'-23'0,"23"24,-24-1,1 1,-24-1,23 1,-23 23,24-24,-24 1,23 23,-46-24,70 1,-47 0</inkml:trace>
  <inkml:trace contextRef="#ctx0" brushRef="#br0" timeOffset="1477.0121">7056 14746,'0'0,"23"23,-23 1,24-24,-24 47,23 0,1-24,-1 24,-23-23,24-1,-1 1,1 0,23-24,0 23</inkml:trace>
  <inkml:trace contextRef="#ctx0" brushRef="#br0" timeOffset="1930.0067">7455 14581,'0'-23,"0"-1,-23 1,-24-1,47 1,-47 23,0-24,0 24,0 24,-24-24,1 47,23-24,-24 24,24 0,0 24,-24 46,48-46,-1-24,24 0,24 24,23-1,0-46,0-1,0 1,0-1,24 1,-24-24,23 0,-23 0,24 0,-24-24,0 1,23-1,-23 1,0-1,0-23,-23 0,23 0,-47-24,24 24,-24 0,0 0,-24 0,24 0,-23 0,-1 24,-23-1,23-23</inkml:trace>
  <inkml:trace contextRef="#ctx0" brushRef="#br0" timeOffset="2540.6658">9055 14628,'23'0,"-46"0,46-23,-23-1,0 1,-23-1,-1 1,1 23,-24 0,0 0,-1 0,-22 23,23 1,-24-1,-46 71,70-47,-47 47,70-47,1 0,23 24,0-48,23 25,1-25,23 24,0-23,0-24,23 23,1-23,-1 0,1 0,-24 0,24 0,-1-23,1 23,-1-24,-23-23,0 24</inkml:trace>
  <inkml:trace contextRef="#ctx0" brushRef="#br0" timeOffset="2867.026">8514 14675,'23'0,"-23"24,0-1,0 1,0-1,-23 1,23 23,-24 0,24-24,-23 24,-1-23,24 23,0-23,0-1,0 24</inkml:trace>
  <inkml:trace contextRef="#ctx0" brushRef="#br0" timeOffset="3429.0871">9149 14322,'23'-23,"24"-1,-23 1,-1 23,1-24,23 24,0 0,-24 0,-23 24,24-24,-24 23,0 1,0 23,-24-24,24 25,-23-25,-24 1,47 23,-24-24,1-23,23 24,0-1,0 1,47-24,23-24,-23 1,0 23,1-24,22 1,48-24</inkml:trace>
  <inkml:trace contextRef="#ctx0" brushRef="#br0" timeOffset="4106.9197">10513 14487,'0'-23,"0"46,0-70,0 71,-24-1,1 24,-1-23,-23 23,24 0,-1 0,-23-24,24 24,-24-23,47 23,-24-24,1 1,-1-1</inkml:trace>
  <inkml:trace contextRef="#ctx0" brushRef="#br0" timeOffset="4362.5567">10207 14534,'0'0,"24"0,-24 24,23-1,-23 1,0-1,24 24,-24-23,23 23,-23-24,0 1,24 23,-24 0,23-24,-23 1,24-1,-1 1</inkml:trace>
  <inkml:trace contextRef="#ctx0" brushRef="#br0" timeOffset="4782.5305">10583 14322,'0'-23,"0"46,-23-70,23 24,-47-1,23 24,1 0,-48 0,24 0,0 24,-23 23,23-24,-24 24,24 24,0-24,23 24,-23-1,47 24,0-23,0-24,0 23,47-23,0 0,0 1,0-25,1 1,22-24,-23 0,0 0,24 0,-24-24,0 1,0-1,0-23,0 0,-24 0,24 0,-23 0,-1-24,1 24,-24-23,0 23,-24 0,24 0,-23 0,-1-1,-23 48</inkml:trace>
  <inkml:trace contextRef="#ctx0" brushRef="#br0" timeOffset="5200.0105">11900 14464,'0'-24,"0"48,0-71,-23 47,-1-24,1 0,-1 24,-23-23,0 23,0 23,0-23,-23 24,-1 23,24 0,-24 0,24 24,0-1,24 1,-24-1,23 1,24-24,24 0,-1 0,1-23,23-1,0 1,0-1,0-23,0 0,0 0,0 0,0-23,0-1</inkml:trace>
  <inkml:trace contextRef="#ctx0" brushRef="#br0" timeOffset="5488.7686">11242 14605,'0'0,"23"0,-23 23,24-23,-24 24,0 23,0-24,0 24,0-23,0 23,0-24,0 1,0 23,0-24,0 24</inkml:trace>
  <inkml:trace contextRef="#ctx0" brushRef="#br0" timeOffset="5974.0113">12041 14181,'0'-23,"0"46,-23-46,23-1,0 1,23 23,1 0,0 0,23 23,-47 1,23 23,1-24,-24 1,0 23,-24-24,1 24,23-23,-47 23,23-23,0-1,1 1,23-1,0 24,0-23,47-24,-23 0,23 0,0-24,0 24,0-23,0-1</inkml:trace>
  <inkml:trace contextRef="#ctx0" brushRef="#br0" timeOffset="6604.038">13076 14652,'0'-24,"24"1,-48 23,1 23,-1-23,24 47,-47-23,24-1,-24 24,23-23,1 23,-24-24,23 1,1-1,-1 1,24-1</inkml:trace>
  <inkml:trace contextRef="#ctx0" brushRef="#br0" timeOffset="6805.0313">12724 14628,'0'0,"23"0,1 0,-24 24,23 23,-23-24,24 24,-1-23,1 23,-24 0,47-24,-47 1,47 23</inkml:trace>
  <inkml:trace contextRef="#ctx0" brushRef="#br0" timeOffset="7028.0568">13547 14934,'0'0,"0"23,23-23</inkml:trace>
  <inkml:trace contextRef="#ctx0" brushRef="#br0" timeOffset="7259.0238">14252 14934,'24'0,"-1"0,-46 0</inkml:trace>
  <inkml:trace contextRef="#ctx0" brushRef="#br0" timeOffset="7458.4117">15052 14887,'23'23,"-46"-46,70 46,-24-23,1 24</inkml:trace>
  <inkml:trace contextRef="#ctx0" brushRef="#br0" timeOffset="8081.0212">16628 14393,'0'-24,"0"48,-24-48,1 48,-1 0,1-1,-25 1,1 23,0 0,0 0,0-24,0 24,0 0,24 0,-24-23,23-1</inkml:trace>
  <inkml:trace contextRef="#ctx0" brushRef="#br0" timeOffset="8353.0158">16134 14440,'0'0,"47"-23,-47-1,23 24,1 24,-24-1,23 1,-23-1,47 48,-23-48,-1 24,1-23,23 23,-47-24,47 1,-24-1,1 1,0-1,-1-23</inkml:trace>
  <inkml:trace contextRef="#ctx0" brushRef="#br0" timeOffset="8885.0073">16604 14205,'-23'-24,"-1"1,1 23,-25-24,25 24,-24 0,0 0,-24 0,24 24,0-1,-23 24,23 0,-24 24,24 0,0-1,24 1,-1-1,0 24,24-47,24 24,0-24,-1 0,24 0,0-24,0 1,-23 0,23-24,23 0,-23 0,0 0,24 0,-24-24,0 0,0 1,0-24,0 23,0-23,0 0,0 0,-47 0,24 0,-24-47,0 47,-24-23,1 46,-1-23,-23 0,0 23,24 1</inkml:trace>
  <inkml:trace contextRef="#ctx0" brushRef="#br0" timeOffset="9363.0114">18180 14275,'0'0,"-24"0,24-23,-23 23,-24-24,23 24,1 0,-48 0,24 0,0 0,0 24,-24-1,24 1,0 23,-23 0,23 24,23-24,-23 0,24 0,-1 0,24 0,0 0,24-24,-1 1,24 23,0-24,0 1,0-24,24 0,-24 23,24-23,-24 0,23 0,-23 0,24-23,-24 23,-24-24,24 1,-23-1</inkml:trace>
  <inkml:trace contextRef="#ctx0" brushRef="#br0" timeOffset="9642.0186">17756 14346,'0'23,"0"1,0 0,0 23,0-24,0 24,0-23,0 23,0-24,0 24,0 0,0-23,-23 23,23-24,0 1</inkml:trace>
  <inkml:trace contextRef="#ctx0" brushRef="#br0" timeOffset="10070.4311">18250 14040,'0'0,"0"-23,0-1,0 1,24 23,-1-24,1 24,-1-23,1 23,-1 0,1 0,0 23,-1-23,1 24,-1-1,-23 24,0 0,0-23,0 23,0 0,0 0,-23 0,23 0,0-24,0 1,23 0,1-1,-24 1,23-24,1 0,46 0,-23 0,24 0,-24-24</inkml:trace>
  <inkml:trace contextRef="#ctx0" brushRef="#br0" timeOffset="11789.9632">6068 15498,'0'24,"0"-1,0 1,0-1,23 24,-23-23,24 0,-24 23,0-24,23 1,1-1,-1 1,24-24,-23 23,-1-23,24 0,1 0,-1 0,0 0,23 0,1 0,-1-23,1 23,23-24,0 1,24-1,-1 1,1-1,-24 1,47-1,0 0,-23 1,23-24,0 47,23-24,1 1,-24-1,0 1,24 23,0-24,-1 1,-23 23,0-24,24 24,0 0,-24-23,0 23,0 0,0 0,0-24,0 24,-23 0,-24 0,24 0,-1 0,-23 0,-23 0,23 0,-24 24,1-24,-24 23,0-23,0 24,24-1,-48 1,1-24,-24 47,23-24,1 1,-24 23,0-24,0 1,-24 0,24-1,-23 1,23-1,0 1,0-48,0 1,23-1,-23 1,24-1,-1 24,-23-24,0 1,24-1,-1 1,1 23,-1-24,1 24,23-23,0 23,-24 0,25-24,-1 24,0 0,23 0,1 0,70 0,-24 0,-46 0,23 0,24 0,-24 24,23-24,-23 0,24 23,0-23,-1 0,1 0,-24 0,47 24,-23-24,23 0,-24 0,24 23,0-23,1 24,-25-24,48 23,-24-23,0 24,24-24,-24 0,23 24,-23-24,48 0,-48 0,23 0,-23 23,24-23,0 0,-1 0,1 0,0-23,-1 23,24-24,-23 24,0-24,-1 1,1-24,-24 47,0-47,0 23,-23-23,-1 24,1-24,0 0,-48 23,1-23,-1 24,-46-24</inkml:trace>
  <inkml:trace contextRef="#ctx0" brushRef="#br0" timeOffset="12726.9978">11689 16157,'-24'0,"-23"0,24 23,-1 1,1-1,-1 1,1 23,-1 0,24-23,0-1,0 1,24 23,46 0,-46-47,-1 0,48 0,23 0,-47 0,-24 0,24-24,0 1,-23-24,23 23,-47 1,23-1,-23-23,0 23,0 1,-23-24,23 23,-24-23,1 24,-1-1,-23 1,47-24,-23 23,-1-23,1 24,23-1,0 1,23-1,-23 1,24 23,-1 0,1-24,-1 24,1 0,23 0,-24 24,1-24,0 23,-1-23,1 24,-24 23,0-24,0 1,-24-1,1 24,-1 0,24-23,-24-1,1 1,23 23,-24-24</inkml:trace>
  <inkml:trace contextRef="#ctx0" brushRef="#br0" timeOffset="14834.0234">12841 16416,'0'23,"24"-23,-24 24,23-24,-23 23,24-23,-1 0,1-23,-24-1,23 1,1-1,-24-23,23 24,1-48,-1 24,-23 0,24 0,-1 0,-23 0,24 0,-24 0,23 23,-23-23,0 24,24 23,-24-24,0 48,0-1,0 1,-24 23,24 0,0 0,-23 0,23 0,0 0,0 0,0 0,0 0,23 0,-23-23,24 23,-24-24,0 1,23-1,1-23,-1-23,1-1,-24 1,23 23,1-24,0-23,-24 0,23 23,1 1,-24-1,0 48,0-1,0 1,0 0,0-1,0 1,0-1,0 1,23-24,1 0,-1-24,-23 1,24-1,-1 24,-23-23,24-1,-1 0,1 24,-1 0,1 24,-24 0,0-1,0 1,0-1,0 1,23-24,-23-24,24 1,-24-1,23 1,1 23,-24-24,0 0,23 24,1 0,-1 0,-23 24,0 0,0-1,0 1,0-1,0 1,0-48,0 1,24-1,-24 1,23 23,-23-24,0 0,24 24,-1-23,1 23,-1 23,1 1,-24 0,24-1,-1 1,1-1,-1 1,1-24,-24 23,23-23,1 0,-1 0,1 0,-1-23,1 23,-1 0,-23-24,0 1,24-1,-1 1,-23-1,0 0,0 1,-23 23,23 23,-24 1,24 0,0-1,0 1,0-1,0 1,0-1,0 1,0-1,24 1,-1-24,1 0,-1 0,24-24,-23 1,-1-1,1 1,-1-24,1 23,-1 1,1-1,-1 0,-23 1,24-1,-24 1,24 23,-1 0,1 23,-1-23,-23 24,24-1,-1 1,-23 0,24-1,-1-23,-23 24,0-1,24 1,-24-1,-24-23,24 24,-23-24</inkml:trace>
  <inkml:trace contextRef="#ctx0" brushRef="#br0" timeOffset="15137.0284">13594 15945,'0'-23</inkml:trace>
  <inkml:trace contextRef="#ctx0" brushRef="#br0" timeOffset="15383.3187">12935 16039,'-23'0,"46"0,-23 0,24 0,23 0,23-23,-23 23,24-24,-24 24,23 0</inkml:trace>
  <inkml:trace contextRef="#ctx0" brushRef="#br0" timeOffset="16294.0303">20155 14511,'24'0,"-1"0,1 0,23 0,0 0,-23 0,23 0,0 0,-24 0,1 0,23 0</inkml:trace>
  <inkml:trace contextRef="#ctx0" brushRef="#br0" timeOffset="16509.4879">20202 14628,'0'0,"24"0,-1 0,1 0,23 0,-23 0,23 0,0 0,-24 0,1 0,23 0,-24 0,1 0</inkml:trace>
  <inkml:trace contextRef="#ctx0" brushRef="#br0" timeOffset="16751.0411">20155 14793,'0'23,"24"-23,-1 0,1 0,23 0,-24 0,1 0,23-23,-23 23,23 0,-24 0</inkml:trace>
  <inkml:trace contextRef="#ctx0" brushRef="#br0" timeOffset="18170.0666">20249 14793,'0'-24,"-23"24,-1 0,24-23,-23 23,-1-24,48 24,-1 0,1 0,-1 0,1 0,23 0,0 0,-23 0,23 0,0 0,-24 0,1 0,-1 0,-46 0,-1 0,1 24,-24-24,23 0,-23 0,0 23,23-23,-23 0,0 0,24 0,-1 0,1 0,-1 0,1 0,46 0,24 0,-47-23,47 23,-23-24,23 24,-24 0,1-23,23 23,-23-24,-1 24,1 0,-1 0,-23-23,-23 23,-1 0,1 0,-1 0,-23 23,0-23,23 24,-23-24,47 23,47-23</inkml:trace>
  <inkml:trace contextRef="#ctx0" brushRef="#br0" timeOffset="18706.8976">22625 14322,'0'0,"0"-23,0-1,0 1,-24 23,24-24,-23 24,-1 0,-70 24,47-1,0 1,-23 23,23 0,-24 24,0-24,-23 70,71-70,-24 0,47 24,0-48,0 24,0-23,47-1,-24-23,24 24,0-24,24 0,-24-24,24 24,-1-23,1 23,-24-24,0 1,0-1</inkml:trace>
  <inkml:trace contextRef="#ctx0" brushRef="#br0" timeOffset="19074.0115">22272 14393,'0'0,"-23"24,23 23,-24-24,0 24,24-23,-23 23,23 0,-24-24,24 24,0 0,0-23,0-1,0 1,0-1</inkml:trace>
  <inkml:trace contextRef="#ctx0" brushRef="#br0" timeOffset="19623.0275">22931 14181,'0'0,"0"-23,-24-1,1 1,23-1,23 24,1-23,-1 23,24 0,0 0,0 0,-47 23,24 1,-24 23,0-24,-24 1,24-1,-47 24,47-23,-47-1,47 1,-23-1,-1-23,1 24,23 0,23-24,1 0,-1 0,24 0,-23 0,-1-24,48 24,-24-24,0 24,0-23,0 23,-24-24</inkml:trace>
  <inkml:trace contextRef="#ctx0" brushRef="#br0" timeOffset="20096.0203">21896 14040,'0'0,"-24"0,1 24,-1-1,1 1,-24 23,23 0,1 0,-24 23,23 1,-23 0,47-24,-24 23,24-23,0 24,24-24,0 0,23 0,0 0,23 0,1 0,23-24,94 25,-70-25,-1-23,1 0,-1 0,1 0,23-23,0 23,-47-48</inkml:trace>
  <inkml:trace contextRef="#ctx0" brushRef="#br0" timeOffset="20474.0257">23824 14040,'0'0,"-23"-23,-1-1,24 1,-23 23,-1-24,1 1,-1 23,24 23,0 1,24-1,-24 24,47 0,-24 24,24-24,-23 23,-1 1,24 0,-23-24,23 23,-24-23,1 24,-24-24,0 0,0 0,-47 23,0-46,-24 23,24-24</inkml:trace>
  <inkml:trace contextRef="#ctx0" brushRef="#br0" timeOffset="20956.0359">24553 14134,'0'-23,"24"23,-1-24,-23 1,24-1,-1 24,-23 24,0-1,-47 1,47-1,-47 1,47 23,-47-24,24 1,-1 23,1-24,-24 1,47-1,-24-23,1 24,-1-24</inkml:trace>
  <inkml:trace contextRef="#ctx0" brushRef="#br0" timeOffset="21182.0322">24389 14111,'23'0,"-23"23,0 1,0-1,24 1,-24-1,0 1,23-1,1 1,-1-1,-23 24,24-47,-1 24,1-24</inkml:trace>
  <inkml:trace contextRef="#ctx0" brushRef="#br0" timeOffset="21602.0183">24718 13946,'0'-23,"0"46,-47-70,0 24,23 23,-23 0,0 0,-23 0,23 23,-24 1,1-1,23 48,-24-24,24 0,23 23,-23-23,24 24,23-1,0-22,23-1,24 0,24 0,-24-24,24 1,-24-24,23 0,-23-24,24 24,-24-47,0 24,0-24,0 0,0-1,0 1,-23 0,-1-23,1 23,-24 0,0-24,0 48,0-24,-24 0,1 23,-1 1</inkml:trace>
  <inkml:trace contextRef="#ctx0" brushRef="#br0" timeOffset="22329.0107">25518 14134,'-24'-23,"1"23,-1 0,24 23,-23 1,-1 23,0-47,24 47,0-24,0 1,24 23,-24-24,24-23,-1 24,-23 0,24-24,-1 23,1-23,-1-23,1-1,-1 0,1 1,-24-1,0 1,0-48,0 48,-47-48,47 24,-24 24,1-24,-1 23,1-23,-1 47,24-47,0 24,0-1,24 24,-1 0,1 0,23 0,-24 0,24 24,0-24,0 23,-23 1,-1-1,24 24,-23-23,-24-1,-24 1,24-1,-47 1,0-1,-23 24,23-23,0-1,-24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0:49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6349 934 29,'0'0'68,"0"0"-21,0 0-32,0 0 38,0 0-13,0 0-9,0 84 0,0-76-15,0-1-3,0-3 32,0 4-35,0 2-10,0 8 10,0 7 1,0 5 5,0 7-9,0 5-2,0 2 4,0 0-4,0-8-5,0-5 1,0-3 0,0-8 2,0-4-3,0-6-3,0-4 3,0-1-15,2-5-23,1 0-20,4 0-36,1-3 23</inkml:trace>
  <inkml:trace contextRef="#ctx0" brushRef="#br0" timeOffset="623.956">6391 1206 116,'0'0'29,"0"0"-14,0 0 20,0 0-17,0 0 5,95-9-7,-75 6-2,-1 3-9,-2-1-5,1-1 5,-1 0-5,-3-1 0,5 1 4,-2-3-4,1 2 0,-2-3-6,-1 0 0,-3-1 0,0-4 5,-5 0 1,-2-3 0,-2-2 2,-3 1-2,0-2 0,0 4 3,0 1-1,-5 3-1,-1 1 36,-1 3-3,4 0-32,0 0 1,0 4-4,3-1 2,0 2 6,0 0-1,0 0 15,0 0-21,0 10-5,0 8 2,0 6 2,0 4 1,0 2 0,0 5 0,0-2 4,0 2 20,0-2-12,0-3-1,0 0-11,6-6 1,0-1-1,3-4-1,-2-4-13,1-3-29,2-4-6,1-7-88</inkml:trace>
  <inkml:trace contextRef="#ctx0" brushRef="#br0" timeOffset="1911.8759">6919 1283 176,'0'0'50,"0"0"-46,0 0-3,0 0 3,0 0-3,0 0 6,12 16 29,3-16-4,0 0-4,4 0 1,1 0-15,4-7-4,-2-5-5,3 0 4,-4-3 0,2-2-4,-6 4 3,-6-1-7,-5 4 0,-3-1 5,-3 1-5,0-1-2,0 2-2,-12 0-3,-3 2 5,-1 2-11,-1 3-8,1 2 7,0 0 6,-1 0-5,2 9-3,0 5 15,-1 1 0,2 3-1,1 2 1,4-3 0,1 1-1,5 2-1,3 0-2,0-1 2,0 1 2,2-1 0,10-2 0,6-3 2,0-4-1,6-2 4,-2-4 2,-1-4-2,4 0 1,1 0-4,-1 0 10,2-9-11,-5 0 0,1-1 7,-1-2-8,-3 1 0,-1-4 9,2 0-9,-1-2 5,-1-1-3,0 0-2,-2 0 0,-1 0 0,0 3 0,-2 3 3,-2 3-3,-2 3 0,-3 3 1,0 2 1,-2 1-2,2 0-3,2 0-7,-2 1 9,1 11 0,-2 5 1,-4 0 0,-1 1 1,0-1-1,0 1 0,0-2 2,0-3 2,0 0-3,0-2 0,-3-2 2,3-4-3,0-2 0,0-3 0,0 0 0,0 0 8,0 0 0,0 0 24,0-10-27,5-1-4,2-4-1,4-2-1,0 0 1,3-2 1,1-2 0,-3 3-1,1 0 1,1 2 0,-2 5-2,1 1 0,1 5-1,-1 2 2,-1 3 0,-3 0-1,4 0-3,-5 1-4,-2 9 4,-2 3 3,-1 0 2,1 2-1,1-1 0,-2-1 3,3-1-3,-1 0 1,1-1-2,1-1 1,-1 1 0,0-2-3,0 0 3,0-2-16,3-1-10,-3 1-24,1-3-40,2-2-36</inkml:trace>
  <inkml:trace contextRef="#ctx0" brushRef="#br0" timeOffset="2628.5454">8105 1093 201,'0'0'150,"0"0"-94,0 0 2,0 0-24,0 0-17,0 0-12,-71 5-5,50 13-1,3 3-1,0 2-1,4 1 3,6-1-7,2 0-2,1 0-5,5-3 3,0-2-1,0-4 3,3 0 4,12-3 2,0-1-2,6 1 4,-3-2-11,7-3 1,-1-1 11,1-5 0,-2 0 0,-2 0 0,-1 0 3,-3-10-5,1 0 2,-3-4 0,1-1 2,1-2 2,2-2-4,3-1 0,-2 0-1,-2 1 1,-9 3 2,-5 1 0,-4 1 15,0 2 8,0 3 7,0 1 7,-6 4-5,-3 1-20,2 1-14,-5 2-5,3 0 3,-3 11-4,-3 12 4,3 4-1,4 1 0,3 1-1,5-4 3,0-5-1,0-2 1,8-4-3,3-4 2,3-1 2,2-1-5,-1-3-3,4-4-12,2-1-17,0 0-18,6 0-89</inkml:trace>
  <inkml:trace contextRef="#ctx0" brushRef="#br0" timeOffset="2916.5235">8796 1337 324,'0'0'47,"0"0"-47,0 0 0,0 0 0,0 0 24,0 0-15,0 0 9,4 63-16,-8-43 8,-8 1-10,0 0-6,-6-1-41,-1-4-105</inkml:trace>
  <inkml:trace contextRef="#ctx0" brushRef="#br0" timeOffset="4647.4106">9554 1149 301,'0'0'52,"0"0"-28,0 0-9,0 0 0,0 0-2,0 0-5,2-3-8,-2 3-1,0 7-2,0 8 3,3 5-1,2 3 4,1 1-6,3 1 7,2-1-5,2 0 1,1-4 0,2-4-3,1-3-3,3-4-8,1-6 2,-1-3-9,2 0-9,-1 0 13,-3-11 5,3-4 3,-6-3 9,-2-2 2,-1-1-1,-6 0 1,0 3 0,-6 0 3,0 3 21,0 5 16,0 2-5,0 5 10,0 1-20,0 2-7,0 0-12,0 0-8,0 0-3,0 0 1,0 0-19,0 0 5,0 16 2,0 0 14,6 2 0,0-1 1,1 0-2,4-3 1,1 1-4,-2-1-4,5 0 8,-1-3-1,0 0 1,-2-2-11,0-1 3,-1-4-9,-4-1-3,-2 0 3,-2-3-2,-2 0 14,-1 0 5,0 0 26,0-3-4,0-6-22,0-3 1,0-2-1,0-2 0,0-1-2,0-2 1,4 1-19,-2 0 1,1 3-1,-2 3 20,1 1 0,-2 2 3,3 2 4,0 2-1,-3-1-1,6 2 0,-1-1-5,3 2-5,3 0 5,1 3-4,4-2 4,1 2-3,-1 0-8,3 0-4,1 0 15,1 0-7,1 0 1,2 0-5,3-1 7,-3 1 1,-5 0 4,-4-2-2,-6 1 1,-2-2 0,-2 2 2,-4-1 23,-1-1 8,2 0 6,-2 0-9,0-2-8,0 1-3,0-2-5,0 0 2,-3 0-15,-6 0 12,-1 1-6,-1 2-6,2 3-2,-4 0-11,-2 0 2,1 0-8,2 0 13,3 3 5,1 8-2,0 3-5,2 5 4,1 2 1,2 3 1,3 0 0,0 2 2,0-3-3,6-2 5,7-3-3,3-2 1,2-3-1,1 0 11,2-4-4,-3-2 2,4-4-5,1-1-4,-1-2 2,-1 0-9,0 0 2,-8 0-15,2 0-8,-7 0-38,-4 0-58</inkml:trace>
  <inkml:trace contextRef="#ctx0" brushRef="#br0" timeOffset="5471.3558">11404 1060 267,'0'0'80,"0"0"-19,0 0-13,0 0-17,0 0-26,-79-10 8,55 11-11,2 11-2,-5 5 1,6 3-1,0 2 0,5 2-1,5 1-4,4 1 3,5 1-2,2-1 3,0-3-3,12-5 1,6-4-5,3-1 4,6-3 4,4-1 2,6-3 2,2-5-3,2 1-2,-4-2-7,0 0-19,-7 0-64,-9 0-57,-5 0-60</inkml:trace>
  <inkml:trace contextRef="#ctx0" brushRef="#br0" timeOffset="6975.2645">11817 1104 235,'0'0'48,"0"0"8,0 0-3,0 0-11,0 0-21,0 0-4,-31-24 5,19 24-18,-3 0-4,-4 0 0,-5 13-6,3 4 0,0 1-26,2-2 23,5 3 1,2-3-2,2 1 9,2 2-3,4 1 3,1 0-1,3-2-2,0-2 4,0 0-2,6-3-2,6-1 4,1-3 0,1-2 1,3-2 4,2-5 0,1 0-4,6 0 8,-3-8-7,2-4 0,-2-3-2,-3-2 3,-5-1-3,-5-1 0,-4-1 4,-3 1 8,0-1-4,-3 2 6,0 1-2,0 4-11,0 4 25,2 2-20,-2 3-1,0 4 12,0 0-17,0 0 0,0 0-8,1 9-25,4 8 30,-2 0-7,4-2 10,0 1 5,4-2-5,1-1-5,0-3 5,1 1 0,5-3 0,1-2-6,-1-3-14,3-3 18,-4 0-15,2 0 13,-1-3-5,-2-8 6,1-3 3,-2-2 1,1-2 12,1 0 4,0 0-6,0 3 2,1 4-13,-3 4 1,-2 4-2,4 3 0,-3 0-4,-2 0 4,-1 10-6,-4 7 7,-4 0 6,-1 2-4,-2-2 1,0 1-3,0-3 7,0-5-4,0 1-3,0-5-1,0-2 1,-2-2 5,2-2 2,0 0-2,0 0 1,0 0 8,0-3 0,0-14 15,9-4-29,7-3-1,-2 3-6,2 3 2,-4 3 5,2 5 3,-4 0-1,2 5-2,1 2-4,0 3-10,1 0 12,0 0-2,2 1 4,-4 8 0,0 0 0,1 1-7,-3 0 7,-1 1-1,-1 0-1,0 1-6,-1 0-4,1-1 4,1 0-24,-3 2 20,1-3-29,-4 2-15,0 1-27,-1-5-41</inkml:trace>
  <inkml:trace contextRef="#ctx0" brushRef="#br0" timeOffset="8811.6797">13560 1131 166,'0'0'89,"0"0"-16,0 0-16,0 0-14,0 0-10,0 0-9,0 0-10,0-2-14,0 2-4,0 15-13,0 8 15,0 4 2,0 2-1,0 1 1,0-3-1,5-2-11,3-2 2,3-3 0,1-6-4,4-1 8,5-6 3,0-4-6,4-3 8,2 0 1,0-4-13,-2-10 1,-2-2-8,-4-4 16,-3 1 4,-5-1 0,-4-1 3,-4 1-2,-3 2 4,0 0-5,0 3 0,-6 3 0,-1 3 3,1 1 4,0 5 3,3 2-7,3 1 0,0 0-4,0 0 1,0 0-10,0 11 8,0 2 2,2 3 0,8 0-1,0-1-1,4 0 2,-1-2-3,1-1 8,2-1-5,-1-3 0,3-3 1,1-3 1,2-2-2,2 0 0,-3 0 1,0-3-2,-5-7 2,-3 0 4,-2 0 9,-4-4-9,-3 1 28,2-3-17,-5 2-11,0-6 5,0 1 9,0-3 3,-2 0 0,-6-1-11,0-2-9,0 2-4,1 2 2,-2 5 0,0 2 2,3 5 0,-3 1-1,3 4-1,1 1-8,0 2 0,3 1-1,2 0 1,0 0 8,0 0-18,0 0 8,0 0-5,0 7 13,0 5-4,9-2 4,3 3 1,0-3-1,7-2-1,2-1 3,0-3 1,6-2 0,1-2 0,4 0 4,0 0-7,0 0 2,-5 0 0,-2 0 2,-6 0-2,-4 0 0,0 0 0,-6 0-1,3-2 2,-6 1-1,0-1 0,-5 2 0,1 0-3,-2 0 3,1 0-4,1 0-2,-2 0 5,1 8-4,-1 1 1,0 3 2,0 0-2,0 3 2,-3 2 2,0-2-5,2 2 5,1-1 3,0-1-3,0-3 1,0-1-2,1-4-2,5-1 3,2-2-2,-1 1 2,2 0 0,-1-1 2,2 2 2,0-3 0,-4 1-3,2-3-1,-5 0 0,-1 1 0,-2-2 0,0 0 1,0 0-1,0 0 1,0 0-1,3 0-4,1 0-7,3 0 6,1 0 2,-1-3-15,-2-2-65,-5 0-73</inkml:trace>
  <inkml:trace contextRef="#ctx0" brushRef="#br0" timeOffset="10949.8204">14298 1134 131,'0'0'77,"0"0"-23,0 0-2,0 0-14,0 0-16,0 0-7,21-43 3,-21 35 2,0 2-2,2-2-10,-2 2 6,0-2-1,0 1 2,0-2-14,0-1-1,0 1 2,0-2-1,0 0-1,0 1 0,-2 1-1,-4-2 5,2 2-1,-2 0-3,1 2-3,2 0 2,0 3 1,0 4 0,-1-1-6,1-1-16,0 2 18,1 0 2,2 0 2,0 0 0,0 0 1,0 0 1,0 0-2,0 0-8,0 0 2,0 0-16,0 3 16,6 6 6,8 0 0,8-2 0,5 0 0,1-1 1,4-5-1,-4-1 1,-1 0-1,-3 0 2,1 0-1,2 0-1,1 0 1,1 0 1,-4 0-2,-4 0 3,-5 0-3,-2 0 0,-5 0-3,-3 6 0,-3 4 2,-3-3-7,0 4-9,0 0 6,0 0-2,0 1 12,0 0 1,-2 3 2,1 2 1,1 1 0,0 0-3,0 0 0,0 0 4,0-2-6,0 1 5,1-3-3,2-4 0,3 1-1,0-1 1,3 1 0,0-4 0,0 1 0,6-4 0,0-2 0,4-1 3,1-1-3,-1 0 0,-1 0-6,-5 0 6,1-3 0,-4-5-1,1-5 1,2-3 0,-2-3 2,1 0-2,-4-2 0,0 4 4,-4 2-3,-1 6 0,0 4-1,-3 1 2,0 4 7,0 0 12,0 0-21,0 8-23,-3 7 23,-4 3 0,2 2 1,4 1 0,1-2-1,0 1 0,0-3 0,7-3 0,1-3 1,4-2 2,1-3-3,3-3 0,1-2 3,4-1-4,-1 0 1,0 0-2,1-2-3,-3-4 5,-2-4 6,-2 2-6,-1-2-5,-4-3 5,0-2 1,0-3 4,-3-3-3,0-2 0,-1-4 20,1-3 6,1-3-19,-1-6 4,1-2 7,-1 0-9,1-4-8,0 4-1,-1 7 5,-3 7-6,-2 9-1,1 5 30,-2 8-20,0 3 0,0 1-7,0 1-3,0 0-20,0 19-1,-9 15 21,-3 8 0,0 7 0,4-1-1,4-4 1,2-4 1,2-5 6,0-5-7,0-3 2,5 0-4,4-4-4,1 0 5,4-2-1,-1-2-4,2-2-17,0-4 5,0-1-2,1-4 0,2-2 7,-3-4-3,3-2 15,-3 0-12,1 0 4,-1-2 1,2-6-1,-5-2 3,1-2-1,-4-3-16,-1-2 14,-5-1 9,-3 0 1,0 2 5,0 1 12,0 4 10,-8 3-28,0 4-3,2 3 3,-1 1-16,3 0 12,1 13 0,0 7 3,3 4 0,0-2-3,0-1 6,0-3-2,7-2 3,5-3-3,0-2 5,4-6-5,1 0-6,1-5-4,-2 0-27,2 0-122</inkml:trace>
  <inkml:trace contextRef="#ctx0" brushRef="#br0" timeOffset="11371.3618">14949 1084 324,'0'0'92,"0"0"-73,0 0-19,0 0 1,0 0-1,80-12 0,-44 8 4,6-2-7,-2 1 6,1 0 3,-4 4 3,3-2-8,-1 0-1,1-1-2,0-1-16,-5 2-82,-10-1-100</inkml:trace>
  <inkml:trace contextRef="#ctx0" brushRef="#br0" timeOffset="11659.346">14967 936 460,'0'0'91,"0"0"-54,0 0-17,0 0-20,0 0-20,0 0-8,0 0-37,0 0-87,0 0-154</inkml:trace>
  <inkml:trace contextRef="#ctx0" brushRef="#br0" timeOffset="14816.6597">16814 1075 89,'0'0'67,"0"0"-35,0 0-13,0 0-10,0 0-7,0 0-1,0 0 8,-57 65-8,54-56 5,-1 0 15,0 1-16,3 3 7,-2 2-12,3 1 2,0 2-4,0 2-1,0-1-7,1-1 1,10-1 9,0-2 0,2-1 5,0-3 2,2-1 7,3-3-3,5-1 2,3-4 12,4-2 9,3 0-18,0 0-9,-2-9-5,-4-3 1,-3-2-1,-5 0-1,-2-2 0,-5-1 7,-6-1 5,-6 0 24,0-1-27,0-2-7,-8 1 9,-4-1 2,-4 0-7,2 4-4,1 1-4,0 1 1,-2 4-4,0 2 4,-1 3-13,2 3-2,2 2-3,2 1 5,4 0 12,1 0 1,4 0 0,1 0-2,0 0-6,0 0 5,0 0-8,0 4-1,7 5 2,8-2 5,4 2 5,5-4 4,5-3-1,6-2 2,7 0-4,9 0 4,4-3 3,0-8-8,-5-2 7,-6 2-7,-9-1 1,-12 5 3,-8-1-4,-5 2 0,-5 1 28,-2 3-14,-3 0 10,0 2 8,0 0-9,0 0-6,0 0-17,0 0-6,0 0-16,0 3-15,3 9 21,-1 5 11,-1-1 5,1 2 1,1-1 1,3-1 2,1-2-1,5-2-3,0 1 0,3-2-2,1-2 0,5-3-16,3-4-2,-1-2 1,0 0-3,0 0 10,-1-7 12,-2-3 1,-1-2 4,-4-2-3,-2-1 21,-4 2-5,-3-2 21,-3 1-8,-1 4-7,-2 2 14,0 4-5,0 1-8,0 3-4,0-2-12,0 2-7,0 0-2,0 0-20,0 2-2,0 8-10,0 5 30,0 2 4,5-2-2,0 0 0,0-2 0,1 1 0,1-2-2,0 0 2,2-1-1,2 1-4,1-2-19,1 1 9,3-2 5,3-2 1,0-2-12,3-4-2,4 1 14,2-2 5,0 0 4,-1-3 0,-4-9-3,-7-2 3,-4-2 2,-6-1 17,-3 1 7,-3-2 26,0-1-20,0 0-18,0-1 2,0-1 1,0 2-3,-6-1-1,1 4-12,1 2-1,-2 4-10,0 3 10,0 3-2,2 1-2,0 3 4,4 0 0,-1 0-1,1-2-10,0 2-4,0 0-3,0 0 10,0 0-2,1 0 4,12 8-11,3-3 17,5-2 4,4-2-1,2-1 4,-2 0-7,-1 0-1,-7 4 1,-3 4-6,-4 4 5,-6 6-1,-2 2 0,-2 1-2,0 1 5,0-1-1,0-1 5,0-4-5,3 0 0,4-3-2,8-1-3,3-1 1,6-4 8,7 2-1,5-3 6,2 5-9,-3 2-10,-2-1-37,-5 1-153,-6-6 105</inkml:trace>
  <inkml:trace contextRef="#ctx0" brushRef="#br0" timeOffset="15784.5999">19256 693 224,'0'0'87,"0"0"-7,0 0-30,0 0-11,0 0 5,0 0-19,0-12-8,0 12-17,0 0 1,0 0-5,0 0 0,0 12-16,3 9 20,0 6 3,1 8 7,-2 4-6,-1 3-2,1 5 7,1-4-9,1-3 2,2-4-5,1-8 11,-2-1-8,0-4 0,-2-1-1,-2-2 1,1-2 2,1-1 3,0-1-5,-2 1-7,2-2-10,-3-2 7,0-1-27,2-1-13,2-5-67,2-5-84</inkml:trace>
  <inkml:trace contextRef="#ctx0" brushRef="#br0" timeOffset="16336.567">19327 1083 288,'0'0'81,"0"0"-9,0 0-20,0 0-36,0 0 22,0 0-19,39-56-6,-20 50-13,4-2 1,6 4 0,5 1-1,2 2-4,4-1 3,-4 2 0,-5 0-5,-6 0 4,-8 6-2,-5 6 2,-3 3-35,-6 1 8,-3 1 2,0 3-11,0-2 38,-11 0 0,-2-1 5,-4-1 6,-2-1-1,-3-2 12,-5 4-9,3-3-11,-1-1 4,1-2-5,3-2 5,6-3-4,-1-2-2,4-1-1,4-1-7,3-2-9,4 0 5,1 0-36,0-3-49,0-11-211</inkml:trace>
  <inkml:trace contextRef="#ctx0" brushRef="#br0" timeOffset="18125.3874">19938 1029 243,'0'0'76,"0"0"-29,0 0-5,0 0-24,0 0-2,0 0-16,-15 10 3,6 6-8,0 1 6,5 1-1,1 2 0,3-2-5,0-2 3,3 0 0,14-3 2,5-4 2,4-2-2,1-3 7,5-4-6,-3 0 2,3 0-3,-3-2 1,0-8-1,-5-3-1,-6 0-1,-4-3 1,-4-2 0,-3-3 2,0-1 0,-2 4-1,-2 3 0,-3 7 3,0 5 0,0 3 31,0 0-29,0 0-5,0 18-19,-5 7 17,-2 5 2,0 0 2,2 4-2,-1 1 1,1 0 1,-1 0-2,-1-6 3,0 0-2,1-3 2,-4-4 6,0 1-1,0 0 4,-9 6-8,2 2-4,-2-4 0,2-5 0,5-8 1,3-5 5,0-2-3,5-4-6,1 0 0,2-3-6,1 0 9,-2 0 17,1-6-12,1-4 13,0-5 22,0-1-14,0-3-21,0 3-3,0-1-2,0 3 1,7 3 0,-1-2-1,3 1-1,3 0 1,1 3-3,4 0-2,2 2 2,5 1 2,4-2 1,3 1 1,4-1-1,-1-4 0,3 0 0,1-2-2,-3-4-4,-3 0-3,-7-3 9,1 0 1,-3-1-1,0-2 1,-4-4 3,1 0-3,-1-2-1,-3 0 0,2-3 4,-4 1-4,-4-1 0,1 3 0,-5 0 4,-2-2-3,-4 3-2,0 1 2,0 7 8,0 1-7,0 4 8,0 5-4,0 4 3,0 4-6,0 3 14,0 0-5,-1 0-12,-1 0-13,1 0 2,-2 0-10,-2 16-2,-1 10 21,-1 7 2,-1 6 0,2 6-3,0 3 3,2-1 2,1-2-1,3-4-1,0-7 0,0 1-4,7-6 4,5-1-2,3-1 1,-1-4 2,3-3 4,2-4-5,0-4-10,3-3 4,-1-3 1,3-4 0,3-2 2,3 0 1,1-3 2,2-11 0,3-3-8,1-5-13,1-3-17,-3-4 4,-7 0 12,-5 0 20,-7 3 2,-5 3 4,-5 2-3,-5 4 10,-1 5-5,0 2 14,-6 3-20,-9 6-27,-3 1 24,2 0 3,-2 14 1,3 5-1,2 2-1,5 3-1,5-3-4,3 4 5,0-1-2,0-3 3,11-2 2,3-3-2,3-2 0,4-5 6,2 0 8,7-4-14,2-3-2,-1-2-10,0 0-36,-5 0-51,-5 0-63</inkml:trace>
  <inkml:trace contextRef="#ctx0" brushRef="#br0" timeOffset="18711.9565">20339 968 402,'0'0'89,"0"0"-27,0 0-32,0 0-27,0 0-1,0 0-2,39-19-1,-12 17-3,5 1 2,12 1 2,8-2 2,6 2-2,6 0 6,4 0-5,0-3-1,0 0-4,-6-1 4,-8-1-21,-14 2 2,-11 3-11,-10 0-11,-12 0 1,-5 0-27,-2 0-110</inkml:trace>
  <inkml:trace contextRef="#ctx0" brushRef="#br0" timeOffset="21418.5278">22018 1144 14,'0'0'45,"0"0"10,0 0-14,0 0 12,0 0-6,0 0-20,43-4 8,-34-4-19,1 1 6,-1-2-17,1 0-3,1 0 0,-3-3 0,-1-1 3,0 2-2,-4 0-3,0 2 2,-1 3 4,-1 3-5,-1-1 1,0 2 0,0 2 0,0 0 17,0 0-12,0 0-7,0 0-7,-4 7-5,-8 11 8,5 3 4,-1-1-8,4 1 0,2-4-5,2-1 1,0 0 8,0-1-1,5-2 1,5-1 2,3-1-13,1-4-4,4-1 13,1-5 5,4-1-1,-1 0-3,-4 0 0,0 0 2,-3-7 3,0-3 1,-3-2 3,-1-1-2,0 0 9,-2 0-7,0 2 0,-2 2 4,-2 3 4,-1 3 14,2 3-10,3 0-14,0 0-2,5 0 0,-3 0 0,0 0-1,0 1 2,-3 7-1,-2 1 1,0 2 0,-3-1 8,0 4-5,-1-1-4,-1-1 0,-1 0-11,0-1 11,0-4 0,0-2-3,0-3 2,0 0 0,0-2-8,0 0 9,0 0-13,0 0 13,0 0 5,0 0 1,0 0 11,0 0-2,2-2-13,2-6 23,2-4-18,3-3-4,6-3-3,3 0-1,3-2-3,2 0 4,2 2-1,-1 2 0,-2 2-2,-6 7 3,-1 2 0,-6 5-2,-3 0 1,0 0-7,0 12 5,0 3 2,0 2-1,0-2 2,1-2 0,-1 1 1,0-2-2,3-3-3,3 2 2,-1-2-11,2-2-31,2-2-29,-1-4-47</inkml:trace>
  <inkml:trace contextRef="#ctx0" brushRef="#br0" timeOffset="21770.5034">22271 842 243,'0'0'32,"0"0"-26,0 0-6,0 0-86,0 0 10,0 0-31</inkml:trace>
  <inkml:trace contextRef="#ctx0" brushRef="#br0" timeOffset="23329.0089">23511 788 131,'0'0'18,"0"0"-4,0 0-13,0 0 2,-42 102 2,33-67 4,5-3 7,1 0 3,0-3 3,3 0-9,0-1-7,13-3-6,13-2-7,3 0 7,10-5 8,5-1-8,6-5-1,2-6-32,-1-6-61</inkml:trace>
  <inkml:trace contextRef="#ctx0" brushRef="#br0" timeOffset="23784.9812">24269 761 128,'0'0'58,"0"0"-21,0 0-4,0 0-6,0 0 10,0 0-10,55 71-2,-44-40-6,0 2 7,-2 0-10,-2 0-15,-3-1 18,-1-2-14,-3-3-4,0-3 3,-4-1-4,-13-2-21,-8-3 16,-5-2-19,-6-4-8,-1-6-106</inkml:trace>
  <inkml:trace contextRef="#ctx0" brushRef="#br0" timeOffset="24160.9594">23960 815 298,'0'0'97,"0"0"-60,0 0-37,0 0-10,0 0 10,0 0 1,9 105-1,-3-75-1,0-3 1,-2-1 0,1 0 2,-4-3-2,1 2 0,-2-1 2,0 0-4,0 0 2,0-2-66,-3-2-51</inkml:trace>
  <inkml:trace contextRef="#ctx0" brushRef="#br0" timeOffset="27180.34">25459 502 143,'0'0'96,"0"0"-39,0 0-20,0 0-8,0 0-4,0 0-17,2-2 4,-2-1-6,-2 1 2,-8 2 12,0-1-19,-2 1 6,-3 0-7,-2 0 0,-7 0 0,-2 6-9,-6 3-17,-1 0-11,4-1-3,5-4 26,9-1 3,3-1 11,6-1 1,0 1 0,3-2-2,1 2 3,2-2-6,0 0-2,0 1 0,0-1 2,0 0 3,0 2 1,0 3 0,3 6 0,2 7 1,0 6-2,-2 8 2,-3 8 5,0 10 7,-2 10 3,-13 5 0,-1 4-6,-2-1-10,-2-6 8,4-5-8,2-6 5,5-3-5,1-1 0,3-5 0,2-4 0,3-7-3,0-8-3,0-5 6,0-5 5,0 0 5,0-6-8,0-1 4,3-1-5,6-2 4,4-3 27,8 0-11,8 0-1,3-3-16,4-8-4,-3 0-31,-3-2-13,-3-1-32,-8-2-123</inkml:trace>
  <inkml:trace contextRef="#ctx0" brushRef="#br0" timeOffset="27692.3075">25682 1051 175,'0'0'1,"0"0"-1,0 0 0,0 0 8,0 0 6,0 0 8,33-3-6,-24-4-2,-1-3-10,1-1-4,-4 0-3,0 0 0,-5 5 2,0-1 1,0 4 1,0 0-1,0 1-5,0 2-16,0 0-9,-5 10 16,-1 6 14,1 2 2,-2 3 6,3 0 21,2 0-20,2-1-9,0-2 4,0-1-6,8-4 2,5-1 0,5-3-2,1-4-14,1-5-28</inkml:trace>
  <inkml:trace contextRef="#ctx0" brushRef="#br0" timeOffset="27916.2949">25801 824 439,'0'0'19,"0"0"-19,0 0-6,0 0-50,0 0-35,0 0-1,-19-6 11</inkml:trace>
  <inkml:trace contextRef="#ctx0" brushRef="#br0" timeOffset="28444.0303">26219 1158 137,'0'0'2,"0"0"13,0 0-3,0 0-2,0 0 18,0 0 26,52 6 6,-40-6-31,1 0-12,-2-7-12,2-3 1,-2 0-5,1-2-1,1-5 0,-2-1-19,-5-1-8,-2-2-1,-4-2 0,0 2-20,0 4 10,-7 2 10,-7 7 19,-4 6 9,2 2 16,-6 0-8,-1 18 2,4 6 13,-2 3-17,3 2 6,8 0-5,2-1-7,8-4 0,0-2-4,1-2 4,13-3 10,5-2-4,2-4 20,0-1-4,5-6-15,2-1 0,0-3-7,0 0-24,1 0-54,-8 0-52</inkml:trace>
  <inkml:trace contextRef="#ctx0" brushRef="#br0" timeOffset="28772.009">25964 1325 493,'0'0'60,"0"0"-40,0 0-16,0 0-4,0 0-5,0 0 0,-2 1-74,2 1-11,0 0-12,8 1 37,7-3-2</inkml:trace>
  <inkml:trace contextRef="#ctx0" brushRef="#br0" timeOffset="29027.9923">26704 1330 61,'0'0'353,"0"0"-353,0 0-26,0 0 25,0 0-46,0 0-8,0 3 52,-2-2 2,1 1 1,-2-1-18,1-1-72</inkml:trace>
  <inkml:trace contextRef="#ctx0" brushRef="#br0" timeOffset="30585.5081">27319 866 42,'0'0'18,"0"0"-11,0 0 1,0 0 12,0 0-9,-90 54 14,78-36-3,0 0-20,3 3 6,-1 4-8,0 0 5,2 0-1,2 3-3,4-4-2,2-2-9,0-1-4,0-1 2,8-3 12,7-4 13,4-3 32,5-3-6,7-4-12,4-3 5,4 0-7,1 0-3,-5-10 3,-3-1-4,-7-3 16,-4 0 8,-4-1 3,-7 1-7,-3-4 9,-4-3 0,-3-2-42,0-3 5,0-1-9,-5 3-4,-6 1-11,0 2-1,1 8-19,0 2-33,1 4-66,-3 4-16,0 3-69</inkml:trace>
  <inkml:trace contextRef="#ctx0" brushRef="#br0" timeOffset="31089.4751">27920 1013 130,'0'0'100,"0"0"-23,0 0-28,0 0-15,0 0-9,0 0-25,-45-36 2,30 39-2,-3 12 2,-2 6-2,0 2-2,1 4-1,2 0-2,1-1 3,7-1 1,3-4-8,3-2 7,3-4-4,0-2-14,12-4 3,4-3 16,5-3 1,3-3 6,1 0-3,2 0 9,0-4-10,0-10 0,-2-1 12,-1-4-1,-3-6 8,-3 1-6,-3-1-4,-5-2 1,-4 1-9,-4 2-3,-2 0 0,0 6-25,-8 6-52,-5 6-101</inkml:trace>
  <inkml:trace contextRef="#ctx0" brushRef="#br0" timeOffset="31601.4431">28409 966 352,'0'0'81,"0"0"-14,0 0-18,0 0-49,0 0-4,0 0 4,-46-49-1,27 49-1,-1 21-6,-4 7-8,0 3 7,1 1 8,3 1-20,5-6-3,5-2 1,7-2-2,3-3 23,0-4-21,9-1-3,7-4 18,5-4-3,3-4 11,1-3 0,3 0 0,1 0-1,-1-6-17,-1-8 16,-3-4 2,1-1 0,-2-5 9,-5-2 15,-5 1-7,-5-1 5,-8 1 2,0-1 1,0 3-25,-6 1-48,-5 2-54,-1 5-193</inkml:trace>
  <inkml:trace contextRef="#ctx0" brushRef="#br0" timeOffset="32105.4145">28890 886 342,'0'0'87,"0"0"-25,0 0 1,0 0-63,0 0-6,0 0-3,-45-14-4,24 41 5,-6 8 8,0 5 0,4-2-3,3-2 2,7-4-2,7-7 0,4-2-6,2-5-5,0-1 14,13-5 1,4-3 6,4-4-4,1-3 0,7-2 9,2 0-8,3 0-3,-1-6 4,-7-6 0,-4 0 0,-6-3 39,-5-2-11,-5-4 36,-3 0-44,-3-3-12,0-2-12,0 2-1,0-1-19,-6 3-30,0 2-93,-4 3-15,-1 5-135</inkml:trace>
  <inkml:trace contextRef="#ctx0" brushRef="#br0" timeOffset="33029.8596">29655 842 76,'0'0'111,"0"0"-70,0 0 7,0 0-12,0 0-24,0 0-10,-63 27-2,53-4-1,-4 2-1,8 2-3,2-1 2,2-2-5,2-2 5,0 1 0,0 1-3,11-4 4,1-3 4,3-3 7,0-5-2,1-1-7,3-4 4,-1-2 0,3-2 7,-1 0 4,-2 0-9,-5-6-1,-1-4 8,-3-1 34,0-6-13,-2 1-2,1-4-21,-2-4-5,-3 0-6,1-3-29,-2 1 1,-2 4-17,0 1-21,0 3 1,0 7-57</inkml:trace>
  <inkml:trace contextRef="#ctx0" brushRef="#br0" timeOffset="33736.9456">30032 850 286,'0'0'109,"0"0"-45,0 0-18,0 0-44,0 0-2,0 0-9,0 0 2,-55 5-1,42 16-1,-5 8 1,4 6 7,0-2-3,5 0-10,1-5 13,3-3-16,4-4 7,1-3-1,0-3-1,1-2 0,12 0-3,3-5-12,2-2 27,3-2 3,2-3-1,-1-1 6,-2 0-7,0 0-1,-4-5 1,-1-5 8,-4 1 7,-2-3 32,-2 0 16,-1-2-13,-2-2-29,2-2-22,-1-2-6,0-1-59,-4 2 38,-1-4-61,0 3-50</inkml:trace>
  <inkml:trace contextRef="#ctx0" brushRef="#br0" timeOffset="34368.9055">30591 758 170,'0'0'35,"0"0"-29,0 0-5,0 0 1,0 0 16,0 0 21,0-6-16,0 6-22,0 3-1,0 13 0,0 10 4,-7 7 24,1 5 0,-1 2-11,-2 1-8,5-2-9,1-1 1,1-5-1,2-5-1,0-2-3,0-7 3,0-2-19,0-5-27,0-5-39,5-5-38</inkml:trace>
  <inkml:trace contextRef="#ctx0" brushRef="#br0" timeOffset="34768.8842">30912 812 117,'0'0'200,"0"0"-147,0 0-7,0 0-19,0 0-25,0 0-4,0 1-9,0 18 5,0 7 1,0 6 10,0 4-4,0 2-1,0 0-3,0-6 3,0-1 0,0-3 0,0-4 4,0-2-3,0-3-2,0-2-23,0-4-35,0-4-50,0-4-28</inkml:trace>
  <inkml:trace contextRef="#ctx0" brushRef="#br0" timeOffset="35709.5464">31041 582 192,'0'0'12,"0"0"-12,0 0 3,0 0 10,91 10 21,-60-9-12,-1-1-2,0 0 14,-3 0-22,-5 0-2,1 0-9,-4 0-1,-4 0 4,1 0-4,-2 0 0,0 0 1,-3 0-3,-5 0 2,-4 0-6,-2 0-6,0 4-18,0 2-8,0 2 24,0 5 14,0 0 6,0 5 6,0 5-9,-6 5 5,0 10 1,-2 4 15,-1 8-11,3 3-4,-1-1 1,2-2 2,1-7-6,-2-2 0,5-6 3,-2-3-5,1-4 10,2-1-9,0-3-1,0-3 0,0-3-2,0-2-1,0-3-1,0-3 0,0-4 2,0-1-2,0-2 4,-3-1 6,-2-2 10,-7 0 1,-5 0 14,-10 0-17,-8 0-18,-2 0-52,-3-3-49,-2-7-243</inkml:trace>
  <inkml:trace contextRef="#ctx0" brushRef="#br0" timeOffset="37421.4425">31894 822 258,'0'0'65,"0"0"-32,0 0-21,0 0-11,0 0 14,0 0 3,-43-10-11,33 10-7,-5 0-3,0 3 1,-6 11 1,1-3-1,0 4 2,-1 2 1,4-2-1,-1 6-2,6-3 0,2-1-4,4 1-2,3-5 1,2 2 4,1-1-6,0-1-9,0 0 15,0-1-21,4-3 12,8-2-8,1-2 20,0-2-3,3-2 0,-1-1 3,1 0 7,3 0-2,-1 0-4,0 0-2,-1 0-18,1 0-19,-5-7-2,3-2 34,0 0 6,-2-2 6,0-1 10,-1-1 2,-2-1-4,-4-3-12,-1 2 2,0 2-4,-5-2 6,-1 0 19,0 1-6,0 5-19,0 3 0,0 5 3,0-1 7,0 2-10,0 0-1,-3 0-7,-4 11 8,0 7 0,-1 3 1,3 1-2,2 1 1,3-2-4,0 0 3,0 0-6,2-4 3,10 1-8,7-4 12,1-1 9,-1-3-8,3-2-1,0-2 0,1-3-2,1 0 5,0-3 1,-3 0 0,-2 0 5,-1 0-3,-3-8 15,0-5-6,-4 0-3,-1-6 21,2 0-5,-6-2-12,0-2 1,-2 3 2,3 1 7,0 4-25,-3 3-1,2 3-1,-3 4-3,2 3-3,-4 2 2,4 0-5,0 0 6,3 10-1,1 8-4,0 2 2,0-1-3,-2 1 8,1 1-3,-3-3 5,-1 1 0,-1-2-2,-3-2 0,0-2 2,0 1-4,0 1 2,-6-3-1,-2 2-4,-4-1 7,-5-1-3,-4 0-10,-3-3-38,-5 0-11,3-3-53</inkml:trace>
  <inkml:trace contextRef="#ctx0" brushRef="#br0" timeOffset="41541.6262">31503 1301 125,'0'0'135,"0"0"-102,0 0-30,0 0 1,0 0-3,0 0 0,0 0-1,0 3 0,0 1-7,-3 3 10,-3 4-3,-2 4 9,-1 5-9,-4 1-44,-1 3-47,-4 1 10</inkml:trace>
  <inkml:trace contextRef="#ctx0" brushRef="#br0" timeOffset="43083.7702">24988 1301 16,'0'0'68,"0"0"-32,0 0 8,0 0-17,0 0-17,0 0 11,-40 42 0,32-33-15,1 0-6,-6 5 6,-4-1-6,-4 2-42,-3-1-145</inkml:trace>
  <inkml:trace contextRef="#ctx0" brushRef="#br0" timeOffset="50890.6904">6927 2608 149,'0'0'86,"0"0"-20,0 0-5,0 0-14,0 0-7,0 0-9,0 0-4,0-2-15,0 2-12,0 0-1,0 9-1,0 9 0,0 8 4,0 4 7,0 5-9,0 4 1,0 1-1,0 2 0,0-1 2,0-4-2,0-2 0,0-3 0,0-4-3,3-4 9,0-4-6,-2-4 0,1-2 0,-1-2 3,-1-3-3,0 0-13,0-3-17,0-3-31,0-3-73</inkml:trace>
  <inkml:trace contextRef="#ctx0" brushRef="#br0" timeOffset="52451.0173">6903 2486 111,'0'0'56,"0"0"-26,0 0 1,0 0-1,0 0-1,0 0-10,0 0 9,1-4-9,-1 4-1,0 0 3,0 0-4,0 0 1,0 0-16,0 0 3,2 0-3,-2 0-2,0 0 1,0 0 1,0 0-2,0 0-7,0 5-2,0 8 9,0 1-4,0-2 4,0-1 0,0-2 1,0-2-1,0 4 0,0 2 1,0 2-1,0 4 0,0 1-1,0 0 1,0 0 1,0-4-1,0-2 0,0-2 1,0-1-1,0-1 0,0-1-7,0-2-44,0 1 7,0-3-78,0-4-47</inkml:trace>
  <inkml:trace contextRef="#ctx0" brushRef="#br0" timeOffset="53314.9609">7303 2710 107,'0'0'43,"0"0"-1,0 0-10,0 0-13,0 0 31,0 0-7,-48-23-10,38 23-30,-4 0 12,2 0 1,0 3-12,-3 10-1,3 1-6,0 4 4,-1 5-9,1 1 6,4 0 0,1 2-2,4 0 1,3-1 2,0-3-2,0-2-12,13-2 4,3-3 5,4-1-3,1-4 4,2-2-3,4-2 8,-1-5 1,1-1-1,-2 0 1,2-3-1,-4-9 1,5-5 3,-4 0-3,1-1 3,-8-2-4,1 2 1,-8-2-1,-1 2 5,-8-1 5,-1-1-1,0 1 25,-1-3-20,-11 5 4,-1-1 9,-5 3-27,4 4-6,-2 5-7,4 4-44,-3 2-24,6 0-55</inkml:trace>
  <inkml:trace contextRef="#ctx0" brushRef="#br0" timeOffset="53858.9275">7626 2630 283,'0'0'53,"0"0"6,0 0 1,0 0 7,0 0-20,0 0-47,6-4-7,6 12-11,6 10 12,3 2 12,5 1-6,0-3 2,-2 0-2,-3-2 1,-3-3-2,-2-1 3,-2 0-5,-1-2 2,-4 1 1,0-2 0,-1-1 1,-1-1 0,-1-1-1,-3 0-8,3 0 5,-3 0-4,0-1 1,-1 1 5,-2 3-18,0 1-3,-6 9 12,-11 2 10,-5 2 5,-2 3-4,0-3-1,4-2-1,3-4-2,6-4 1,2-1-13,9-6-38,0-1-21,0-2-61</inkml:trace>
  <inkml:trace contextRef="#ctx0" brushRef="#br0" timeOffset="55082.8492">8781 2668 109,'0'0'99,"0"0"-84,0 0-14,0 0 3,0 0 3,0 0-3,-70 78 14,46-54-8,-3 0 6,-1 2-10,1-1-6,0-1 0,2 1-15,-2-1-59,3-3-15</inkml:trace>
  <inkml:trace contextRef="#ctx0" brushRef="#br0" timeOffset="55538.8233">8517 2673 154,'0'0'21,"0"0"-20,0 0 4,0 0 36,0 0 11,0 0-21,4 44-13,1-27-11,1 2-4,10-1 0,-1 2 0,5-1-2,1 1 5,1 1-6,0-1 1,2-2 2,3 0-3,2-2-1,-1 0-5,-1-4-19,-5-3-7,-1-5 8,-5-4-31,-5 0-55</inkml:trace>
  <inkml:trace contextRef="#ctx0" brushRef="#br0" timeOffset="56276.7447">8829 2505 200,'0'0'24,"0"0"-3,0 0 21,0 0-28,0 0 24,-91-26-22,75 26 8,-1 0-18,-4 0-4,-3 5 0,-1 8 1,-3 8-3,-1 5 0,-5 6-3,1 3-2,2 2 5,1 2 0,6 0 0,5 1 0,5-4-1,7-1 0,7-4-7,0-1-6,0-2 11,15-2-5,0 0 6,4-5 2,5 0 0,4-5 2,6-2-2,7-2 0,4-3 0,2-3 0,4-3-3,-3-3 1,-1 0-2,-3 0-4,-4-10 3,2-4 2,-3-1 3,0-5 0,-1-1 1,-4-3-1,-4-1 5,-7-3-5,-2-3 4,-8-2-2,-4-2 5,-9 0 8,0 3-1,0 0 16,-6 1-11,-13 5 40,-4 2-28,1 1-18,-1 3-5,3 6-8,-4 3-16,0 5-26,-5 6-29,-5 0 0,0 10-5,0 5-71</inkml:trace>
  <inkml:trace contextRef="#ctx0" brushRef="#br0" timeOffset="58476.6073">9816 2416 41,'0'0'150,"0"0"-96,0 0-44,0 0 16,0 0 13,0 0 0,0 0-4,0-10-20,0 10-15,0 0-1,0 15-5,0 7 6,0 7 0,-3 7 5,2 4-4,-3 0-1,1 2-1,0 0 0,-2-3 2,1-1 1,-1-3-2,2-5 0,2-3 0,1-5-1,0-2 2,0-3 0,0-2-1,0 0-1,0-2 1,3-1-14,1-2-2,1 0-20,-1-3-19,1-1 5,2-1-12,-3-1-2</inkml:trace>
  <inkml:trace contextRef="#ctx0" brushRef="#br0" timeOffset="59180.5629">10236 2588 304,'0'0'54,"0"0"-10,0 0-18,0 0 1,0 0-16,0 0-10,-48-22 0,36 22-1,-1 4-2,-5 11-2,6 9 2,-6 3-2,3 6 3,0 2 1,3 1 0,6-3-1,5-3-7,1-5-5,0-3-12,16-6 14,5-3-4,3-3 4,1-5 10,2-2-14,-1-3 10,2 0 5,2 0 0,-2-10 0,-1-3-1,-3-2 2,-5-2-1,-1-2 7,-4-2 7,-3-2-6,-5 1-6,-4-3-2,-2 1 2,0-1 3,-14 2 9,-5 4 1,1 1-12,0 4-3,0 8-32,0 4-50,2 2-81</inkml:trace>
  <inkml:trace contextRef="#ctx0" brushRef="#br0" timeOffset="59708.5287">11053 2510 301,'0'0'89,"0"0"-50,0 0-19,0 0-20,0 0-7,0 0 7,-19 31 3,4-10 10,0 2-2,-3 1-1,-1 4-8,-2 1 6,3-1-6,2 0 2,4-3-1,3-2-2,0-2-1,3-2 0,1-3 0,4-4-3,-1-5-1,2-4-39,0-1-19,0-2-24,0 0-31,9-2 24</inkml:trace>
  <inkml:trace contextRef="#ctx0" brushRef="#br0" timeOffset="60516.4766">10397 2416 37,'0'0'120,"0"0"-98,0 0-17,0 0-2,0 0 8,0 0 43,7-7-18,-2 7-22,4 0-14,7 10 6,8 4-5,3 1 2,10 1 4,2 1-7,-2-3 4,1 1-4,-4-2-3,0 1 3,-1 2 1,-3 0 4,1-2-5,0 1 1,1-2-1,-2-5 0,-1 2 0,-3-5-1,-2 0 1,-5-3-2,-2-2 1,-4 0 2,-2 0 3,-5 0-4,-2 0 2,2 0-4,0 0 2,0 0-2,-2 0 1,1 0 2,-2 0 1,-3 1-2,0 1-11,0-1-63,0 1-43,0-2-9</inkml:trace>
  <inkml:trace contextRef="#ctx0" brushRef="#br0" timeOffset="61228.4323">11036 2624 97,'0'0'126,"0"0"-78,0 0-2,0 0-3,0 0-9,0 0-22,0-3-10,0 3-2,0 0-4,-2 3 2,-10 10 2,-3 4 11,-1 2-10,-5 2 2,1 2 1,1 2-3,1-4-1,3 0 1,2 0-2,1-2 2,0-1-1,-1 0 4,-3 1-7,-1-1 8,0-2-8,1 1 6,2-3-4,3 0 1,0-2-2,3-1-4,1-4-5,4-2-14,2-4-1,-1 1-7,-1-2-29,2 1 35,-2-1 16,0 0 3,3 2 3,0-2 5,0 0-49,0 0-86</inkml:trace>
  <inkml:trace contextRef="#ctx0" brushRef="#br0" timeOffset="62164.373">11838 2579 84,'0'0'95,"0"0"-42,0 0 1,0 0-7,0 0 5,0 0-16,-91 69-18,69-46 8,-2 2-9,2 1-17,2-1 4,-2 4-4,-1 0-10,0-2-32,-3 0-14,-1-3-7,2-5-30,1-3-17</inkml:trace>
  <inkml:trace contextRef="#ctx0" brushRef="#br0" timeOffset="62537.2989">11562 2641 166,'0'0'148,"0"0"-88,0 0-20,0 0-19,0 0-21,0 0-9,3 21 4,0 1 5,6 2 0,2 0-1,5 1 0,-1-4-1,3-2 2,-5-2-11,0-3 2,0 0 6,0 0-6,3-1-7,5 1-26,0-3-37,2-3 12,0-2-83</inkml:trace>
  <inkml:trace contextRef="#ctx0" brushRef="#br0" timeOffset="63495.0077">11859 2457 114,'0'0'59,"0"0"4,0 0-30,0 0-1,-100-6-19,76 8-4,0 5-5,2 4-3,1 2 18,0 2-14,2 4-2,-2 6-1,-1 3-1,-1 1-1,4 0 0,-4-4 0,4-1 0,1 1 2,0-4-2,5 0 0,1 0-3,3-2-5,4 2 5,1 0-3,2-1 5,2-1 1,0 1-7,0-1 5,0 1-8,0 1 4,8-3 4,1 1 2,6-2 0,1-2-6,7-1 4,2-5 2,2-3 0,2-3-9,1-1 6,2-2-3,0 0 6,4 0 6,2 0-3,1 0-2,1-4-1,-1-6-4,-1-4 4,2 1 4,-5-3-2,-2-1 15,-4 0 7,-2-4 7,-4-1-11,4-4-9,-5 0 11,0-2 3,-7 0 3,-7 2-17,-8-2 17,0 3 1,-8 0 14,-10-1-16,-4 0-18,4 1 2,-1-3-6,-1 1-2,0 0-2,3 3-1,-1 4 0,3 6-2,-1 4-18,-2 9-48,-6 1-56,-3 1 21,-1 15-57</inkml:trace>
  <inkml:trace contextRef="#ctx0" brushRef="#br0" timeOffset="65772.8971">12629 2321 64,'0'0'92,"0"0"-61,0 0-6,0 0-14,0 0-8,0 0 9,0 0-5,4 0-1,-2 5-1,1 13 5,0 6 0,1 9 1,1 8 8,-1 6-7,-1 5-5,2 2 1,-2-1 5,-2-5-3,1-4-3,-1-5 0,2-4-2,1-5-1,1-3 2,-2-3-3,2-1-1,-2-4-1,-2-2 4,-1-1-5,0-1 2,0-3 0,0 1-1,0-3 2,0 1-3,0-4-44,0-4-59,0-3-154</inkml:trace>
  <inkml:trace contextRef="#ctx0" brushRef="#br0" timeOffset="66500.8547">13170 2437 84,'0'0'22,"0"0"14,0 0-19,0 0-2,0 0 9,-82-10 11,72 16 8,-3 6-26,0 4-4,-1 7-13,-3 9 1,-1 4-1,0 6 0,1 3 4,0 0-6,4-4 2,5-5 0,4-6-2,4-6-5,0-4-10,15-7 9,13-3 8,8-8 0,10-2-1,2 0-4,4-9 5,-3-7-5,-5-4-1,-7-1 6,-6 0-1,-7-2 1,-8 1 19,-5-1 28,-4-2-10,-5-3-9,-2 2 0,0-2 10,0 1 10,-12 4-16,-1-2-19,-4 4-13,4 6-26,1 3-34,1 6-11,-1 6-30,3 0-58</inkml:trace>
  <inkml:trace contextRef="#ctx0" brushRef="#br0" timeOffset="67135.3879">13546 2427 276,'0'0'51,"0"0"-22,0 0 4,0 0-30,0 0 0,0 0 4,8-13-7,-7 13 0,4 0-5,7 4 5,4 10 1,5 0-1,7 3 0,4 1 6,-1-2-6,3 3-3,-2-4 3,-1-2 8,-3 1-8,-1-1 0,-3-1-3,-3-1 3,-3-2 0,-6-1 2,-2-4 3,-7-3-5,0 2-4,-3-3 3,0 2 1,0 0-4,0 1 3,0 1 0,0 3-4,0 4 3,-10 1 1,-5 3 1,-9 2 2,-1-1 9,-5 4 14,2-2-18,-4 0-1,1 2-6,1-2-6,4-2-3,6-1-24,2 0 15,9 0-6,-3-1-10,0-1-11,3-1-18,0-2-9,2-6-62</inkml:trace>
  <inkml:trace contextRef="#ctx0" brushRef="#br0" timeOffset="68102.693">14610 2422 166,'0'0'105,"0"0"-51,0 0-10,0 0-16,0 0-8,0 0 15,0 0-18,-10 14-12,-7 8 0,-5 7-5,-3 5 0,-7 3 2,1-1-2,0-3-8,4-3-19,6-1-12,3-5 6,3-2 6,0-4-45,3 0-42</inkml:trace>
  <inkml:trace contextRef="#ctx0" brushRef="#br0" timeOffset="68590.6632">14316 2487 267,'0'0'9,"0"0"-8,0 0-2,0 0 2,0 0 5,75 89-6,-57-64 2,0 1-1,4-2-1,6-2 2,5-2 2,3-3-4,1-3 2,-3-4 0,-4-1-2,-7-3-4,-2 0-27,-8-1-23,-3-4-23</inkml:trace>
  <inkml:trace contextRef="#ctx0" brushRef="#br0" timeOffset="69406.613">14682 2376 12,'0'0'158,"0"0"-127,0 0 24,0 0-28,0 0 7,0 0 13,-93-64-27,74 61-12,-2 3 2,-2 0-4,-3 0-5,-4 0 3,0 8-4,-3 2-4,3 4 4,-1 0-1,4 4 2,2 3-2,1 1 1,4 4-6,1-2 4,4-1-2,2 1 3,2-2-3,2 2-2,1 4 6,2-2-2,3 3-5,1 0-1,2 1-2,0-2 5,0-2 2,8-2-3,5-3-5,2-3 8,4 1-20,5-5-10,5 0 28,9-5 0,3-2 5,2-5 3,3-2 5,-1 0-6,-1 0-2,-3 0 3,-1-9-1,2-2-2,1-2 0,3-2 10,-4 0-7,-1-3 13,-7 0-13,-7 1 1,-6-1 8,-8 0 42,-3 0-8,-4-3 6,-4-2-14,-1-1-17,-1 0 11,0-3-19,0 0 10,-6-1 6,-7 0-1,-2-1-5,-6 3-3,2-2-20,-7 3 0,-2 4-5,-3 5-13,-5 6-18,-6 6 8,0 2-34,0 2-12,6 0 12,6 11-29,7 2-44</inkml:trace>
  <inkml:trace contextRef="#ctx0" brushRef="#br0" timeOffset="70750.5304">15389 2229 34,'0'0'105,"0"0"-44,0 0-1,0 0-7,0 0-16,0 0 1,-5-4-5,5 4-2,0 0-8,0 0-9,0 0 0,0 0-9,0 0-5,0 0-1,-2 0-7,2 2-9,-2 14 0,1 7 17,1 4 0,0 1 2,0 3 1,0-1-1,0 2-2,0 2 1,0 2 0,0 1-2,0 0 1,0-3 0,0 1 0,0-3 0,0-1 1,0-2-1,0-3-8,0-4-8,0-4 3,0-1-1,0-2-2,0 0 4,0 4 2,0-2-37,0-4-94,-3-5 110</inkml:trace>
  <inkml:trace contextRef="#ctx0" brushRef="#br0" timeOffset="71614.6803">15850 2388 189,'0'0'33,"0"0"14,0 0-8,0 0-2,0 0 1,0 0 2,-63-20-16,53 20-23,-1 0-2,-3 5-3,-3 11 3,-2 4-2,-1 6-15,-2 2 6,3 2 7,3 2-5,3-2 8,3 2-13,5-4 4,4-2 7,1-1-20,1-4 10,14-1 3,3-5 0,4-3 4,0-3-3,4-5 8,4-2 1,0-2 2,3 0 1,-2-4-1,2-9-1,-2-3 7,-2-1-4,-3-1 6,-3 0 5,-8 0 6,-4-1 18,-6-1-1,-5-3-16,0-1-15,0 2-1,-11-1 2,-3 2-7,0 2-6,1 1-21,1 4-19,-1 4-36,1 5-44</inkml:trace>
  <inkml:trace contextRef="#ctx0" brushRef="#br0" timeOffset="72350.6312">16181 2303 269,'0'0'100,"0"0"-60,0 0-13,0 0-27,0 0-4,0 0-11,26-4 8,-12 8 6,1 4 1,6 2 1,1 4-1,7 1 3,2 1-2,3 2 0,1-1-2,-1 0 1,-1-2 0,-5-3 9,-2 0-9,-5-1 0,-3-3-1,-5 0 3,0 0-4,-5-4 2,-2 0 0,-3-1 0,0-1 0,-3 0 0,3-2 0,-3 0-1,0 1-1,0 4-2,0 0-17,0 3 10,-3 5 11,-9 3 1,-5 3 10,-7 1-9,-1-1 27,0 1-7,-2-1-15,-1 2-6,0 0-1,0-1-7,0 1-6,0-3-19,-2 0 4,1-1-34,7-6-13,7-3 24,5-1 23,7-3-14,1-1-56</inkml:trace>
  <inkml:trace contextRef="#ctx0" brushRef="#br0" timeOffset="75324.7093">17406 2361 110,'0'0'110,"0"0"-55,0 0 4,0 0-24,0 0-20,0 0-9,0-2-4,0 2-4,-3 0 7,-6 7-3,-4 7 1,-2 7-2,-3 5-1,-2 4 0,-3 2 3,-3-1-3,1 1 0,0-4-4,3 0-22,5-6-28,2-1-9,1-3-41,4-4 26</inkml:trace>
  <inkml:trace contextRef="#ctx0" brushRef="#br0" timeOffset="75780.6865">17196 2348 54,'0'0'18,"0"0"-14,0 0 2,0 0 28,0 0-6,43 95-4,-31-69-4,3-3-8,-2-1-5,5-2 0,-1-1-5,2-2 4,1-2-6,-3-2 1,1 1-2,-6-2 1,-1-2-35,-3-3-14,-3-4-58</inkml:trace>
  <inkml:trace contextRef="#ctx0" brushRef="#br0" timeOffset="76626.3258">17482 2215 157,'0'0'36,"0"0"-12,0 0-4,0 0-16,0 0-4,0 0 1,-82-38 0,61 38 8,-5 0-3,-2 9-6,-6 3 2,0 3 5,1 1-1,0 1-4,3 3-4,4 5 2,0 4 0,2 4-2,2 5 0,4 3 2,5-1-1,2-1-4,4-1 5,2-5 0,1-3 1,2-3-2,2-3 2,0 0-8,0-3 0,3-3-7,13-2 7,1-1-3,5-4 9,4 0 1,5-2 0,5-5 10,4 0-5,6-4 4,-1 0-4,0 0 10,-2 0-9,-4 0-5,-3-5 7,-5-1-5,-1 0 0,-4 0-1,0-3 14,0 0-10,-3-3 10,-3-2-5,1-1-11,-4-1 19,-3-1 19,-2-2 1,-5-1-2,-2-3-6,-4-2 13,-1-2 2,0-3-25,0-4 18,-6 2-34,-4-4 2,0 2-3,-3 3 4,-3 2-7,-2 4-1,-4 2-7,-3 3 6,-5 8-13,-3 3-8,2 7-8,-1 2-29,4 0-33,3 7-20,3 5-44,3-3-24</inkml:trace>
  <inkml:trace contextRef="#ctx0" brushRef="#br0" timeOffset="78053.5006">18321 2135 207,'0'0'80,"0"0"-33,0 0-7,0 0-24,0 0-3,0 0-13,0 9-8,0 11 3,0 9 4,0 7 2,0 4 10,0 2-10,0 2 4,0 2-5,0 3 0,-2-4 1,1-5 6,-1-2-7,2-5 0,-2-3 4,2-3-3,0-4-1,-1-2-1,1-3 1,0-3 1,0-2 1,0-2 0,0-2 0,0 0-4,0-3-2,0 0-25,0-1-5,0-1-22,0-1-54,3-2-26</inkml:trace>
  <inkml:trace contextRef="#ctx0" brushRef="#br0" timeOffset="78834.8894">18808 2311 5,'0'0'89,"0"0"-53,0 0-10,0 0-12,0 0-9,0 0 20,-62-12 6,50 12-8,0 6-11,0 5-7,-3 3-5,0 4 0,0 5-2,2 6 3,-2 4-2,4 2 0,1 0 0,4-1-2,5-4 2,1-5-5,0-2-2,1-5-4,14-4 3,5-2-8,5-5 9,5-2 8,3-5 11,2 0 6,4 0-4,-3-8-10,-3-5-1,-5-3 5,-3-2-6,-8-1 9,-4-2 18,-4-2 9,-3 1-3,-4-6 4,-2 3 6,0-2-18,0 0-13,-6 3-6,0 3-7,-1 5-12,0 6-10,3 2-36,-2 5-35,0 2-36</inkml:trace>
  <inkml:trace contextRef="#ctx0" brushRef="#br0" timeOffset="79402.8552">19134 2278 230,'0'0'57,"0"0"-30,0 0-14,0 0-13,0 0-7,0 0 7,55 9 5,-31 2-5,1 0 0,2 3 0,0 3 0,4-1 3,3 2-3,1 0 0,-3-3 2,0 0-2,-2-1-3,-8-4 3,1 2 3,-6-2-2,-5-2-1,-1 0 0,-4-2 0,-5-1-4,-1-1 1,-1 0-3,0 1-11,0 3 17,-7 2 0,-11 3 5,-7 3 13,-5 3-11,-3 1 7,-3-1 18,2 2-28,1 0-2,2-1-2,4-1 1,4-2-3,5-2-31,4-2-22,6-5-21,3-3-8</inkml:trace>
  <inkml:trace contextRef="#ctx0" brushRef="#br0" timeOffset="80378.7919">20570 2248 233,'0'0'113,"0"0"-56,0 0-11,0 0-43,0 0-3,0 0-4,0 0 4,-19 11 7,1 7-7,-7 7-1,-4 3 1,1 5 6,-2 4-4,0-2-1,2-2 5,3-4-6,1-3-6,0 0-10,0-5-10,2-3-13,2-3-26,2-6-55,8-5 33</inkml:trace>
  <inkml:trace contextRef="#ctx0" brushRef="#br0" timeOffset="80770.7653">20291 2249 122,'0'0'54,"0"0"-51,0 0-3,0 0 3,33 85-3,-22-57 9,4 1-8,1-2-1,3-2 1,1-2 4,-2-2 1,1-3 3,-2 0 3,0-2-12,0 0 3,1-2-5,-1-1 2,0-1-23,2-3-18,-5-4-89</inkml:trace>
  <inkml:trace contextRef="#ctx0" brushRef="#br0" timeOffset="81666.7094">20587 2189 207,'0'0'48,"0"0"3,0 0-31,0 0-14,0 0-4,0 0 1,-66-39-3,47 39 1,-5 0 10,-1 0-5,-4 0 7,-2 0-4,-3 6-3,-2 3-4,0 0-2,5-1 4,4-1-4,3 2 0,2 1-4,2 4-9,-2 4 7,1 3 2,1 5 0,1-1 3,0 3 0,2 0 0,1-1 1,2 0-3,4 1 2,3-3-4,2 0 5,4 1-8,1 1 7,0 0-13,3-1 6,13-2-1,2 0-15,6-1 21,4-2 3,5-3 9,3-2-8,0-3 3,4-3 1,-1-2-2,0-4 2,2-1 4,-1-2 6,-1-1-9,4 0 7,-1 0-7,0-3-4,3-5 9,-6-3-10,0-1-1,-5-1 5,-4-3-2,0 0 10,-4-3 12,-2 0-14,-5-1-7,-5-1 18,-5-1 18,-2-2-21,-5-2 15,-2-1-9,0 0-9,0-2-12,0 1-2,-7 1 1,-4 0 4,-1 1-3,-3 0-4,-2 1-5,0-1-14,-2 2-8,-3 0-9,2 2 9,-6 4-37,1 4-19,1 7-6,0 5-35,0 2 2</inkml:trace>
  <inkml:trace contextRef="#ctx0" brushRef="#br0" timeOffset="83034.6225">21346 2069 131,'0'0'66,"0"0"-2,0 0-13,0 0-8,0 0-6,0 0-5,0-2-3,0 2-20,0 0-5,0 0-4,0 12-14,0 8 11,-1 8 3,-5 4 0,1 2 1,1 2 1,-3 4 0,1 2-1,-1 3-1,1 0 5,3 2-5,-1 0 0,0-4 0,-1-2-1,2-4-2,-1-1 3,1-4-2,1-3 2,2-3 0,0-7-1,0-3-6,0-1-16,0-2-4,0-5 9,0 2-10,0-4 3,0 1 18,0-1 7,0-1 0,0-1-1,0 1-1,0 0 2,0-1-2,0-3-53,0-1-102</inkml:trace>
  <inkml:trace contextRef="#ctx0" brushRef="#br0" timeOffset="83755.6536">21767 2326 143,'0'0'36,"0"0"4,0 0 10,0 0-21,0 0 17,0 0-7,-43-45 2,31 42-15,-2 0-3,-4 1-9,1 2-14,0 0 0,1 0 0,1 8-4,-3 7-14,0 8-2,-1 3 18,3 5-1,2 3-3,5 2 7,1-1-2,6 0-4,2-5-10,0-5-3,5-2 3,9-4 2,2-3 1,2-4 11,1-6-2,5-3 3,2-3 3,5 0 5,5-5 3,1-9-7,-3-2-3,-2-1 1,-8-1 9,-9 2 25,-4 1-8,-6-3 31,-5-2-30,0-1-20,0-3-9,-13 1-11,2-1-13,-1 2-31,0 2-19,2 5-39,-3 3-126</inkml:trace>
  <inkml:trace contextRef="#ctx0" brushRef="#br0" timeOffset="84491.606">22073 2221 343,'0'0'86,"0"0"-55,0 0-22,0 0-9,0 0-17,0 0-40,9-2 1,4 2 55,7 8 1,0 1 2,2-2 0,4 4 0,4-1 0,2 1-1,2-1-1,-1 1 9,1 1-8,-3 0 2,-1 0-1,-3 0-1,-2-3 2,-2 0-1,-6 2-4,-3-2 2,-5-2 0,0 1 2,-5-4-2,-1-1 1,-1 0-2,-2-1 2,0 1-2,0 4-5,0 1 6,0 2 0,-6 6 9,-6 0-9,-3 4 7,-4 2-1,-4 1-3,-2 1-1,-2 0 3,-1 0-3,-2-1-2,1-4-4,6-2 2,3-2-16,4-3 4,2-1-7,1-1-37,1-4-46,2-1-21</inkml:trace>
  <inkml:trace contextRef="#ctx0" brushRef="#br0" timeOffset="92076.7307">23644 2232 20,'0'0'53,"0"0"-13,0 0 2,0 0 21,0 0-11,0 0-22,0 0-7,-55 27-6,42-17 3,-3 6-6,-4 8-9,-7 8-3,-6 9 2,-6 4-1,-3 3-3,-1-2 4,3-3-4,5-9-9,9-6-23,6-9 6,10-4-45,5-4-51</inkml:trace>
  <inkml:trace contextRef="#ctx0" brushRef="#br0" timeOffset="92519.4745">23371 2261 60,'0'0'32,"0"0"-19,0 0 31,0 0 17,13 80-16,-6-53-31,0 0 11,2 2-7,3 0-11,5 0-1,4 2-5,6-3 0,0 0 2,5-5-3,-3-3-4,-3-5-20,-4-3-18,-7-6-19,-2-3-35</inkml:trace>
  <inkml:trace contextRef="#ctx0" brushRef="#br0" timeOffset="93413.7788">23712 2141 142,'0'0'59,"0"0"10,0 0-34,0 0-8,0 0-21,0 0 0,-84-72 13,60 64 8,-2 3-2,-2 2-20,-5 3-5,-3 0 1,2 0-2,0 8 1,1 4-4,0 3 4,0 3-2,2 3 2,-1 5-1,1 1 1,0 0 0,1 2-5,2-2 4,-1 3 1,6 1 0,3 6-6,2 2 3,8 1-5,-2 2 7,4-3-6,4-1 7,1-5 0,3-1-3,0-6 2,0-3-5,9 0-10,13-2-4,6 1 17,8-1-3,8-2 6,0-1 9,0-1-7,-4-5-3,-4-1 1,-2-6-3,3-2 3,1-3 3,5 0 6,2 0 3,5-6-8,1-6-4,0-1 2,-4-2-1,-5-2 6,-4-2-2,-4-1 3,-6-1 5,-1-3 4,-3-1 9,-5 0-5,-2-5 11,1-1 26,-5-4-36,2-3-11,-5 2-2,-5 1 1,-5-1 24,0 3 5,-3-1-22,-9-1 3,-4 2-20,-2 0-8,-2 2-3,-3 8-18,-3 4-10,-5 7-35,-2 9-72,-3 3-35</inkml:trace>
  <inkml:trace contextRef="#ctx0" brushRef="#br0" timeOffset="97268.1455">24599 1989 161,'0'0'84,"0"0"-35,0 0-17,0 0-24,0 0-3,0 0-5,0 0-5,0 28 5,0 7 2,0 8 26,-3 6 5,-5 5-10,1 2-7,-1 2-11,-1 4 0,1-1-4,-1-1 2,-1-5-3,0-4 0,3-4 3,1-8-7,-2-2 10,-1-8-2,6-3-3,-1-5-1,4-4-7,0-6 2,0-1-36,0-4-2,3-6-32,15 0-70</inkml:trace>
  <inkml:trace contextRef="#ctx0" brushRef="#br0" timeOffset="97740.1197">24995 2249 295,'0'0'75,"0"0"-41,0 0-18,0 0-10,0 0-4,0 0 32,3-7-5,-3 7-20,0 1-9,0 20-18,0 11 18,0 7 5,0 2 6,0-2-4,0-3-7,0-5-2,0-5-13,0-3 14,5-6-3,0-3-12,1-3-35,0-2-14,2-3-57,0-4-63</inkml:trace>
  <inkml:trace contextRef="#ctx0" brushRef="#br0" timeOffset="98288.0221">25319 2165 86,'0'0'34,"0"0"-22,0 0 3,0 0 14,0 0 6,0 0 8,72 74-5,-45-56-2,4 0-22,2-3-5,4 1 4,-1 2-11,-2-2-2,-2 3 0,-3-1 0,0 0 2,-4-1-1,-1-2 1,-1-2-1,-6 1 2,-5-4-6,-3 1 3,-3-2-2,-3-3 2,-1-1 0,-2 0 0,0 2-2,0 0 2,-5 5 6,-8 3 2,-8 3-1,-5 3-1,-3 0-5,-6 1 5,4-3-5,3-2 0,4-3-2,2 0 0,1-2-27,6-1-12,1-4-68,2-2-54</inkml:trace>
  <inkml:trace contextRef="#ctx0" brushRef="#br0" timeOffset="100215.9102">25618 2739 26,'0'0'80,"0"0"-52,0 0-2,0 0-16,0 0-6,0 0 10,0 0 6,0 0 4,0 0 13,0 0-14,0 0-14,-3 0 1,-6 3-7,0-2-2,-2 3 4,-2 1-4,-2 1 2,-1 2-3,-4-1 0,-4 4-1,-1-1-1,0 2-2,1-1 0,1-2-30,4 0 24,4-2-20,3-1 13,5-1-2,4-2-18,1-3 12,2 0-42</inkml:trace>
  <inkml:trace contextRef="#ctx0" brushRef="#br0" timeOffset="106536.0689">26774 2280 113,'0'0'68,"0"0"-18,0 0-29,0 0-11,0 0 1,0 0 18,0 0-10,-70 46 5,42-20-19,-4 4 3,-5 4-8,-4 1 0,0 0-14,5-4 14,3 1-5,5-5 0,4-3-5,3 0-47,0-6-30,3-3-62</inkml:trace>
  <inkml:trace contextRef="#ctx0" brushRef="#br0" timeOffset="106944.041">26504 2296 23,'0'0'16,"0"0"5,0 0 29,0 0-1,26 92-13,-16-62-19,0 0 2,5 0 14,0-1-22,6-2 16,0 0-18,3-3 0,1-1-3,-1-1-6,1-2-2,-2-2-13,-2-2-28,-8-4-32,-1-3-24</inkml:trace>
  <inkml:trace contextRef="#ctx0" brushRef="#br0" timeOffset="107655.9953">26802 2148 147,'0'0'69,"0"0"-35,0 0-5,0 0-26,0 0 15,-101-44 6,74 44-5,-1 0-10,-4 5-5,-7 11-1,-5 5-3,-4 5 0,-1 5 1,-2 0-2,3 2-1,5 1 1,5 2-2,6 0-1,9 1 4,4-1-10,7 0 5,3-2-1,5 0 4,4-2-6,0 1-2,0-3-18,18-3 8,5-1 7,6-3-12,2-4 23,0-1 0,2-2 2,2-4 1,0 2-1,4-4 0,4-2 0,2-2 0,3-4 23,-3-2-3,1 0 1,-4 0 4,-2-6-10,-2-4 7,-1 2-17,-2-5 11,0 2 3,-4-6 0,-1 1 12,-3-7 12,-6-3-3,0-7 5,-7-6-14,-3-6-16,-6-6-11,-5-3-4,0-1-12,-5 6-38,-16 8-9,-6 10 7,-5 10 27,-6 8-58,1 8-104</inkml:trace>
  <inkml:trace contextRef="#ctx0" brushRef="#br0" timeOffset="115934.9477">27605 2053 120,'0'0'97,"0"0"-59,0 0-7,0 0-15,0 0 0,0 0 13,0 0-7,0-2-10,0 2 15,0 0-19,0 0-2,0 0-4,0 0-2,0 0 0,0 0-1,0 0-5,0 0-4,0 2-5,0 14 14,0 5 1,0 7 0,0 7 3,0 4-3,-3 3 3,-3 2-6,0 2 9,0 3-6,0 0 1,3-3 0,3-3-2,0-4-4,0-2 5,0-5 0,0-4 0,0-6 2,0-4-4,2-4-11,2-4 5,-3 1-3,1-4 9,-1-1-10,1-1-19,-1-2-19,4-3-65</inkml:trace>
  <inkml:trace contextRef="#ctx0" brushRef="#br0" timeOffset="116704.2287">27981 2218 153,'0'0'59,"0"0"-36,0 0-17,0 0 11,0 0 33,0 0 1,0-2-26,0 2 0,0 0-7,0 0-18,0 12-12,0 12 10,0 11-1,0 7 3,-3 3 6,0 0-6,-1-1 3,1-8 1,1-3-1,-1-6-2,3-6 0,0-1-2,0-5-19,0-3-17,0-5-10,0-4-51,3-3-70</inkml:trace>
  <inkml:trace contextRef="#ctx0" brushRef="#br0" timeOffset="117324.5273">28357 2213 7,'0'0'54,"0"0"-22,0 0-6,85 47 0,-64-35 7,1 0-6,-1-1-2,-1 2-6,2 0-10,0 1-7,-2-2 4,-1 2-5,-1-2 1,-5-2-2,-2 1 0,1-2 0,-5 0 7,-1-2-7,0 1 7,-3-3-2,-1-1 11,-2-1-9,0 0-4,0 3 20,0 2-17,-2 2 6,-11 3-3,-6 4-4,-6 1 7,-2 0-5,-2 2-3,-1-2 0,0 2-2,0-2 2,-1-2 2,-1 1-6,3-3-27,0-1 12,3-1-20,2-3-21,1-2-83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15:44.2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7292 1227 236,'0'0'113,"0"0"-60,0 0-15,0 0-11,0 0 9,0 0 14,0 0-10,2-9-18,-2 9 6,0-1 2,0 1-22,0 0 8,0-2-7,0 2-8,0 0 1,0 0 6,0 0 5,0 0-5,0 0 1,-3-1-7,-6-2-2,1 1 0,-2 0 3,-5 2-3,0 0 0,0 0 0,-1 0 0,-4 4 1,4 3 0,-2 1-2,1 1 0,1 1 1,-3 2 1,2 5-1,-3 4 0,-6 4 1,-1 7-1,0 4-1,-3 2-3,4 3 4,2 1 0,6-2 0,6 1-5,9-3 5,3-4 0,0-4-7,0-4 6,12-6-6,1-5-1,2-4 5,3-1-6,-1-4 2,5-3 2,6-3 5,4 0 3,2-8 4,2-11-7,4-1-45,-3-3-72,-2 4-97</inkml:trace>
  <inkml:trace contextRef="#ctx0" brushRef="#br0" timeOffset="783.9527">7549 1246 345,'0'0'121,"0"0"-69,0 0-4,0 0-27,0 0 16,0 0-6,-18-20-6,12 18-6,3 2-10,-6 0-3,0 2-4,-6 11-1,-3 10-1,-1 4 0,1 7-5,0 7 5,6 5 2,3-2-2,8-2-6,1-4 2,0-6-4,7-5 7,8-5-1,2-5 1,3-2-6,4-4-3,0-2 4,0-5-4,1-4 10,2 0 3,0-3-1,1-16 6,-1-5 12,0-7-19,-3-3-1,-5-2 0,-5 0 0,-7-2-1,-7 3 1,0 2-10,0 2 8,-16 3-3,-2 2-12,-5 2 16,1 4-27,3 5 8,4 9-34,3 6-42,3 0-130</inkml:trace>
  <inkml:trace contextRef="#ctx0" brushRef="#br0" timeOffset="2271.8553">8034 1160 181,'0'0'55,"0"0"-17,0 0 12,0 0-16,0 0-1,0 0-28,-5-8 2,5 8-7,0 3-12,0 15 12,0 11 15,2 7 27,5 6 1,1 3-13,2 1-19,-4-3 2,3-1-13,-1-6 4,-4-4 1,3-5-5,-1-5-1,-4-1-8,-1-1-47,-1-2 0,0-3 33,0-6-42,0-4-95</inkml:trace>
  <inkml:trace contextRef="#ctx0" brushRef="#br0" timeOffset="2775.8251">8090 1178 205,'0'0'199,"0"0"-131,0 0-39,0 0-15,0 0-8,0 0-6,-4-10-10,16 28 6,7 10 4,1 4 38,-1 5-31,6 2-5,-2-1 11,5-4-7,1-4-6,-1 0 2,0-2 0,-1-6-2,0 1 0,-5-5 3,-2-3 0,-6-5-1,-3-2-2,-3-5 1,-4-1-1,-1-2 0,0 0 2,-2 0 10,1-17 80,-1-5-84,2-7 0,0-1 7,0-3-6,-3-1-4,0 1 5,0 0-9,0 0 0,0 1 0,-3 1-1,-4 2 2,0 2-2,2 5 0,-1 4-15,3 4-23,0 7-20,3 7-51,-3 0-63</inkml:trace>
  <inkml:trace contextRef="#ctx0" brushRef="#br0" timeOffset="3447.7812">9092 1152 195,'0'0'28,"0"0"45,0 0 8,0 0-34,0 0 15,0 0-3,0 0-23,-45-38-2,40 38-8,-2-3-10,1 2-9,-3-1 1,-6 2-7,0 0-1,-6 0 0,0 6-3,-1 5 3,-2 1-5,6 1 4,3 4-8,6 2 4,2 7 1,7 4-7,0 5-3,7 0 8,16-1-13,8-1 6,9-4 2,7-1 11,0-2 4,1-3-1,-3-1-1,-11-2 0,-6-2 1,-11-3-3,-7 0 2,-7-3-2,-3 2 0,0-3 2,-10 2 29,-8-3 17,-6-2-3,-1-4-19,5-2-16,-2-2 2,0 0-12,-2-6-5,-6-7-27,1 0-57,-1 0-42,2 0-295</inkml:trace>
  <inkml:trace contextRef="#ctx0" brushRef="#br0" timeOffset="4031.7456">9397 1107 366,'0'0'74,"0"0"-71,0 0-3,0 0-1,102-27 1,-59 25 6,2 1 13,4-1-3,-4 2-8,1 0-3,-3 0-2,-5 0-2,-4 0 1,-10 0-2,-8 0-13,-10 0-60,-6 5-68,0-1-62</inkml:trace>
  <inkml:trace contextRef="#ctx0" brushRef="#br0" timeOffset="4295.7289">9642 1091 340,'0'0'199,"0"0"-148,0 0-30,0 0-21,0 0-17,0 0 17,-6 73 2,6-32 5,0-1-6,3-1 6,5-4 0,2-3-7,-1-5-1,0 0 1,0-3 5,-2 0-3,-2-2-4,-1-2-4,1-3-51,-2-5-67,3-8-206</inkml:trace>
  <inkml:trace contextRef="#ctx0" brushRef="#br0" timeOffset="5031.683">10228 1042 355,'0'0'39,"0"0"-18,0 0 1,0 107-3,0-72 25,0 1-15,0-3-11,0 0-9,0-4-3,0-3-3,0 0 0,0 0-2,0-2 4,0-2-4,0 1-2,0-3-1,-1-3-29,-1-1-16,-1-5-33,3-6-35,-1-5-140</inkml:trace>
  <inkml:trace contextRef="#ctx0" brushRef="#br0" timeOffset="5551.6479">10157 1108 519,'0'0'19,"0"0"-5,0-88-7,7 60-7,1 9 21,2 2 29,-1 2-20,3 5-12,4 2-14,-2 2-4,5 6-2,-1 0 1,2 8-7,-1 16 4,-3 7-3,-2 7 7,-5 1-2,-6 2 4,-3-2-2,0-1 11,-6-2-10,-12-3 7,-2-3-8,-7-6-9,-2-6-13,-3-3-26,4-7 1,7-4-14,8-4 42,1 0 14,9 0-14,3-7 19,0 1 9,0 2 37,0 4-36,7 0-10,10 0-6,5 0 5,8 8 2,0 4-1,-1 0 3,3 1-2,-2-2 0,-1 3 0,0 0-1,-5-1 1,0 0-1,-5 1 0,-5-4-2,-1 1-60,-6-5-66,-1-3-166</inkml:trace>
  <inkml:trace contextRef="#ctx0" brushRef="#br0" timeOffset="6015.6225">10692 1073 388,'0'0'42,"0"0"3,0 0 8,0 0-4,0 0 17,0 0-24,0-25-42,-1 46-19,-1 12 19,1 12 0,-1 4 0,2 0 6,0-3-5,2-6 0,10-5-2,3-7 0,0-2-1,1-7 2,5-5 0,-3-3-1,1-8-3,1-3 4,2 0 7,0-10-4,1-9 2,-1-4 2,-4-4 5,-3-3 4,-5-3-2,-5 0 13,-4-3-12,-1 3-5,0 1 3,0 5-13,0 3 0,0 6 0,0 3-18,0 4-35,0 4-78,0 4-174</inkml:trace>
  <inkml:trace contextRef="#ctx0" brushRef="#br0" timeOffset="6503.5915">11478 1042 255,'0'0'98,"0"0"-11,0 0-11,0 0-15,0 0-36,-92-40-10,64 40 0,-1 19-4,-2 12-3,4 8-1,2 9-6,3 1 0,10-1-2,4-3 5,8-6-7,0-4 6,3-5-3,18-4 1,1-5 0,10-4 1,5-6 11,2-3-9,3-8-4,5 0-9,0-4-49,0-14-71,-8-5-199</inkml:trace>
  <inkml:trace contextRef="#ctx0" brushRef="#br0" timeOffset="7479.5274">11692 980 362,'0'0'119,"0"0"-32,0 0-34,0 0-30,0 0-2,0 0-21,0 0 0,36-18 2,-2 17-2,8 1 5,4 0-6,-1 0 2,1 0 5,-1 0-6,-4 0 0,-5 0 0,-4 0-81,-11 3-53,-8 1-87</inkml:trace>
  <inkml:trace contextRef="#ctx0" brushRef="#br0" timeOffset="7735.5123">11944 995 356,'0'0'151,"0"0"-83,0 0-67,0 0-1,0 0 0,0 0 4,-12 107 1,12-70 6,0-3-10,0-2-1,4-1 0,2-4 0,-1-1 3,0-3-3,-4-4-18,1-1-64,-1-3-35,2-6-15</inkml:trace>
  <inkml:trace contextRef="#ctx0" brushRef="#br0" timeOffset="8087.4896">12357 943 178,'0'0'334,"0"0"-243,0 0-20,0 0-64,0 0-7,0 0-3,29-3-6,-9 3 9,7 0 3,0 0-1,0 3-2,0 0 7,-2 0-7,-2-3-2,-5 0 2,-2 0-47,-7 1-53,-6 1-107</inkml:trace>
  <inkml:trace contextRef="#ctx0" brushRef="#br0" timeOffset="8319.473">12480 955 368,'0'0'112,"0"0"-109,0 0-3,0 0 0,-14 90 3,13-57 24,1 2-13,0-4-10,0 1 4,1-2-8,2 2 2,-1-2 3,-2 0-2,0-3-3,0-3-10,-6-4-35,-6-5-39,6-6-89</inkml:trace>
  <inkml:trace contextRef="#ctx0" brushRef="#br0" timeOffset="8519.4597">12402 1378 370,'0'0'141,"0"0"-42,0 0-20,0 0-34,0 0-25,0 0-14,-5-11-6,14 11-5,14 0 3,4 0 2,7-1 1,-3 1 0,-1-2-1,-1-1-13,1 2-23,1-4-48,-1-2-73,1-2-130</inkml:trace>
  <inkml:trace contextRef="#ctx0" brushRef="#br0" timeOffset="9271.4127">12867 929 255,'0'0'149,"0"0"-81,0 0-33,0 0-35,0 0 0,-14 86 15,11-42 21,-2-2-17,4-1-8,-1-5-2,1-5-7,1-1 0,0-3-1,0-4 6,0-4-5,0-5-2,0-5 0,0-3-3,0-3 2,3-3-50,1 0-17,4-14 27,0-7-34,0-6-37,-3-1-26,-5-2 110,0-1 28,0 2 85,0 0 5,-8 2-6,3-2-18,1 2-3,0 2-26,4-1 9,0 5-24,0 7-17,0 4 9,0 7 3,0 3 3,0 0-6,0 0-14,8 12-18,6 15 14,2 6 1,2 6 2,3 3 1,-3-1 0,-1-3 0,2-4 1,-1-1 1,1-4-2,-2-4-2,1-5 1,-1-3 2,-3-7 2,1-4-3,-2-4 3,-1-2-3,3 0 3,5-16 37,-1-7 0,-3-9-23,-2-1 1,-4-5-14,-3-1 7,-2 0 10,-2-3-8,-3-1-7,3 1-3,-1 3-3,-1 3 0,1 6-10,-1 7-39,1 9 1,-1 9-50,1 5-51,-2 0-194</inkml:trace>
  <inkml:trace contextRef="#ctx0" brushRef="#br0" timeOffset="10799.552">14883 875 260,'0'0'129,"0"0"-55,0 0-21,0 0 4,0 0-3,0 0 9,0-30-31,0 27-2,0 1-24,0 1 1,0-1 7,-6 2-1,-4 0-11,-5 0-2,-2 0-7,-3 2 5,-1 12-3,0 7 5,0 2 1,0 6 1,3 4-4,2 2-2,4 1 2,3 2-2,6-2 1,3 0 3,0-3 0,4-3-11,13-1 4,3-2-9,6-5 12,-2-2 0,3-8 0,1-5 3,0-5-3,2-2 4,0 0 6,0-10 1,-2-5-4,-4-2 5,-3-4-7,0-2 4,-2-4 3,-4-3-2,0 0 2,-7-6-4,-2 0 0,-6-4-3,0 0-2,0 4 8,-14 1-10,-8 5 6,-7 5-1,0 7-2,2 5-9,3 7-16,6 6-32,6 0-62,2 0-91</inkml:trace>
  <inkml:trace contextRef="#ctx0" brushRef="#br0" timeOffset="11967.4772">15384 834 365,'0'0'142,"0"0"-83,0 0-50,0 0-9,0 0-7,0 84 7,0-45 0,0 2 7,0-3 0,0-1-3,0-3-2,0-6 2,3 0-4,2-7 1,-1 0 0,-1-2-2,-1-4-25,1-1 18,0-7-78,0-5-127</inkml:trace>
  <inkml:trace contextRef="#ctx0" brushRef="#br0" timeOffset="12503.4458">15390 858 53,'0'0'125,"0"0"-26,0 0-2,8-85-16,-8 74-4,1 4-13,1 2-4,-1 4-22,2-3-23,5 4-15,7 0-2,5 0 2,6 0 0,4 8-6,-2 9 6,-1 2 0,-5 5-6,-2 5 1,-10 3-3,-7-1 0,-3 0 6,0-1-11,-16-4 13,-7-2 0,-5-4-6,-2-4 4,2-3-18,4-6-3,6-2 16,5-5 7,5 0-2,2 0 2,2 0 0,4-2 0,0-4 0,0 3 0,0 3 0,4 0-3,10 0 2,5 6-5,1 8 6,3 4 0,4 0 0,0 0 1,4-1-1,-1 1 3,-2-4-3,-4 0 0,-4-2-35,-4-3 33,-4-1-58,-6-2-60,-3-5-71</inkml:trace>
  <inkml:trace contextRef="#ctx0" brushRef="#br0" timeOffset="13221.6316">15868 771 506,'0'0'94,"0"0"-32,0 0-43,0 0-19,0 0-11,0 0 11,44-3 5,-14 3-5,5 0 6,-1 0 0,2 0-4,0 0-1,-2 0 1,-1 0-4,-3 0-19,-6 0-58,-8 0-68,-9 0-61</inkml:trace>
  <inkml:trace contextRef="#ctx0" brushRef="#br0" timeOffset="13493.6126">16113 768 181,'0'0'114,"0"0"-101,0 0-2,0 0 46,-16 87-16,13-53-10,2 0-16,1-2-6,0 0-6,0-9 4,0 1-6,0-4-1,1-5 0,5 2-1,1-3-14,0-3-25,-1 1-13,3-6-99</inkml:trace>
  <inkml:trace contextRef="#ctx0" brushRef="#br0" timeOffset="13903.6592">16384 745 428,'0'0'118,"0"0"-67,0 0-46,0 0-5,0 0 0,-3 105-1,0-58 2,0-1-1,3-7 5,0-3-5,0-9 0,0-3 0,0-4 0,0-4-1,5-2-4,1-5-51,0 0 25,0-7-149,1-2-62</inkml:trace>
  <inkml:trace contextRef="#ctx0" brushRef="#br0" timeOffset="14344.7633">16511 929 26,'0'0'71,"0"0"-21,0 0-18,0 0-19,80-3-7,-68-6-4,-1-3-1,-1-6 1,-4-3 7,-1 0-3,-4 3 24,-1 3 36,0 1 10,0 2-1,0 3-12,-1 2-10,-1 3 17,1 3-14,-1 1-13,1 0-26,1 0-17,0 0-11,-2 19-12,-1 13 17,2 6 6,-2 1 3,1-3 3,2-3-6,0-3 3,0-4-3,0-3-1,0-4 0,0-1-4,0-1 4,2-5-1,2-3-19,1-3-50,1-5-22,0-1-43,4 0-44</inkml:trace>
  <inkml:trace contextRef="#ctx0" brushRef="#br0" timeOffset="15180.3455">16386 982 188,'0'0'167,"0"0"-75,0 0-5,0 0-35,0 0-15,0 0-4,-3 0-9,3 0-10,0 0-13,0 0-1,0 0-2,6-2-1,10-4 3,3 0 6,4-1-6,0 5-12,1-1-3,-1 0-20,1 0-32,-4 0-58,-3 2-99</inkml:trace>
  <inkml:trace contextRef="#ctx0" brushRef="#br0" timeOffset="15836.3012">17097 724 48,'0'0'238,"0"0"-159,0 0-10,0 0-9,-101-1-33,75 16-7,3 3-12,3 7 5,2 7-2,3 8-5,0 4 4,6 2-9,3-4 1,5-7 0,1-7-2,0-4-6,10-5 6,6-3-8,4-2-11,2-6 14,7-3 5,2-2 7,2-3-3,3 0 1,-3-2 11,0-10-16,-2-1-8,-4-4 8,-5-4 1,-4-1 7,-5-7 5,-5-3 2,-7-2 25,-1-8-23,0 1-12,-3 2 0,-7 1-2,-3 9-2,0 7-1,0 4-37,1 11-25,-2 2-41,1 5-57</inkml:trace>
  <inkml:trace contextRef="#ctx0" brushRef="#br0" timeOffset="17677.2343">17549 727 296,'0'0'107,"0"0"-45,0 0-27,0 0-35,0 0-9,0 0 9,0 75 2,0-32 31,2 2-24,1 0 11,0-4-10,0-4-7,1-5 9,1-6-10,0-4 2,-3-5-4,-2-2-20,0-5-48,0-2 3,0-4-26,0-4 4,0 0-9</inkml:trace>
  <inkml:trace contextRef="#ctx0" brushRef="#br0" timeOffset="18189.2021">17599 797 219,'0'0'126,"0"0"-5,0 0-26,0 0-45,0 0 9,0-78-22,0 78-7,0-2-9,0 2-18,0 0-3,4 2-8,6 19-20,4 9 26,4 11 2,1 2 4,-1 2 2,0-4-5,-2-5 2,2-6-3,-3-5 1,5-2 1,-3-5-2,0-3 0,1-2 1,-5-3-1,2-1-1,-1-3-1,-1-3 0,0-2 2,-2-1 0,-3 0 0,-3 0 5,-3 0-5,-1-6 17,-1-6 18,2-3-14,-2-4 1,0-3-14,0-4-2,0-3 1,0-4-5,0-9 1,0-2-3,0-1 3,-2 4-3,2 11 5,-1 9-5,-2 8-2,3 6-4,-2 6-20,2 1-16,0 0-31,0 0-92,-2 0-165</inkml:trace>
  <inkml:trace contextRef="#ctx0" brushRef="#br0" timeOffset="18677.1734">18258 798 416,'0'0'46,"0"0"5,0 0-25,0 0 4,0 0 12,0 0-22,-22-43-6,11 44-14,-2 22-10,-7 13 10,1 7 0,4 9 3,0-6-9,11-2 6,4-10-2,0-6 2,6-4-15,14-8 11,0-2 4,2-5-21,4-3 1,-3-6 10,3 0 10,-2 0 3,1-10 1,-3-7 2,-5-3-5,-2-2 20,-6-4 7,-3-2 5,-4-3 17,-2-5-40,0-1 5,-4-3-15,-8 3 2,-4 4-4,1 7 2,-1 8-45,-1 6-35,1 9-28,-1 3-140</inkml:trace>
  <inkml:trace contextRef="#ctx0" brushRef="#br0" timeOffset="19101.1437">18623 737 162,'0'0'127,"0"0"-56,0 0-71,0 0-14,0 0 14,3 95 44,-3-49 3,0-4-5,-1-1-19,-4-10-9,4-3-5,1-3 0,0-4-7,0-3 0,0-2-4,0-3 4,0-3-4,0-4-22,0-1-27,0-4-1,0-1-62,1 0-5</inkml:trace>
  <inkml:trace contextRef="#ctx0" brushRef="#br0" timeOffset="19581.1181">18573 699 452,'0'0'94,"0"0"-18,0 0-36,0 0-20,0 0-12,24-78-4,-6 73-6,5 4 2,4 1-2,0 0 1,-2 6-2,1 9-1,-5 3 0,-3 3-3,-6 4 6,-8 2-9,-4 2-5,0-1-20,-21-1 6,-7-4 23,-4-4-3,4-6-4,4-7 13,8-3 2,4-2-1,7-1 3,2 0 11,3 0 21,0 2-33,0 1-3,0 6-12,2 5-2,12 4 14,3 1 4,4-1-4,2 0 0,5 0-3,3-1 8,4 0-5,2-4 7,-1-1-5,-5-1-2,-3-3-28,-5 0-46,-7-3-83,-5-4-187</inkml:trace>
  <inkml:trace contextRef="#ctx0" brushRef="#br0" timeOffset="20494.7173">19117 774 286,'0'0'101,"0"0"-101,0 0 9,0 0 37,0 0-18,0 0-12,-3-12-16,3 34 0,0 13 0,-1 6 41,-1 3-9,-2-2-9,1-4 4,3-9-22,0-6-5,0-7-1,0-2 1,0-5 0,0-1 1,0-4-2,0-4-12,2 0 3,-1 0-55,3 0-10,1-14 14,-1-5-22,-1-5 50,-3-4 33,0-3 0,0-4 23,0-5 25,-3-2 10,0 3 16,3 3-49,0 4 37,0 5-15,2 2-40,10 3-4,4 7-3,-1 4 0,1 6-4,-2 5 4,-1 0-6,1 0-1,2 16 0,-1 5 4,0 8 3,-5 3 0,-4-2 4,1-2-4,-6-2 3,2-4-3,-3-2 2,3-5 3,-3 0-3,0-6 3,1-1-4,-1-5-1,3-3 0,-3 0 7,3 0-5,2-6 6,1-15 8,4-8-6,4-4-2,-1 1-7,2 3 3,-1 5 9,2 5 13,-4 2-21,7 6-5,-2 4-1,2 7-6,-1 0 0,-5 8-12,1 12 11,-1 5 8,-4 2 4,0 2-1,-3-1 2,-2-2-5,-2-1 1,-1-1 1,-1 1-2,0-3-1,0-2 1,0 0 3,0-4-3,0-3-30,0 1-28,0-3-15,0-5-4,0-2-79</inkml:trace>
  <inkml:trace contextRef="#ctx0" brushRef="#br0" timeOffset="21150.6754">19869 699 430,'0'0'98,"0"0"-30,0 0-27,0 0-41,0 0 5,0 0-5,-18 96 1,7-52-1,0-1 2,2 0-1,-3-6-1,3-4 0,-2-2 0,0-5 2,2-1-2,0-7 0,2-5 2,2-2 5,0-5-7,4-2 2,-1-2-2,2-2 5,0 0-5,0 0 16,0-10-16,0-10 0,3-8-3,12-8 0,3-6-11,5-7 12,0-5-5,0 5 1,-4 4 7,-1 10-1,-4 12 20,-2 3-6,-2 6-1,-4 6 4,1 3-15,0 2 4,3 1-6,2 2-4,4 0 1,-1 10 1,-3 11-7,1 7 4,-5 9 2,-3 3 3,-1 2 4,-4 0 3,0-7-1,0-2 6,0-7-11,0-7 3,0 1-3,0-7-1,0 1 5,0-5-4,0-3-1,0-3-19,0-2-56,0-1-62,0 0-184</inkml:trace>
  <inkml:trace contextRef="#ctx0" brushRef="#br0" timeOffset="21382.6576">19817 966 375,'0'0'44,"0"0"-29,0 0 6,0 0-2,0 0 31,0 0-16,103-13-20,-78 10-1,1 0-3,-1-1-10,-1-1-28,-3-1-160</inkml:trace>
  <inkml:trace contextRef="#ctx0" brushRef="#br0" timeOffset="22022.6177">20263 695 483,'0'0'102,"0"0"-9,0 0-40,0 0-30,0 0-20,0 0-3,-3-7 0,3 14-7,-3 17-4,0 12 9,-4 11 4,-1 6-2,2 2 0,2-4 5,1-7-8,1-12 9,2-4-5,0-9-1,0-1-8,8-4 6,4-2-3,3-3-18,4-3 10,8-5 13,6-1 0,5 0 15,4-4-13,0-7-4,1 1-15,-5-1-42,-7 4-2,-9-1-53,-8 1-146</inkml:trace>
  <inkml:trace contextRef="#ctx0" brushRef="#br0" timeOffset="22846.5636">21640 664 279,'0'0'158,"0"0"-43,0 0-31,0 0-28,0 0-42,0 0-14,0-1-6,0 15-12,2 11 11,1 10 7,-2 4 0,1 3 2,-1 1 0,1 0 3,-1-4-5,1-6-2,1-4 2,0-3 8,0-2-8,1-4-17,-1-5-60,1-7-44,2-8-137</inkml:trace>
  <inkml:trace contextRef="#ctx0" brushRef="#br0" timeOffset="23462.5269">21660 667 162,'0'0'136,"0"0"-19,0 0-25,0 0-32,0 0-14,0 0-25,4-61 3,3 56-13,-1 2-7,5 2-4,7 1 2,4 0-2,4 0-1,2 0 0,-1 7 1,-5 5-8,-4 3 6,-5 1-4,-7 3 2,-6 0-1,0 1-11,-9-1-5,-14 2 21,-6-1 2,0-1 0,3-3-2,8-4-2,5-3 0,5-5 4,5-2-4,2 0-1,1-2-1,0 0 3,0 0-9,7 0 3,13 0 6,1 0 1,1 5-2,2 7 1,0 3-1,1 6 1,-1 4-2,0-1 3,-5 0 3,-5-3-2,-7-5-1,-5-3-7,-2-2 2,0 2-2,-17-6 7,-5 4 1,-2-3 0,3-1-1,-1-1 5,2-5-5,4 1-12,-2-2-9,3 0-74,3 0-257</inkml:trace>
  <inkml:trace contextRef="#ctx0" brushRef="#br0" timeOffset="24294.473">22365 651 261,'0'0'113,"0"0"-33,0 0-10,0 0-38,0 0-32,0 0-2,-3 31-18,-7 4 20,-5 7 6,0 1 6,-3 5 6,5-5-12,-1-7-5,5-4 7,3-6-8,2-4 4,1-4-4,0-1-1,0-6 1,0-1-53,0-4-24,2-5-3,-1-1-40,2 0-2</inkml:trace>
  <inkml:trace contextRef="#ctx0" brushRef="#br0" timeOffset="24663.1358">22361 643 112,'0'0'183,"0"0"-86,0 0-41,0 0-25,0 0-9,0 0 1,18-43-2,-15 43-21,3 0-7,1 6 5,5 10-10,-2 8 4,3 7 8,0 6 11,-1 1 3,-2 4-14,1-2 5,-5 0-3,-2-3 2,1-2-4,-2-5 3,1-4-2,-3-4 3,1-5-2,-2-4 2,0-2-4,0-5-11,0-2-15,0-4-50,0 0-102</inkml:trace>
  <inkml:trace contextRef="#ctx0" brushRef="#br0" timeOffset="24923.4212">22314 896 288,'0'0'131,"0"0"-71,0 0-56,0 0-4,0 0 10,0 0 0,77-3 5,-51 3-8,0 0-5,-1 0 0,-2 0-2,-4 0-64,-5 0-166</inkml:trace>
  <inkml:trace contextRef="#ctx0" brushRef="#br0" timeOffset="25699.3741">23035 652 432,'0'0'80,"0"0"-13,0 0-40,0 0-22,0 0-3,0 0-2,-85-52-4,70 50 3,0 2 1,5 0 0,-1 0-1,0 6 1,3 5-4,-1 0 2,2 6 2,2 3-2,4 4 2,1 3-3,0 4-10,14 3 9,5 2-10,1 0 9,4-3 0,-3-1-9,3-5-9,-2-4 1,-1-4 2,-4-2 16,-4-3 2,-7-3 2,-3-5 3,-3 0-3,0 2 1,-8-4 1,-9 0 3,-6 0 3,1-4-4,-4 1 4,0-1-7,2 0 3,2 0-3,2 0-2,-1 0-25,3 0-50,5-1-114</inkml:trace>
  <inkml:trace contextRef="#ctx0" brushRef="#br0" timeOffset="26123.3478">23283 670 262,'0'0'117,"0"0"-63,0 0-32,0 0-16,0 0-1,100-7-2,-76 5 4,-4 1-3,-3-1-1,1 2-1,-6-1-1,0 1-1,-6 0-54,-3 0-90,-3 0-102</inkml:trace>
  <inkml:trace contextRef="#ctx0" brushRef="#br0" timeOffset="26363.3317">23326 681 189,'0'0'80,"0"0"-76,0 0 24,0 0 37,0 89-31,0-57 1,0 3-3,0-1-20,0-1 3,0-5-15,0-3 0,0 2 5,0-3-4,0-2 0,0 2 4,0-6-5,0-3-32,0-1-51,0-7-84</inkml:trace>
  <inkml:trace contextRef="#ctx0" brushRef="#br0" timeOffset="26579.3184">23229 1086 410,'0'0'63,"0"0"-62,0 0 3,0 0-3,0 0 6,104 0-2,-75 0-4,-4 0 2,1 0 1,1 0 2,-2 0-5,2 0-1,-4 0-66,-6-2-97</inkml:trace>
  <inkml:trace contextRef="#ctx0" brushRef="#br0" timeOffset="27403.2648">23953 611 410,'0'0'89,"0"0"-9,0 0-37,0 0-15,0 0-15,0 0 1,-24-58-14,5 53-4,-4 5 1,-4 0-3,0 0 2,4 5 3,2 8 0,4 6 1,2 3-7,5 4 4,4-2 0,4 1-6,2 1 7,2 0-3,18-1-14,5 2 11,5-1-1,2 1 3,0 2 6,-1-2-7,-1-2 6,-3-1-2,-7-4 2,-6-5-1,-7-2 4,-7-2-4,0-2-1,-4-1 1,-14-2 2,-7-2 4,-7-1-1,-1-2 2,-1 2-5,1-1 0,2-2-8,3 0-22,4 0-40,5 0-90</inkml:trace>
  <inkml:trace contextRef="#ctx0" brushRef="#br0" timeOffset="28410.0671">25349 608 433,'0'0'91,"0"0"-67,0 0-24,0 0 0,0 0-10,0 0 10,5 65 0,-5-25 2,0 2 11,0 1-1,0 1-2,0 1-9,0-6 0,0-4-1,0-7 2,0-5-2,0-4 0,0-3 2,0-3 0,0-4-2,0-1-2,0-5-54,0-2-101</inkml:trace>
  <inkml:trace contextRef="#ctx0" brushRef="#br0" timeOffset="28794.0467">25378 625 296,'0'0'117,"0"0"-64,0 0-18,0 0-18,0 0-6,0 0 5,47-30-10,-27 30 6,5 0-7,2 0 0,1 0-2,-3 0 1,-2 6-3,-2 1-1,-3 0-5,-5-1-50,-4-2-33,-6 0-107</inkml:trace>
  <inkml:trace contextRef="#ctx0" brushRef="#br0" timeOffset="29050.0302">25351 864 101,'0'0'107,"0"0"-9,0 0-22,0 0-24,91 4-10,-69-4-17,2 0-7,-3-4-17,-2 3 0,-2-1-1,-3 2-60,-4-1-115</inkml:trace>
  <inkml:trace contextRef="#ctx0" brushRef="#br0" timeOffset="29995.5067">25837 832 330,'0'0'77,"0"0"-45,0 0-12,0 0-17,0 0-2,-94 46 1,72-17 2,4 0 5,3-3-2,6-1-3,6-6 3,3-4-4,0-2-3,0-2-12,10-4 0,2 0 12,6-6 12,0 1-11,3-2-1,1 0 4,2-2 10,1-8-13,-3-4 8,-3-2-1,-4-6-7,-5 1 3,-4-3-8,-6-1 4,0-3-1,0 2-1,-1 2 0,-10 6 2,-2 2-13,4 9 12,1 4 1,4 1-4,3 2 4,1 0-14,0 8 9,0 7 0,0-2-3,4-3 7,6 1-7,2-1 8,3-6 1,-1 0-1,2-4 6,2 0-6,4 0 7,2 0 5,3-7-6,0-5-5,-6-3 5,-3-3-1,-6-3 4,-3-2 24,-2-4-18,-6 3-4,-1 0-9,0 4 0,-6 4 6,-5 2-5,3 7 18,4 2-8,1 4-1,1 1-8,2 0-4,0 0-3,0 0 2,0 0-18,2 0-16,8 1 29,6 8 0,3-1 6,1 2 5,0 1-4,1 1 4,-2 5-2,-4-1-2,0 5-1,-5 5-1,-4 2 0,-3 2 1,-1-1 1,0 0 4,-2-4-5,2-4 0,1-2-2,3-3 4,3-1-1,4-3-1,1-4 1,5-3-1,2-5 1,5 0-1,2 0-15,0-3-68,1-9-167</inkml:trace>
  <inkml:trace contextRef="#ctx0" brushRef="#br0" timeOffset="31083.4408">27316 592 26,'0'0'332,"0"0"-248,0 0-21,0 0-13,0 0-13,0 0 3,0-7-6,0 7-1,0 0-18,0 0-12,0 1-3,0 17-20,0 9 18,0 5 1,0 3 2,0 1 13,0 3-13,0-1 3,0-3 4,3 1-6,3-4-2,0-3 1,1-2 1,-1-6-4,0-3 2,-2-3-48,4-5-13,2-2-42,-2-3-68,1-5-134</inkml:trace>
  <inkml:trace contextRef="#ctx0" brushRef="#br0" timeOffset="31579.4056">27347 836 342,'0'0'0,"0"0"-14,0 0 11,0 0 2,0 0 1,80-15 8,-60 13 6,2 2 8,2-1-8,-3-2-9,0-1-1,0-5-1,-6 2-3,1-4 2,-4 1 0,-3-3 2,1-1-2,-4 1 1,-1-4 3,-2 2 3,-2 0 10,-1 1 0,0 2-4,0 2 32,0 2-13,0 2 2,0 3-4,0 2 3,0 1-20,0 0-15,0 0 0,0 0-9,0 19-17,-1 10 25,-2 6 1,1 2 4,-1 2-2,3 1-4,0-4-2,0-4 4,0-3-8,6-3 7,0-5-3,2-3-15,-4-4-12,2-4-44,-1-1-49,-2-6-85</inkml:trace>
  <inkml:trace contextRef="#ctx0" brushRef="#br0" timeOffset="32171.3693">27960 759 242,'0'0'280,"0"0"-222,0 0-31,0 0-27,0 0-4,0 0-4,6-1 8,9 1 6,1 0-5,4 0-1,-1 0 6,5 0-4,0 0-2,-2 0-25,-2 0-90,-7 0-86</inkml:trace>
  <inkml:trace contextRef="#ctx0" brushRef="#br0" timeOffset="32403.3547">27963 913 95,'0'0'77,"0"0"19,0 0-6,0 0-35,0 0-25,102 12-5,-77-11-11,2 1-7,-1-2-3,0 0-4,-2 0-15,-6 0-108,-6 0-135</inkml:trace>
  <inkml:trace contextRef="#ctx0" brushRef="#br0" timeOffset="33483.2892">28663 600 138,'0'0'259,"0"0"-153,0 0-19,0 0-7,0 0-40,0 0-19,0 0-2,0-2-14,0 2-5,0 0-6,0 8-6,0 14 4,0 10 0,1 6 8,-1 4 4,2 2-3,-1 1 0,1-5-1,-1-2 5,1-9-6,-1-3 1,1-4 0,1-8 2,0 0-2,0-5-24,2-3-53,-2-4-36,0-2-123</inkml:trace>
  <inkml:trace contextRef="#ctx0" brushRef="#br0" timeOffset="33945.1549">28608 839 486,'0'0'96,"0"0"-96,0 0-2,0 0-2,0 0-18,0 0 22,86-18 0,-61 13 1,1 1-1,-1-4 0,-1 1 0,-2-2 7,-2-3-7,-1-3 0,-1-2 0,-4-3 4,-2 1-4,-4 1 2,-3-2 0,-1 4 7,-1-1 2,0 4-9,-1 2 1,-2 4-3,0 4 21,0 1 9,0 2-20,0 0-10,0 12-10,0 12-7,-3 11 17,-3 4 1,1 0 0,2 3 0,2-2-1,1-3 0,0-1 4,0-6-4,0-5 1,0-2-1,0-5-22,0-4-38,0-5-52,3-4-138</inkml:trace>
  <inkml:trace contextRef="#ctx0" brushRef="#br0" timeOffset="34297.1289">29118 899 275,'0'0'65,"0"0"-30,0 0-14,0 0-21,0 0-8,0 0 8,3 53 25,-3-29 4,0 2 2,0-1-10,0-2-12,0-1 0,0-3-3,0-2-12,0-2-39,0-3-14,0-3-38,0-4-214</inkml:trace>
  <inkml:trace contextRef="#ctx0" brushRef="#br0" timeOffset="35117.5245">29965 700 458,'0'0'117,"0"0"-67,0 0-11,0 0-22,0 0 6,0 0-23,-20 11-2,-9 9 2,-7 7 5,-3 3-1,0 1-3,0 3-1,4-1 0,5-3 0,6-3-12,5-4-30,3-5-5,2-5-45,5-1-58,-1-3-112</inkml:trace>
  <inkml:trace contextRef="#ctx0" brushRef="#br0" timeOffset="35485.7178">29697 673 433,'0'0'76,"0"0"-51,0 0-24,0 0-1,0 0-13,0 0 10,21 33 2,-9-4 1,-1 4 0,1 1 2,5 3-2,1-1 2,7-1 1,2-4-3,3-5 3,-2-5-3,-4-6-9,-3-3-45,-3-4-41,-6-5-63</inkml:trace>
  <inkml:trace contextRef="#ctx0" brushRef="#br0" timeOffset="36141.6775">30091 625 366,'0'0'40,"0"0"-13,0 0-17,0 0-1,0 0-9,-97-81 18,68 75 12,1 3 26,1 3-35,-3 0 1,-1 0-17,-2 15-5,-1 6 0,-2 5 7,1 3-7,0 3-1,-2 3-1,5-1 1,3 1 0,4 0 1,5 1 1,3-3-1,7 3-6,8-3-7,2 2 5,2-3-9,15-4 9,8-1-3,3-4 3,9-1 8,2-3 0,3-5 4,5-2 2,4-2-6,4-4 0,2-4 2,-2-2-2,-4 0 0,-2 0 0,-10-4 4,-4-7-1,-7 0-3,-4-3 18,-2-6 2,-4-2-2,3-7-7,-2-2-10,-2-8 0,-1-11-1,-6-2-9,-3-1 5,-6 3 0,-1 9 4,0 6 4,-14 5 0,-3 6-4,-5 4-97,-3 7-190</inkml:trace>
  <inkml:trace contextRef="#ctx0" brushRef="#br0" timeOffset="36616.2848">30663 587 314,'0'0'38,"0"0"-38,0 0-2,-8 80 2,-3-38 34,-1 4 4,2-1-10,-1-2-20,5 1 10,2-5 4,1-3-12,3-4-3,0-5-2,0-3-3,0-4 0,0-5 3,0-4-5,0-2-4,0-5-49,3-4-70,4 0-6</inkml:trace>
  <inkml:trace contextRef="#ctx0" brushRef="#br0" timeOffset="37096.256">30605 874 401,'0'0'52,"0"0"-52,0 0-29,0 0 5,0 0-27,0 0 39,78-8 12,-56 8 0,4 0 1,0 0 4,3-2-1,-1-4 0,-4-2-3,-2-5-1,-2-2-3,-4-3 3,0 2 6,-3-1-6,-4 1 5,-4 1-2,-2 1 0,-3 2 50,0 0-5,0 3-15,0-2 2,-4 4-16,0-1 4,1 4-6,1 1-10,1 3 3,1 0-10,0 0 0,-2 0-1,1 9-8,-2 13-7,-5 11 8,-4 6 10,2 5-4,-2 3 4,2-1 2,3-5-1,3-6-3,2-6-7,2-7 7,0-2 0,0-5 0,0-5-28,8-1-47,0-4-36,3-5 19</inkml:trace>
  <inkml:trace contextRef="#ctx0" brushRef="#br0" timeOffset="37704.2169">31019 998 56,'0'0'325,"0"0"-272,0 0-19,0 0-17,0 0 20,0 0 27,0-39-7,0 33 7,1 2-11,2 1-9,3 0-27,-2 0-13,2 1-4,2 0 0,1 1-5,3 1 3,0 0-8,1 3 3,-1 11 1,-3 1-9,0 3-8,-6 2 10,-3 1-14,0-3 0,-6 1-5,-10-1-4,-4 2 31,-4-2 2,0-2 6,4 1-7,3-5 11,5-3-14,8 0 5,1-3-2,3 2 3,0-4-8,0 2 1,13 0 8,8 0 28,4 0-3,5-3-10,0-2-5,-2 3 2,-1-3-3,-4-1-9,-1 0 5,-4 0-3,-2 0 3,-4 0-5,-3 0-40,-3 0-12,-4-5-70,-2 1-272</inkml:trace>
  <inkml:trace contextRef="#ctx0" brushRef="#br0" timeOffset="41005.773">13510 861 384,'0'0'63,"0"0"-10,0 0-11,0 0-15,0 0 13,0 0 14,0 0-8,5-22-28,-5 22 8,0 0-11,0 0-10,0 0 0,0 0 8,0 0-12,-8-2 0,-3 1-1,-1 1-1,-3 0-5,1 0-4,-3 0 1,0 6 0,-4 10-2,-1 7 1,1 1-5,-1 7 4,5 4 10,5 6-10,11 4 5,1 5-1,0 0-1,12-4 3,6-5 2,-1-5-24,1-4 4,3-7-10,1-1 26,-2-6-5,-1-4 5,-4-7 7,0-2-2,-6-5-4,0 0-36,0 0 42,-3-9 0,-1-3 3,-4-3-2,-1-2 6,0-4-2,0 2-3,0-2 0,-6 1-4,0 4 4,0 0-4,5 4 9,-1 8-11,2-1 6,0 2-4,10 3 2,7 0-6,5 0 5,1 6-3,-4 11-1,2 2 2,-3 2 1,-5 0-1,-4-1 1,-4-2-1,-5-1-7,0-2 10,0 0 1,0-2 1,-8 0 0,5-5-2,3 3-35,0-4-108</inkml:trace>
  <inkml:trace contextRef="#ctx0" brushRef="#br0" timeOffset="43936.4272">6972 2204 160,'0'0'51,"0"0"-46,0 0 7,0 0 20,0 0-11,0 0-4,47-11 38,-41 10-21,0 1-15,4 0 10,4-2-25,2 1 4,4 1 5,2-2-13,5 2-1,3-1 1,4 0 3,2 1 3,3-2-6,7-2-1,-1-1 1,1-1 0,5 2 2,-2-4 4,0 0-5,-1 3 1,-2-2-2,-7 3 1,0-1 0,-6 5-2,-3 0-4,1 0 5,2 0-1,4 0 3,9 0-4,15 0 4,8-6-2,13-3 0,3-3 0,3-1-2,2 0 2,1 3 0,0 1 2,-6 2-2,-6 0 0,-5 3 0,-2 1-2,-2 0 4,-1 2-2,1-2 0,3 1 0,5 1-2,5-1 7,2 2-9,2 0 4,4 0-1,3 0 1,7 0 0,-1 0 0,0 0 1,0 0-1,-2 0 1,1 0-1,2 0 0,7 0 7,-2 0-6,5 0 2,2 0-3,6 0 1,2 0-1,3 0 0,-2 0 0,0 0 5,-1 0-5,3 0 0,0 3 4,-5 2-4,6-1 0,-5 2 0,-3 2-1,6-1 1,1-1 3,1-3-2,5-1-1,6 1 0,1-3 0,-3 4 0,0 0 3,-11 3-9,-7 0 8,-2 1-2,-3-1 4,-2-2-3,2-2-2,5-3-2,5 0 3,3 0 4,2 0-2,-3-2-2,-8-2 0,-2 1-4,-8 3 4,-7 0 1,-4 0 2,-3 0-3,0 3 0,7-2 0,7 2 0,5-3 1,1 0-1,2 0 0,-3 0 1,-3 0-2,-6 0-2,-4 0 3,0 0 3,-3 2-3,-2-1 1,4 1-1,5 1 0,3-3-2,3 0 2,3 0-3,1 0 3,2 0 0,-1 0 1,-2-2 2,-4 1-3,-5 1 0,-2 0-3,-5 0 6,2-2-3,2 2 0,1-3-1,5 0 1,-3 0 0,3-1-2,1 1 2,-2 1 0,1 0 5,0 2-5,-6 0-1,-1 0 1,3 0 0,-3 0-1,0 0 1,0 0-3,0 4 3,2 2 0,3-2 4,1-1-4,6 0 0,-3-1 0,3-1-5,-2 1 5,4 1 0,1-1 0,3-1 1,4-1 1,-1 0-2,-2 0 0,2 0 1,-2 0-1,1 0 7,-5 0 1,1 0 0,6 0-5,1 0 1,2 0 1,5 0-5,-3-3 0,0-3 1,1-2 2,-3 4 1,-4-2-4,-3 1 0,-3 1 0,0-1-2,-3 1 4,3-1 2,-1-1-4,3 2 0,4-1-2,3 0 2,-2 1 1,0 1-1,-2 0 1,-1-2-2,4 4 2,-3-2-1,1 1 0,-2-1 0,-3 2-1,1 0 1,1-1 0,1 2 3,-2 0 0,-2 0-2,0-1-1,0 1 1,-1 0-1,4 0 0,-1 0 0,-2 0-2,-3-2 2,0 1 0,-6 1 4,-2-2-3,-6 2-1,-1 0 0,2 0-4,-1 0 4,2 0 3,-1 0-2,-1 0-1,-2 0 0,-1 0-2,1 0 2,-1 0 6,-2 0-4,-1 0-2,-2 0 6,-5 2-6,-3-1 1,0 1-3,2-1 2,2 1 0,1-1 1,-5 0 3,0 2-7,-1-3 3,2 0 0,3 0 0,1 0 0,4 0 3,-1 0-2,1 0 1,-2 0-2,1 2 0,0-1-1,4 2 0,3-3 0,2 2 1,1-2 0,2 0-3,2 2 3,6-2 5,6 3-1,1-3-6,1 0 2,-3 0-2,0 0 2,-3 1 0,-2 2 0,-3 0 4,-8 0-4,-5 2-2,-9-1 0,-6 1 4,-12-1-2,-12 1 0,-14-2-9,-18-3-56,-17 0-136</inkml:trace>
  <inkml:trace contextRef="#ctx0" brushRef="#br0" timeOffset="60797.3093">4574 3289 318,'0'0'83,"0"0"-38,0 0-26,0 0 19,0 0 14,0 0-11,0 0 0,0 0 4,0 0-25,1-13-6,-1 11 2,0-2-12,0-1 2,0 2-6,-4-5-2,-2 3 1,0-3-4,-2 0-6,-2 3 9,0-1 2,-4 1 0,-1 0-5,2 3-7,-5 0 3,6 1-5,-4 1 10,4 0-13,1 0 10,-2 7 2,4 4-18,-3 0 5,0 4 6,3 2 12,0 6-2,2 2-1,5 3-7,2 0 7,0 1-2,0-3-9,15 2-4,3-3-3,7-1 14,2-3-3,0 2 10,1-1-3,-5 0 3,1-2 0,-7 1 6,-3 0-5,-4 0-2,-4 1-3,-6 1 2,0-2 2,0-1 0,-3-1 6,-13-3 17,-1 1 3,-3-5 0,-3-3-9,4-1-6,-7-4-6,1-1 0,0-3 0,-2 0-5,3 0-1,0-7 0,3-4-32,2 1-35,7 0-2,4 2-78</inkml:trace>
  <inkml:trace contextRef="#ctx0" brushRef="#br0" timeOffset="63925.1129">4914 3583 224,'0'0'119,"0"0"-83,0 0 0,0 0-11,0 0-2,0 0-23,0 0 7,-12 12-14,9 3 12,-1 6-5,2 2 2,1 4 1,1-1 0,0-3-3,0 0 2,0-4-7,7-1 5,5-2-4,3-4 0,3-3 1,-3-4-6,1-1 3,2-4 1,-2 0 5,-2 0 4,5-8 0,-4-6-2,0-2-2,0-2 4,-2-3 1,-5 1-3,-2 1 0,-6 1 1,0 1 2,0 2 13,0 3 16,0 3-11,0 3-10,0 0 18,0 4 8,0 1-11,-3 1-6,3 0-8,0 0-14,0 11-20,0 5 18,0 7 2,0-4-2,0-1 1,6-3 0,3-1-3,0-2 4,1-3-3,5 0 1,3-4-19,6-4 16,3-1 0,1 0-1,2-4-10,-3-9-3,-6-5-1,-2-3 17,-5-1-7,-3-5 10,-6 0 0,1-2 7,-6 2 0,0 1 17,0 2-3,-3 1 25,-3 4 5,0 1-22,0 3-16,3 1-6,3 4-3,-1 4-3,1 1-1,0 3 0,0 2 3,0 0-2,0 0-1,0 5-21,0 21 2,0 10 19,0 11 3,0 4 14,0 3-17,0-1 5,0-2-5,0-4 0,0-4 1,3-1 2,-3-3 0,0-3 0,0-2-6,0-2 6,0-3-7,0-1 11,0-3-7,0-2 0,0-7 0,-2-4 1,1-5-1,1-5-4,0-2-4,0 0 8,0 0 0,0-12 0,0-3-3,0-1 2,0 1 2,0 1-2,0 1 3,-2-2-2,-2-2 2,1-3 0,3-2-2,0-6 0,0-6-1,0-7 1,6-4-5,8-1-11,0 2-1,4 8 8,-8 9 9,-1 4-1,-1 8 2,-1 2 1,1-1 0,1 5-1,2 3-1,3 5-4,5 1 0,1 4-1,2 14-7,-1 2 12,-6 2 0,-3-1-6,-3-1 6,-5-2 0,-2-2-11,-2-3 11,0-2-4,-3-1 4,-9-2-4,-6 0 4,0-2 5,0-2-5,-1-4-10,1 0-23,0 0-41,6 0-75</inkml:trace>
  <inkml:trace contextRef="#ctx0" brushRef="#br0" timeOffset="64605.0695">5708 3461 346,'0'0'81,"0"0"-69,0 0 4,0 0 10,0 0 11,0 0 15,0-4-34,0 11-18,0 12-13,7 12 13,2 7 21,-3 8-3,3 1-11,3 2 2,-6 1-4,0-4-1,0 0 1,-3-6 2,0-2-7,-2 0 7,-1-5-6,0 0 3,0-2-1,-1-2 1,-11-2-4,1-4-19,1-5 7,4-8-18,5-5-26,1-5-63,0-6-121</inkml:trace>
  <inkml:trace contextRef="#ctx0" brushRef="#br0" timeOffset="64990.0725">5782 3612 173,'0'0'112,"0"0"5,0 0-56,0 0 11,0 0-25,0 0-32,69-47-13,-45 47-4,1 9 4,-1 12 1,0 4-3,-2 3 1,-1-1-1,-6-2 0,-6-4-2,-6 1 1,-3-6-19,0 0 15,-15-1-1,-7-2 6,-3-5 6,0-1-1,2-3 2,-1-2-6,2-2-1,3 0-26,5 0-54,3 0-51,5 0-50</inkml:trace>
  <inkml:trace contextRef="#ctx0" brushRef="#br0" timeOffset="66173.9957">6273 3572 428,'0'0'88,"0"0"-52,0 0-12,0 0 2,0 0-4,0 0 10,-74 0-28,63 23-4,-1 5-2,3 5 2,5 2 0,2-5 1,2-3-1,0-4-1,0-6 1,3-2 0,5-4-2,2 0 1,2-5-6,1-3 3,1-3 1,4 0 0,0 0 2,1-6 0,-1-6 1,-3-3-2,-6-3 4,-1-1-6,-4-2 6,-3-4-2,-1 1 10,0 0-9,0 3 7,-1 6 11,-8 1 1,0 6 11,4 1-16,1 3-7,1 2 2,0 2-8,2 0-2,1 0 0,0 0-4,0 0-4,0 0-21,0 3 11,7 7 13,5-5 0,3 0-11,1-2 2,2-1 5,0-2 7,0 0-5,0 0 3,1-4 3,-5-6-3,1-4 4,-8-1-1,-2-1 2,-2 1 2,1 0 19,-4 2 5,1 5 5,-1 5-22,0 3-2,0 0-8,5 0-16,4 10-1,6 8 17,-2 3 0,1 0 2,2 2-1,-5-2 1,0-3-2,-3 0 1,-2-3-4,-3-1 2,-1-2-1,-2-3-3,0 0-5,0-3 10,-8 0 0,-1-2 0,-1 1 2,2-2-2,4 0 0,-1 0 0,4 0 2,-4-2-2,5 1 0,0 0-9,0 1-1,0 0 5,0-2-5,9 0 7,5 1 3,5-2 4,0 0-3,1-3-1,4-9 0,-5 0 1,-4-5-1,4-1 5,-5-4-4,-1-6 4,-1 2-5,-4 0 2,-4 3-2,-4 9 2,0 1 2,0 4 28,-7 3 14,-2 3 6,-2 3-26,-1 0-10,-1 0-16,-5 18-6,4 6 6,1 4-5,9-2 1,4 2 3,0-6 1,4-2-3,14-4-11,3-5-12,3-5-11,6-6-13,0 0-22,-1-5-163</inkml:trace>
  <inkml:trace contextRef="#ctx0" brushRef="#br0" timeOffset="67690.8524">7693 3679 135,'0'0'220,"0"0"-220,0 0 2,0 0-2,0 0 0,0 0 1,0 0 7,27 72 40,-15-69 12,-1-3-8,5 0-23,-1 0-17,3-1 0,1-13-3,-1-2-8,0-7 6,0-2 3,0-5-3,0-5 2,-3-3-4,-3-1 0,4-3 0,-2-3 1,-1 0-6,2-2 0,-5 5 0,-4 2 6,-3 8-5,-3 7 5,0 6-2,0 6 14,-4 3 8,-1 6-5,0 3 1,2 1 7,0 0-29,-2 15-13,2 24 8,-3 13 1,3 7 4,1 0 0,2-7-1,0-3-3,2-6 3,10-2 1,9-5-2,0-3 3,6-4-2,-2-7 0,0-4 1,1-4-3,-1-5 0,-1-4-9,1-5-12,1 0-9,-1-10 23,0-12 1,-2-8 4,-1-8 5,-1-3 0,0-1 0,-8-1-8,-4 5 6,-7 0 1,-2 7 1,0 1 0,-2 2 23,-4 6 1,0 2-13,2 5-4,1 5 0,1 6 1,2 4-1,0 0-6,-1 0-2,1 4-6,0 18-9,0 12 16,0 8 1,-3 4 11,2 0-12,-1-4 2,2-2 7,0-4-8,-1-2 1,1-6 5,0-7-6,0-4-2,0-7-1,0-4 2,0-4 0,0-2 2,0 0-2,0 0 7,0-11-1,3-14 33,13-5-39,-1 1-8,6 4 2,-4 6 2,-3 7 4,-2 6 0,1 5-5,1 1 1,5 0-5,3 8 9,0 8-2,-2 0 8,1 1-6,-3 1 0,0-1-4,-3-3-33,0 0-11,0-2-37,-2-3-48,-1-6-83</inkml:trace>
  <inkml:trace contextRef="#ctx0" brushRef="#br0" timeOffset="68442.806">8865 3552 482,'0'0'34,"0"0"6,0 0-7,0 0-12,0 0 33,0 0-21,-51-46-15,37 46-16,-5 8-2,1 13-1,0 3 0,5 1-3,3 1 3,2-3-5,8-2 6,0-5-2,0-4-3,0-3 5,9-2-4,6-3-22,1-4-7,5 0 15,0-2-1,-3-10-34,-3-4 12,-5-2 12,-4 1 24,-4 0 5,1 4 17,-3 4 51,0 4-9,0 4 1,0 0-31,0 1-28,0 0-1,3 5-23,6 9 21,0 3 2,0-4 1,2 1 0,0-4 1,-2-1-2,3-3 0,-2-4 5,1-2-6,7 0 3,2-5-2,2-15 5,0-5-4,-1-5 1,-3-3-1,-2-5-1,-1-1 4,-5 0-3,-2-3 3,-5-1 13,-3 1 22,0 2 13,0 5-1,-3 7 2,-2 10-7,1 5-23,2 6-19,1 6-4,1 1-2,-3 0 2,3 8-16,0 27-22,0 13 31,0 11 7,0 1 2,0-6-2,0-5 1,0-7-3,7-6 0,1-6-4,2-3 4,4-4-11,-4-7-23,5-5-4,-3-7-29,5-4-49,-1 0-85</inkml:trace>
  <inkml:trace contextRef="#ctx0" brushRef="#br0" timeOffset="68794.7819">8921 3422 502,'0'0'130,"0"0"-52,0 0-33,0 0-45,0 0 0,0 0-7,53 4 7,-18-4 6,1 0-4,-2 0-1,-1 0-1,-3-6 0,-2 0-9,-2 0-15,-7 2-40,1-1-38,-8 1-99</inkml:trace>
  <inkml:trace contextRef="#ctx0" brushRef="#br0" timeOffset="69378.745">7849 3441 289,'0'0'139,"0"0"-93,0 0-27,0 0-14,0 0 11,0 0-2,86-16 9,-44 7-7,13-2-7,5 1 1,4-2-8,0-1-1,-4 3-1,-8 2-64,-12 1-155</inkml:trace>
  <inkml:trace contextRef="#ctx0" brushRef="#br0" timeOffset="71438.0848">10064 3429 117,'0'0'268,"0"0"-203,0 0-22,0 0-11,0 0-5,0 0-9,0 0-6,0-2-12,0 9-8,0 6 7,0 5 0,0 3 2,0 0 0,0-1-1,0-2 8,0-2-7,3 0 1,3-1-2,0-5-3,3 0 0,-2-5-9,4-2-21,1-3-25,1 0 31,1 0 19,4-6 3,-1-4-4,-3-5 1,2 0 6,-7 0 2,0-1 9,-4 5 37,-2-1-11,0 3 6,-3 2-21,0 3-14,0 4 14,0 0-5,0 0-7,0 0-8,0 0-7,0 6-18,6 6 17,-3 3 8,0-1 2,1-1-1,2 2 0,3-1 0,1-1-1,1 1 0,1-5-1,-2-1 3,2-4-4,2-3 2,-4-1-4,2 0-19,0 0-10,-6 0 14,3-11 6,-2-6 6,-2-1 7,-2-2-3,-2 0-7,1-2 10,-2 4 0,0 3 3,0 1-3,0 6 4,0 0 6,0 3-5,0 2-4,1 1 1,4 2-2,1-2-1,6 2-5,1 0 2,6 0 3,1 0 2,7 0-1,3 0 2,4 0-2,2 0 0,-2 0 0,-4 0-4,-8 0-17,1 0 17,-4 0 2,-1-6-2,1-2 3,-5-1 1,1-1 0,-8-2 0,-4 0 36,-3 0 27,0 0-15,0 1 13,-10 4-16,-7 0-7,1 6-25,-8 1-11,3 0 4,-4 19-6,7 7-1,2 4-3,5 2 1,11-2-3,0 0-5,3-6 11,13-4 0,2-2-2,5-6 1,3-6-2,7-5-23,6-1 3,7 0-20,-2-13-113</inkml:trace>
  <inkml:trace contextRef="#ctx0" brushRef="#br0" timeOffset="72901.9887">11471 3417 323,'0'0'79,"0"0"-79,0 0 0,0 0 1,0 0 11,0 0 12,40 27 24,-31-27-10,-1 0-9,7 0-3,0 0-13,4-12-7,0-4 2,1-4-8,-1-1-7,-2-6 1,-3-5 12,-3-2-6,-2-5 2,-3 1 2,-3 1-2,-2 3 1,-1 6-3,0 2 10,0 5-7,0 6 39,-3 5-1,0 4-22,2 4 17,-2 0-14,2 2-13,-2 0-9,1 5-6,-2 18 6,-4 8-8,5 11 13,-2 5-5,1 4 3,3 0-3,1-1 0,0-5-3,0-4 7,0-5-9,0-6 11,0-5-7,5-2 1,-2-5-2,0-4-3,2-5 5,-5-4 0,3-4-2,-1-1 0,-1 0-18,2 0 10,3-10 10,3-8 7,0-8-5,0-5 0,6-1 1,-3 0-1,2 6-4,-3 5 1,0 9 1,2 5 0,2 3 0,7 4-2,5 0-1,1 13 0,-2 6-7,-4 2 9,1-1 1,-4-1 1,-3-1 2,1 0-2,-2-2-1,1-1-1,2-5-25,1-1-49,4-6-50,-2-3-68</inkml:trace>
  <inkml:trace contextRef="#ctx0" brushRef="#br0" timeOffset="74235.6869">12459 3323 446,'0'0'37,"0"0"24,0 0-39,0 0-8,0 0-6,-87-37 5,66 40-3,2 15-10,1 8-3,0 3 2,5 1 1,4-2 0,1-4-3,5-3 3,3-4 0,0-2-2,0-3 1,14-3-3,-1-3-13,5-1-21,-1-5 15,-1 0 9,-3 0 0,1 0 4,-5 0 8,-2-8 2,-1-1 10,-3-4 0,1-3 11,-1 0-7,2-4-10,-2 0 0,5 4 6,-1 1-10,0 6 0,-2 3 0,-2 3 18,-2 3-15,1 0-3,1 0-14,1 5 10,4 5 0,2 3 5,-1 3-2,2-2 2,0-1 0,-1-3 0,0-1 0,-1-1 2,-3-2-1,0-3-1,0 0 1,3-3-2,0 0 7,3 0-7,1-8-3,-1-8-11,1-2-10,-4-3-16,0 1 26,-3 1 6,-1 3 8,1 5 14,-5 3 11,1 3 9,-1 5 19,-1 0-22,0-1-2,0 1-29,3 0-5,3 9-13,3 7 11,1 4 7,0 0 0,0 1 2,-1-3-5,1-2 3,-1-1 0,0-1 2,-1-5-1,-2 0-1,1-3 2,2-2-1,-2-2-1,1-1 1,0-1-1,-4 0 2,3 0-1,-2-1 1,-1-9 3,1-4-3,-4-4-2,-1-2-6,0 1-1,0-4 7,0 1-3,0-1-1,0 7 0,0 2-7,0 5 4,0 4 4,0 1-5,2 2 8,4 2-9,6 0-10,0 0 13,2 0 0,2 0 5,1 2 1,0 4 0,2-3 0,-1 0 0,2 0-1,0-1 1,0-1 0,2 0-1,2-1 1,-2 0 4,-1 0-4,2 0 0,-4 0 0,-5-5-3,-7-2 9,0 0-3,-7 0 42,0-3-1,0 2 16,-5 0-9,-9 2-13,-4 3-21,-4 3-17,-7 0 0,-2 14-2,3 7 0,4 4-1,6 4-4,9 1-1,6-2 8,3-2-7,0-5 7,3-1-2,15-4 2,3-4-4,12-4-2,4-4-15,2-4-9,0 0-29,-7 0-60,-5-9-153</inkml:trace>
  <inkml:trace contextRef="#ctx0" brushRef="#br0" timeOffset="96097.3604">14455 2925 285,'0'0'98,"0"0"-40,0 0-7,0 0 9,0 0-12,0 0-19,0 0 4,-17-23-8,13 23-1,-5 0-17,0 0-6,-4 0 2,-5 6-3,-3 8-3,-2 4 3,-2 6 2,1 2-2,5 2-5,1 4 4,6 3-2,6 1 1,3 1 1,3 1-12,0-2 9,0-1-15,12-5 6,5-3 13,6-2-7,9-5-2,5-3 8,4-8 1,5-5 3,-3-4-3,1 0 0,-3-11 5,-2-7-3,-5-4 1,-1-5 4,-9-3 0,-8-3 0,-2-2 3,-6 1 2,-6-4-7,-2 2 0,0-1-5,-2 1 2,-14 2 1,-3 4-3,-5 4-5,0 5 2,-1 8-8,2 3 9,4 7-21,1 3-67,1 0-36,0 8-93</inkml:trace>
  <inkml:trace contextRef="#ctx0" brushRef="#br0" timeOffset="96633.3283">14967 2880 168,'0'0'210,"0"0"-164,0 0-46,0 0-1,0 0 1,0 77 1,0-44 15,0 1 0,0 1 10,0 0-13,0-2-12,0 1 5,0 1 0,0-3-6,0-2 4,0-6-4,1-3 0,1-4 0,1-6-43,0-3-50,-2-6-82</inkml:trace>
  <inkml:trace contextRef="#ctx0" brushRef="#br0" timeOffset="97161.292">14990 2915 276,'0'0'37,"0"0"37,20-77-11,-10 56-22,1 3-4,1 3-6,4 1-14,2 5-5,-1 1-12,2 5 11,-1 3-1,1 0-10,0 8 0,-2 13-1,-4 3-8,-5 6 9,-8 0 0,0 4 11,-3-1-5,-18-5-2,-6-1 0,-3-2 6,-1-6-7,1-4-3,5-4-6,8-6 2,7-3-3,7-2 7,3 0 0,0 0-5,0 0-4,0 0 9,3 0 0,12 5-4,3 2 4,1 5 0,5 1 0,-2 3 1,-2 0 0,2 2 4,-3 3-5,1 2-1,-2 1 1,-1 0 0,-3 0 1,-2-1-2,0-5-19,-3-4-56,0-6-52,1-5-99</inkml:trace>
  <inkml:trace contextRef="#ctx0" brushRef="#br0" timeOffset="97582.6637">15420 2939 343,'0'0'164,"0"0"-71,0 0-30,0 0-39,0 0-24,0 0 1,72-23-1,-32 20 1,5 0 3,1 1-2,-1-1-2,-6 2 0,-6 1-3,-5 0-33,-6 0-20,-5 0-26,-7 0-54,-6 0-97</inkml:trace>
  <inkml:trace contextRef="#ctx0" brushRef="#br0" timeOffset="97822.6482">15639 2904 299,'0'0'164,"0"0"-133,0 0-6,0 0-25,0 0-12,0 0 11,-4 50 1,4-21 20,0 5 7,0-2-7,0 0-13,0 0-7,0 2 7,-2 2-7,1-2 0,-2-1 6,2-4-6,1-4-1,0-6-62,0-9-106</inkml:trace>
  <inkml:trace contextRef="#ctx0" brushRef="#br0" timeOffset="98254.6253">15923 2983 302,'0'0'35,"0"0"28,0 0-2,0 0 27,0 0-29,0 0-11,-8-23-37,8 23-11,0 13-19,0 14 12,0 8 7,0 3 5,0 2 6,0-2-6,0 0-3,0-2-1,2-5-2,0-1-22,2-6-11,-1-3-6,0-3-29,0-7-27,-1-6-103</inkml:trace>
  <inkml:trace contextRef="#ctx0" brushRef="#br0" timeOffset="98670.5977">15948 3127 279,'0'0'105,"0"0"-101,0 0-4,0 0 0,0 0 0,80-31 6,-57 29-2,3-3 8,-3 2-5,1 0-5,-1-3 1,-1-1-3,-3-6-5,0 0-18,-5-2-27,-5 0 31,-4 1 19,-5 1 0,0-1 56,0 3 11,0 3 23,-5 3 6,2 2-35,0 3-7,2 0-32,-1 0-22,-2 23-11,-3 5 5,1 7 6,1 0 1,4-3-1,-1 2 3,2-2-5,0-1 4,0-1-2,0-5 0,0-4-25,0-4-52,8-6-50,1-8-79</inkml:trace>
  <inkml:trace contextRef="#ctx0" brushRef="#br0" timeOffset="99198.5667">16448 3029 463,'0'0'6,"0"0"1,0 0-3,0 0 2,0 0 71,0 0-4,0-27-49,-6 30-24,-10 16-2,-2 10 2,-3 9 0,6 5-3,2 4 3,8-5-2,4-3-2,1-7 3,0-6 1,4-5 0,9-6-2,1-2-3,5-5 3,2-5 2,3-3 18,3 0-8,-2-15-5,-1-8 0,-3-6 5,-1-3-9,-5-5 5,-5 1 6,-4 1-12,-5 4 11,-1 2-5,0 1-4,-3 3-2,-11 4-9,-3 5-49,-1 7 3,0 5-56,0 4-73</inkml:trace>
  <inkml:trace contextRef="#ctx0" brushRef="#br0" timeOffset="99814.5255">16848 2972 522,'0'0'70,"0"0"17,0 0-55,0 0-27,0 0-5,0 0-5,-9 4-11,9 22 8,-3 10 6,0 4 4,-3 4-1,3 0 0,-1-5 2,1-6-3,0-3 0,-2-6-2,4-1 5,-1-2-1,1-6-2,1-3-3,0-5-34,0-7-58,0 0-82,12-7-74</inkml:trace>
  <inkml:trace contextRef="#ctx0" brushRef="#br0" timeOffset="100246.4991">16848 2996 650,'0'0'30,"0"0"7,0 0-12,0 0-25,0 0 0,0 0-1,0-60-2,15 63-10,1 18-2,8 9 15,-2 4 0,0 2 0,0 2-1,-3-3 2,-1 0 0,2-6-1,-4-1 1,0-7-1,-4-2 3,2-5-3,-5-5 0,-2-2-1,-1-3-9,1-4-1,-2 0 0,1 0 8,2-13 6,0-8 2,0-6 9,-4-3 4,-1 0 10,-3-1-3,0 0 12,0 3 4,0-1-36,0 2-5,0 1 0,0 3-22,0 4-7,0 3-11,0 2-37,6 3-72,6 3-161</inkml:trace>
  <inkml:trace contextRef="#ctx0" brushRef="#br0" timeOffset="100832.7837">17403 2988 42,'0'0'93,"0"0"30,0 0-36,0 0-5,0 0-35,0 0-36,-50-21 4,33 21-13,-4 11 1,0 8 19,0 7-21,2 7 10,4 5-8,2 2 1,5 1 1,7-5-3,1-6 0,0-4-2,0-7 6,10-2-6,5-5-1,2-3 0,6-6 1,4-3 4,1 0-1,4 0-3,-4-14 1,-3 0 0,-6-4-1,-3-5 1,-7-3 40,-3-1 8,-5-2-28,-1 1 22,0-1-11,-1 4-8,-8-2-12,-2 1-6,3 2-2,1 6-4,3 4-32,1 8-26,3 3-64,0 3-24</inkml:trace>
  <inkml:trace contextRef="#ctx0" brushRef="#br0" timeOffset="101456.7477">17794 2923 249,'0'0'154,"0"0"-62,0 0-14,0 0-51,0 0-27,0 0-3,0 31-1,0-3 4,0 7 16,0 3-11,0 3 6,0 2-6,-2-1-4,-4-1 6,-1-5-1,0-3-5,-3-3-2,4-3-1,1-6-18,2-6-34,3-4-35,0-10-92</inkml:trace>
  <inkml:trace contextRef="#ctx0" brushRef="#br0" timeOffset="101920.7178">17770 3010 474,'0'0'0,"0"0"0,19-88 0,-1 64 0,0 5 0,-1 3 1,-2 6 3,-2 5-3,0 5 10,1 0-9,1 3-2,0 12-1,1 6-5,-4 4 6,-3 2-1,-6-1 2,-3 2 2,0-3 4,-7 1-2,-13-2 1,-7 0-6,0-3-4,1-6-19,0 0-16,6-9-4,4-1 23,9-5 20,2 0 20,3 0 51,2 0-25,0 0-21,0 3-25,5 5-6,10 2 4,8 2 2,0 2 7,2 0-6,2 0 3,-2 0 0,-1-1-3,-1 2 1,-1-1-1,0 1 0,-2-2-1,-3 1-58,-4-2-98</inkml:trace>
  <inkml:trace contextRef="#ctx0" brushRef="#br0" timeOffset="103044.0447">18477 2994 346,'0'0'178,"0"0"-137,0 0 9,0 0-33,0 0-17,0 0-11,-7 30 7,4 3 0,0 5 4,-1 4 4,2 0-4,-1-1 0,-2-5 6,2-4-6,0-8 0,2-3 0,1-8-2,0 0-12,0-7-19,0-6 0,0 0-59,9 0 33,3-8 56,-3-10-40,0-6 10,-6-5 33,0-3 3,-3-3 51,0-1 4,0 0-3,0 1-31,0 0 6,0 2-4,0 4-8,4 4-2,8 4 0,0 1-16,1 5 10,4 4-10,2 6 0,1 3 0,2 2 0,2 0-8,-2 17 5,-2 5 1,-4 5 1,-7 2-4,-3-2 5,-6 0 0,0-3 11,0-3-6,0-1 0,0-7-4,0-2 2,0-5 1,0-3 0,0-1-4,0-2-10,0 0 6,0-5 4,7-15 10,5-5-6,2-2 2,2-2-2,-1 4 10,2 2-1,-5 4 9,-1 5-16,0 3-5,-2 5-1,0 3-1,0 3-3,1 0 1,3 2-9,3 16 4,-2 4 5,-5 6-4,-3 3 7,-6 4 1,0-2 2,0 1 10,0-1-12,-1-1 2,-4 1-3,1-6-15,4-4-29,0-7-45,0-7-49,1-4-65</inkml:trace>
  <inkml:trace contextRef="#ctx0" brushRef="#br0" timeOffset="103620.0088">19238 2930 223,'0'0'321,"0"0"-313,0 0-8,0 0-13,0 0 2,-7 96 11,-5-60 19,0-2-1,-3 0-7,3-3-2,0-2-6,3-4-1,2-5 0,2-4 1,0-2-1,1-8 0,1-1-1,0-5 10,3 0-11,0 0 17,0-14-17,0-10-26,0-6 19,9-8 6,0-1 1,0 2 7,2 0-5,-1 6 6,-3 2 13,0 4 7,3 1 18,-3 4-41,4 7 3,3 3-8,0 7-9,2 3 7,1 0-2,2 11-7,-1 13 3,0 4 2,-4 4 2,-4 3 4,-4-2 0,-5-2 2,1 0 5,-2-3 2,0 0-1,0-1-6,0-4 4,0-2-1,0-3-5,0-2-14,0-4-19,0 0 3,0-4-39,0-7-65,0-1-57</inkml:trace>
  <inkml:trace contextRef="#ctx0" brushRef="#br0" timeOffset="103851.9922">19204 3117 432,'0'0'86,"0"0"-55,0 0-31,0 0-2,0 0 1,0 0-1,87-14 3,-65 12-1,0 0 2,-2 2 3,0 0-4,0 0-2,-8 0-106,-3 0-175</inkml:trace>
  <inkml:trace contextRef="#ctx0" brushRef="#br0" timeOffset="104379.9576">19603 2898 100,'0'0'465,"0"0"-356,0 0-36,0 0-47,0 0-26,0 0-1,3 2-6,-1 20-11,3 11 9,-4 6 9,-1 5 0,0 1 1,0 0 5,-6-1-3,4-5-3,2-6-1,0-5 1,0-5-1,11-5-6,1-3-7,3-2 12,2-8-9,6-3 11,6-2 3,3 0-1,6-12-2,2-4-27,-1-1-36,-3 2-73,-8 3-136</inkml:trace>
  <inkml:trace contextRef="#ctx0" brushRef="#br0" timeOffset="105208.271">20730 2869 339,'0'0'141,"0"0"-74,0 0-46,0 0-21,0 0-10,0 0 10,0 91 14,0-55 4,0 0-6,0 0-7,0-1-3,0-2 2,-1-1-1,-2-4-1,0-2-2,0-5 0,1-2-15,2-5-28,0-1 14,0-5-33,0-6-73,6-2-198</inkml:trace>
  <inkml:trace contextRef="#ctx0" brushRef="#br0" timeOffset="105912.2307">20746 2913 203,'0'0'0,"0"0"0,0 0-2,0 0 6,0 0 13,0 0 56,20-37-3,-20 37-2,0-2-8,0 0 0,2 1-11,-1-2-10,6 0-10,4-3-28,6-2-1,8 1 0,3 1-1,-1 3 1,-2 1-3,-6 2 3,-2 0 0,-1 5-1,-1 13-10,1 6 9,-6 3-1,-9 2-2,-1-3-11,-6 0-13,-16-4 16,-5-3 6,2-4 6,0-3 1,5-3 3,2-4-2,4-2 2,7 0-3,0-3 1,4 0 0,3 0-1,0 0 4,0 0-2,0 0 13,0-6-15,10 1-1,5 2 0,6 1 0,-2 2-2,4 0 2,-3 0 1,-1 13 0,0 0-1,-2 5 1,0 3 0,-4 5 0,-4 1-2,-4-1-2,-5-1 4,0-3 0,0-2-1,-9-2 6,-9-1-4,-2-3 5,-2-4-2,-2-2-1,2-5-3,1 0 0,-3-3 4,2 0-4,0 0-6,2-2-26,4-9-78,4-2-126</inkml:trace>
  <inkml:trace contextRef="#ctx0" brushRef="#br0" timeOffset="106664.1828">21461 2865 289,'0'0'90,"0"0"11,0 0-23,0 0-28,0 0-23,0 0-18,0 0-9,0 21-20,0 9 19,-9 6 2,-3 5 2,2 1-2,-5-1 0,1 0 1,0-1 5,0-4-4,2-4-3,0-6 0,3-3-5,2-6 1,2-5-15,1-6-5,4-3-12,0-3-14,0 0-18,0-3-74,10-12-126</inkml:trace>
  <inkml:trace contextRef="#ctx0" brushRef="#br0" timeOffset="106992.1609">21439 2952 189,'0'0'81,"0"0"9,0 0-41,49-87-26,-35 73-10,-3 4-5,-3 2 9,-4 7 20,-1 1-17,2 0-15,1 5-5,6 17 0,-2 8 22,-1 7 0,1 4-5,-4 2 3,-1-3-12,1-2-6,-3-1 9,3-5-11,-3-2 0,1-5 4,1-1-4,-2-4 3,0-4-2,0-2-2,1-1-47,3-6 17,-2-6-63,1-1-113</inkml:trace>
  <inkml:trace contextRef="#ctx0" brushRef="#br0" timeOffset="107216.1474">21446 3113 454,'0'0'66,"0"0"-50,0 0-16,0 0-1,0 0 1,81-7 5,-56 7-4,0 0-1,0 0 0,-2 0-6,-2 0-67,-6 0-140</inkml:trace>
  <inkml:trace contextRef="#ctx0" brushRef="#br0" timeOffset="107928.1019">22012 2937 360,'0'0'191,"0"0"-157,0 0-23,0 0-10,0 0 3,0 0 6,6-63 11,-6 58 17,-11 1-22,-7 1-16,-4 3 0,-6 0-6,-4 0 6,3 0-11,7 7 9,5 3 1,6 1-5,6 6-3,0 4-3,5 3-2,0 0 9,0 2-2,15 0 2,5-1 4,5 2-4,1 0 3,3-3-19,-1-1-16,-6-2 16,-4 0 14,-6-2-14,-6-3 16,-6-3 2,0-1-9,-1 0-14,-16-1 26,-1-4 3,-1-1 3,-1-1 1,0-3 3,-1 1-9,1-3-1,-1 0-12,2 0-29,3 0-71,1-2-63</inkml:trace>
  <inkml:trace contextRef="#ctx0" brushRef="#br0" timeOffset="108560.0629">22270 2958 307,'0'0'126,"0"0"-57,0 0-30,0 0-28,0 0-8,0 0 14,79-7-1,-51 4 6,2 1-2,1 0-14,0 1 2,-1 1-8,-5 0 0,-5 0 1,-4 0-1,-6 0-23,-4 0-53,-5 0-73,-1 0-186</inkml:trace>
  <inkml:trace contextRef="#ctx0" brushRef="#br0" timeOffset="108816.0458">22455 2926 243,'0'0'96,"0"0"-66,0 0-23,0 0-7,0 0 28,-15 92 26,8-55-18,1-1-21,1-3-6,3-2-8,1-2 2,1-1-4,0 1 2,0-5-1,0-1 2,0-5-2,0-3-18,-3-5-81,-3-3-161</inkml:trace>
  <inkml:trace contextRef="#ctx0" brushRef="#br0" timeOffset="109030.0189">22243 3338 568,'0'0'40,"0"0"-39,0 0-1,0 0-16,0 0 16,0 0 3,104 8 9,-62-8-4,3 0-1,1 0-2,-1 0-4,0 0-1,-6 0-4,-7 0-60,-8-1-147</inkml:trace>
  <inkml:trace contextRef="#ctx0" brushRef="#br0" timeOffset="109737.6784">23060 2892 182,'0'0'290,"0"0"-226,0 0-15,0 0-35,0 0-4,0 0-9,-81-23 4,68 23-5,2 8-4,-1 9 3,-1 2-1,3 4-2,4 3-3,5 2 5,1 2-8,0 2 0,7 2-4,16-1-8,3 3 21,7-1 1,2-2 8,-2-5-1,-5-3-4,-6-6-1,-8-4-2,-8-2 0,-5-5 0,-1 0 1,-1-1 8,-17-2 8,-9 0-3,-5-4-5,-2-1-8,3 0-1,1 0-22,-1 0-25,2-1-45,4-1-96</inkml:trace>
  <inkml:trace contextRef="#ctx0" brushRef="#br0" timeOffset="112585.4946">24997 2671 236,'0'0'90,"0"0"-69,0 0-5,0 0-11,0 0-3,0 0 0,-27-35 3,17 32 9,1-1 25,0-1-9,-2 2-15,-5 1-10,-2 2-3,-1 0-2,-5 0 0,2 0-6,0 0 10,2 8-4,2-1 0,4 3-2,4 0 0,1 2-1,3 2-5,1 2 2,5 2-1,0 0 4,0 2-4,0-1 5,5 1 2,6-2 0,3-1 0,3-2-5,2 0 4,3-2 1,2-1 34,2 1-32,-2-2 9,-4 3-9,-6 0-2,-4-1 5,-5 1-4,-5 1-1,0-2 0,-10 1 3,-10-2 3,-2-2-3,-4-3 7,7-3-7,3-3 4,3-1 0,6 0 7,3 0 5,2 0 5,2 0-6,0-1 9,0-5 13,3 5-35,6-3-5,-2 4-8,1 0 1,0 10 3,-1 15-8,-4 8 12,-3 11-2,0 7-2,-5 3 0,-9 4 4,-2-9 2,6-2 6,4-8-8,5-5 0,1-3 1,0-5-1,7-3-3,11-5 0,6-6-6,9-6-1,9-6-57,7 0-46,0-14-146</inkml:trace>
  <inkml:trace contextRef="#ctx0" brushRef="#br0" timeOffset="113097.4636">25333 2776 576,'0'0'110,"0"0"-79,0 0-31,0 0-11,0 0-3,0 0 14,0 118 0,-5-71 1,1 2-1,-1-5 0,1 5 0,-1-1 0,1 0 0,-3-2 0,4-6 0,-2-5 1,2-4-1,2-2 0,-3-6-1,1-5-36,2-8-103,1-7-187</inkml:trace>
  <inkml:trace contextRef="#ctx0" brushRef="#br0" timeOffset="113881.4131">25698 2886 488,'0'0'44,"0"0"-16,0 0-1,0 0-7,0 0 5,0 0-25,-10 14 0,-2 16 0,-4 5-3,2 6 3,4 2 0,4-3 2,4-1 2,2-4-8,0-2 4,8-4-1,10-7 1,2-2 0,1-10-1,5-4 2,1-6-1,4 0 13,0-2-8,2-21 3,-2-6-5,-2-4 1,-6-3 2,0 0 2,-7 0-6,1 1 4,-5 2-3,-3 1 5,-5 8-2,-4 3 8,0 9 24,0 4 8,0 6-6,0 2-9,0 0-31,0 4-8,-3 19-15,0 10 21,2 3 2,1 0 0,0-1 0,0-2-4,6 0 1,8-4-28,2-5 0,4-5-19,4-5-55,1-7-35,0-5-115</inkml:trace>
  <inkml:trace contextRef="#ctx0" brushRef="#br0" timeOffset="114465.3776">26309 3328 244,'0'0'11,"0"0"13,0 0 36,0 0 2,0 0 12,0 0-28,0 0-21,29 6-8,-14-10-12,0-5-4,0-5 9,-3-1-4,3 0 2,-5-3-8,-2 6 4,-4 1-2,-4 6 2,0 3 3,0 2 13,0 0-19,-6 9 0,-4 12-2,-5 1-7,4 3 7,4-3 1,1-1 0,5-1-1,1-3-2,0-4-22,1-2-62,11-5 17,2-5-98</inkml:trace>
  <inkml:trace contextRef="#ctx0" brushRef="#br0" timeOffset="114698.7131">26492 3110 503,'0'0'36,"0"0"-36,0 0 2,0 0-2,0 0-9,0 0 5,0-7-45,0 7-68,0 0-52</inkml:trace>
  <inkml:trace contextRef="#ctx0" brushRef="#br0" timeOffset="115658.6553">26853 2817 225,'0'0'150,"0"0"-53,0 0-20,0 0-43,0 0-23,0 0-3,0 0-8,-2 0-2,2 3-4,10 7 1,9 4 5,8 0 10,7-1 0,5 0-5,3 1-3,1-2-2,-4-1 0,-2-2 0,-4-3 0,-6 1 2,-3-2-4,-8-2-4,-7 0-7,-6-2 6,-3 4-13,0 0-11,-8 8 31,-14 3 1,-6 4 10,-4 5-10,-2 4 1,-3 2 2,2 1-4,1 0 4,6-1-5,1-3 5,5-4-8,4-2 4,7-2-17,7-5-46,4-3-156</inkml:trace>
  <inkml:trace contextRef="#ctx0" brushRef="#br0" timeOffset="116650.5884">27430 2690 97,'0'0'38,"0"0"34,0 0 0,0 0-43,0 0 19,0 0-9,50-64 7,-40 57-7,2 4-23,2 0-9,2 2-4,-2 1-2,0 0 0,-3 0 2,0 0-1,-1 9-2,-1 6-2,1 8 2,-6 2 9,-2 4-4,-2 0-1,0 2 1,-9-1-4,-7 2 0,-4 1 1,1-4 0,-2 0-1,0-3-1,4 0 0,0-4 0,3-1 0,2-3 0,6-4 0,2-4 0,4-2 0,0-3 0,0 0-2,7 0 2,11-2 15,6-3-7,-1 0 5,-3-1-13,-3-7 6,-7 2-4,-4 2 5,-6 2 4,0 1 66,0 1-11,0 0-38,0 0-28,0 0-4,-10 13-10,-2 6 14,-2 9 0,5 2-6,2 3 3,4 5 0,2-4 3,1 1 0,0 1 0,0-3-1,0-1 1,-3-3 0,0-1 3,-4-4-3,-2-2 0,-2-2 3,-3-5-3,-5-3 0,-6-4 0,-8-4 1,-8-3-2,-1-1 0,1 0-23,4 0-41,7 0-76,6-4-372</inkml:trace>
  <inkml:trace contextRef="#ctx0" brushRef="#br0" timeOffset="117386.5418">27766 3504 255,'0'0'211,"0"0"-197,0 0-14,0 0 0,0 0-6,0 0 6,-3 11 8,3-9 21,0 1 7,0-3-9,7 0-9,6 0 12,3 0-9,0-5-18,1-6 4,-4 0 4,-1-2-10,-5 1 9,-2 2-4,-2 1 0,-3 4-4,0 4-1,0 1-1,0 0-9,-3 4-13,-6 16 6,-3 7 15,3 1 0,5 3-5,4-3 6,0-2 0,0-3-6,0-4-5,6-2-35,4-7 25,5-2-17,0-7-29,1-1-78</inkml:trace>
  <inkml:trace contextRef="#ctx0" brushRef="#br0" timeOffset="117610.5269">27933 3267 663,'0'0'44,"0"0"-44,0 0-27,0 0-26,0 0-25,0 0 25,-3 4-136</inkml:trace>
  <inkml:trace contextRef="#ctx0" brushRef="#br0" timeOffset="117938.5089">28111 3452 542,'0'0'67,"0"0"-47,0 0-18,0 0 1,0 0-3,0 0 0,56 5 0,-21-5 0,-1 0 0,-3 0 0,-4 0-5,-6 0-16,-4 0-68,-7 0-62,-4 0-211</inkml:trace>
  <inkml:trace contextRef="#ctx0" brushRef="#br0" timeOffset="118146.4959">28124 3623 66,'0'0'90,"0"0"2,0 0-14,0 0-12,90 8-36,-60-8-13,2 0-9,0-3-8,2-3-2,-4-2-37,-3 1-118</inkml:trace>
  <inkml:trace contextRef="#ctx0" brushRef="#br0" timeOffset="118442.4755">28597 3282 508,'0'0'99,"0"0"-47,0 0-34,0 0-18,0 0-20,0 0-1,-10 54 16,7-23 5,-2 3 1,4-4-1,-1 1 0,2-2 7,0-2-7,0-3 0,0-3 3,0-4-6,0-4-1,2-2-46,2-3-48,4-6-78</inkml:trace>
  <inkml:trace contextRef="#ctx0" brushRef="#br0" timeOffset="118810.4526">28909 3380 577,'0'0'83,"0"0"-41,0 0-22,0 0-18,0 0 0,0 0 2,0 10-4,0-10 0,0 3 0,0 0-14,0 3-65,1-2 16,4 1-126</inkml:trace>
  <inkml:trace contextRef="#ctx0" brushRef="#br0" timeOffset="119058.439">28951 3638 353,'0'0'105,"0"0"-34,0 0-59,0 0-12,0 0-13,0 0-9,7 3-93,-5-3-159</inkml:trace>
  <inkml:trace contextRef="#ctx0" brushRef="#br0" timeOffset="120188.0571">29097 3396 298,'0'0'123,"0"0"-41,0 0-18,0 0-36,0 0-10,0 0-13,17 0-1,-7 2-4,0 5 0,1 2-1,-1 4-5,-1 9 1,-3 2 4,-1 6 2,-2-1-2,-2-2 1,2-5 0,-3-1 8,0-6-7,0-4-2,0-4-2,0-2 3,0-2-3,0-3 1,0 0 2,0 0 2,0 0 2,0 0 1,3-8 16,3-4-21,1-6 0,4 0-3,4-3 3,-2-3-3,5 2 7,-1 2-4,2 3 0,-1 6-1,-5 4 0,-2 6-2,-3 1-3,2 0 5,-1 16-9,2 7 7,0 3 0,-2-1 6,0 1-3,-2-4 0,1-1 0,-1-3 0,3-1 0,0-2-5,2-6-58,2-3-101</inkml:trace>
  <inkml:trace contextRef="#ctx0" brushRef="#br0" timeOffset="122317.1186">29882 3077 124,'0'0'115,"0"0"-69,0 0-22,0 0 19,0 0-6,0 0 9,0 0-15,0 0-10,0 1 0,4 2 15,8-1-17,3 0 5,4-1-1,2-1-12,0 0 0,2 0-1,-3 0-9,-3-5 6,1-3-4,-2-3 1,-1-2 5,-1-2-8,-3-4 5,0 3-2,-2-4-3,0 1 5,-2-2-6,-2-2 0,-2-1 6,1 0-3,-1-2 0,0 1 1,0 0-3,1 3 8,-1-1-4,1 4-1,-3 2 8,1 0-10,-1 6 3,-1 0 7,0 2-2,0 3 13,0 0-2,0 2-13,0 1 2,0 3-2,0 0 15,0 0-8,0 0-14,0 0 1,0 0-2,0 0 0,0 0-1,0 0-8,-3 11 0,-2 15 4,1 12 2,-5 9 3,2 5 0,-1 6-1,-2-1 0,-1 0 2,2 0-2,0 0-4,1 0 1,3-3 0,1-4 3,-1-3 0,0-3 1,2-4-1,2-2 1,-2-4-2,3-2 4,0 0-2,0-7 0,0-1 1,0-1 0,0-5-1,0-3 0,0-3 0,0-2-2,0-3 2,3-4 0,-3-2 0,1-1 0,-1 0 1,0 0-1,2 0 7,-1 0-4,1 0 3,3 0-5,1 0 0,1-4-2,3-7-12,-2 1 2,-2-7 2,0-2-10,-3-6-4,0-5-29,-3-2-21,0-2-6,0-5 16,0 1 15,-11 1-21,-7 1-47,-2 5-91</inkml:trace>
  <inkml:trace contextRef="#ctx0" brushRef="#br0" timeOffset="122477.1095">30047 3251 241,'0'0'72,"0"0"-72,0 0-34,0 0-7,0 0 35,0 0 6,0 0 12,72-39 8,-51 37 10,1-3-20,4 4-10,0-2 0,4-2 3,0 0 2,-3 3-2,-5-1-3,-7-2-13,-6 0-54</inkml:trace>
  <inkml:trace contextRef="#ctx0" brushRef="#br0" timeOffset="123567.6233">30541 3031 298,'0'0'77,"0"0"-69,0 0-7,0 0 4,0 0-3,-58 82-1,52-59 4,4-2 0,2 0-5,0-3-5,0-2 5,3 0 7,9-4 28,2-2-11,2-2-6,2-4-5,-3-2-5,3-2-4,-3 0-1,1-2 4,-2-10 3,2-5 22,-4-4-15,2-4 0,-3-2-12,-5-2-5,-3 2-12,-3 1-11,0 5 19,-1 5-7,-8 4 8,-1 4 3,-1 4 2,4 4-2,0 0 0,0 0 3,3 0-7,1 1-1,3 5 5,0 2-1,0-2-6,3 0 3,10-1 3,2-1 1,4-1 0,4-2 2,-1-1 1,1 0-3,0 0 4,-3 0-2,1-5 5,0-5-7,-5 0 0,-1-2-3,-5-2 6,0 0 1,-5-3-2,-5 0-1,0 2 10,0 0 14,-8-1 24,-5 4-37,3 1 18,0 3-3,5 4 0,4 3-15,-1 1-3,2 0-9,0 0-1,0 0-5,0 0-16,0 0-4,9 0-3,9 7 29,4 2 1,4 3 3,-1 3 5,-3-1-9,-2 4 0,-5 1 0,-1 4-3,-3 4 7,-2 3-12,-3 1 13,-2 4-5,-4-2 0,2-3 3,-2-2-2,1-6 0,4-2 2,4-2-3,7-3-1,7-3-4,8-2 3,8-4-13,1-4-50,-1-2-131</inkml:trace>
  <inkml:trace contextRef="#ctx0" brushRef="#br0" timeOffset="126380.3859">3894 4730 220,'0'0'145,"0"0"-86,0 0-4,0 0-2,0 0 12,0 0-16,0 0 8,-3-17-20,3 17-4,0 0-15,0 0-15,0 0-3,0 0-9,0 17-3,0 10 12,0 9 4,0 4 2,3 3-2,2-1-4,-2-4 0,-1-4 2,1-4 0,-3-3-2,0-3-3,0 1-17,0-3-7,0 2-26,-3 0-45,-6 1-49,3-7 30</inkml:trace>
  <inkml:trace contextRef="#ctx0" brushRef="#br0" timeOffset="126977.4282">3907 5004 37,'0'0'255,"0"0"-228,0 0-27,0 0 0,0 0 2,0 0 15,70-6 5,-52 6 6,2 0-12,2 0-5,5 0-5,-2 0 1,3 0-6,-5-7 0,-1 2 3,-3-1-2,-5-2-2,-2 1 3,-6-2-2,-3 0 5,-3 0 29,0-3 18,0-4-18,0 0-2,0-2-13,-5 0 1,-3 1 13,3 2-9,-1 3-13,3 2-5,0 3 8,3 3-13,0 3-1,0 1 24,0 0-8,-3 0-17,3 15-23,0 13-5,0 10 28,0 4 10,0-1-1,9-7-8,0-1-2,1-4 2,-1-3 5,-1-4-5,2-2-2,-7-4-21,5-1-38,-5-3-18,1-4-60,-1-4-109</inkml:trace>
  <inkml:trace contextRef="#ctx0" brushRef="#br0" timeOffset="127649.3921">4480 5047 258,'0'0'94,"0"0"-75,0 0 5,0 0 3,0 0-3,0 0-3,0 0-9,18 2 4,-6-4-6,1-4-8,-1 1 2,0-5 0,-3 3 5,-3 1-6,0 0 1,-3 3-4,0 1 14,-3 1 3,0 1 8,0 0-16,0 0 3,0 1-12,0 15-11,0 3 11,3 2-1,0 2 6,3-4-5,1-1 0,5-3-2,0-3-1,3-3 1,3-3-54,1-4-30,1-2-11,2 0-116</inkml:trace>
  <inkml:trace contextRef="#ctx0" brushRef="#br0" timeOffset="127865.3726">4575 4831 327,'0'0'394,"0"0"-375,0 0-18,0 0-1,0 0-4,0 0-66,-5-9-41,5 15-28,0 6-17</inkml:trace>
  <inkml:trace contextRef="#ctx0" brushRef="#br0" timeOffset="128835.2934">4799 5143 394,'0'0'93,"0"0"-93,0 0-13,0 0 9,0 0 4,0 0 32,36 7 0,-17-7-11,-2 0-2,2-9-14,1 0 3,-1-2-6,3-1 9,-5-1-10,-4-4 2,-2-1 7,-4-2-7,-2-2-3,-3-4 5,-2-1-4,0-1 17,0-3 7,0 0-20,-2 1 5,-6 2-6,1 6 15,-4 4 13,4 3-21,-2 6 11,3 3-8,0 1-6,0 5 2,-3 0-10,-6 0-5,-1 18 4,-4 11-2,4 9 3,2 7 0,4 5 0,4-3-1,6-1-2,0-5-6,3-9 7,13-1 2,4-9-2,5-2-8,2-4 9,7-5-2,1-4 2,1-4-4,-1-3-1,1 0-17,3-12-21,-2-6-56,-2-3-117</inkml:trace>
  <inkml:trace contextRef="#ctx0" brushRef="#br0" timeOffset="130620.3942">5356 4641 551,'0'0'106,"0"0"-90,0 0-16,0 0-17,0 0 11,0 95 6,0-50 0,0 3 3,0 2-3,0-2 21,0-2 2,0-3-11,0-7-5,0-3-4,0-7-1,0-5 1,-2-8-1,1-4 4,-1-4-5,2-4-1,0-1 0,0 0 4,0 0 4,0-6-6,0-7 9,0-6-11,0 1-2,0-1 2,0-4 7,9 1-7,6-2-1,0 3-5,4 6 4,-4 4 1,0 8 1,0 3-7,0 0 5,0 4-6,4 12 3,-5 2 4,-1-2-3,-5 3 3,-2-5-1,-3 3 2,-3-4 1,0 3 1,-11-3-2,-8-1 0,1-1 0,-3-4 4,0 1-3,-1-4 1,7-1-1,1-3-1,4 0-4,4 0-4,3 0-3,3 0 6,0 0-8,0 0-11,0 0-4,3 0 0,8 0 22,5 0 5,-1 0 1,9 0 1,1 0 0,6 0-1,2 0-1,-3 0 1,-2 0 0,-1 0 1,-3 0-1,-6-4 0,3-1-1,-6-2 1,0-2 1,0-3-1,1-4 0,2-2 1,0-1 0,-2-5 0,-2 0 2,-5-2 0,-5-1-3,0 2 1,-4-1-1,0 2 9,0 3-8,0 3-1,-5 4 0,0 7-1,1 2 1,-2 4-3,3 1 3,-5 0 0,4 0-3,1 11 3,1 7-1,2 2-8,0 4 6,0 1 3,0 0-2,5-1 3,2-3-1,1-1 1,-1-4-1,6-1-5,-2-2 1,7-6 0,1-1 4,-1-3 13,2-3-10,-1 0 6,-4 0 1,0-3-9,-3-6 6,-2-5-7,1-1 1,-4-1 2,-2-1 0,-2 1-3,-3 0 6,0 3-1,0 0-4,-3-1-1,-6 0-11,1 3 3,-1-2 8,5 3 4,-1-1-4,4 4-4,-1-1-16,2 5 6,0 2 11,0-1 1,0 2-2,0 0 2,0-1-3,12-1 5,5 2 0,-1 0-2,-1 0-8,4 0 10,-2 0-2,5 0 2,-3 3-1,-2 3 1,-1 3-1,-4 0-2,-4 2 2,2 1-13,-4 1 6,-3 3 8,-1 0 15,-2 4 7,0 1-16,0 1 2,0 1-6,0-2 3,0 0-3,7-2 1,9-3-3,0-4 1,3-5-1,-1-7 8,3 0 18,-1 0-8,-1-9-7,-3-6-5,-1-4-3,-2-4 0,-2-4 4,0-3-3,-3-3-1,1-6 0,2-3-1,-1-2 3,-3 1-5,-1 4 0,-1 5 1,-5 4 4,0 6 36,0 7-11,0 6 9,0 8 7,0 3 1,0 0-27,0 0-20,0 18-13,-5 16-9,-1 11 22,2 6 4,1-3-3,3-1-2,0-6-3,0-7 4,3-7 0,4-4-4,4-7-1,2-3-25,4-8-7,2-5-25,6 0-37,-1-5-99</inkml:trace>
  <inkml:trace contextRef="#ctx0" brushRef="#br0" timeOffset="130924.3779">6215 4818 360,'0'0'73,"0"0"-56,0 0 39,100 0-47,-63 0-2,5-4 2,-3 0-8,-3 1 5,-5 0-6,-1 1 1,-8 2 6,-2-2-7,-4 1-71,-2-2-234</inkml:trace>
  <inkml:trace contextRef="#ctx0" brushRef="#br0" timeOffset="131828.3193">7007 5016 299,'0'0'117,"0"0"-109,0 0 5,0 0 6,0 0 3,0 0 16,21 4 13,-5-4-12,1 0-9,4 0-6,3-2-15,1-9-4,2-3 6,0-4-8,1 0-3,-7-5 0,-6 1 0,-5-2-7,-5 1 7,-5 2 0,0 0-1,0 5 1,0 2 4,-5 7-2,2 2 2,2 3 29,1 2-18,0 0-15,0 13-27,10 7 25,7 6 1,4 0-1,1-1 4,3-2-3,-5-2 1,1-3 0,-6-2-1,-5 1 3,-7-3-4,-3-1 2,0-1-46,-11 1 30,-9-5 11,-6 0-2,-2-2-1,1-4-20,-1-1-79,-2-1-80</inkml:trace>
  <inkml:trace contextRef="#ctx0" brushRef="#br0" timeOffset="132582.8389">7589 4713 455,'0'0'86,"0"0"-31,0 0-7,0 0-5,0 0-8,0 0-19,-3-7-12,3 7-4,0 18-25,0 12 25,0 10-1,0 7 2,0 1 7,0 1-6,0-4 11,0 0-4,0-3-6,0 0 0,-1-1-3,-2-3 3,-2-6-3,4-1 0,-1-6 0,-1-2 0,2-7-21,1-5-8,0-4-17,0-7-63,0 0-99,6-1-53</inkml:trace>
  <inkml:trace contextRef="#ctx0" brushRef="#br0" timeOffset="132998.8161">7631 4938 488,'0'0'36,"0"0"-9,0 0-17,0 0 18,0 0 25,0 0-9,13-65-13,-8 62-26,8 1-5,4 1 0,5 1-5,2 0 5,1 6-1,-4 10 2,0 4-2,-7-1-3,-4 2 2,-6-3-1,-4-1-10,0-3 5,0-1 8,-14-1 2,-3-3 7,-1-1-3,0-4-5,2-1-1,-1-1-16,-2-2-22,4 0-10,-3 0-55,2 0-90</inkml:trace>
  <inkml:trace contextRef="#ctx0" brushRef="#br0" timeOffset="134106.9573">8176 4873 346,'0'0'209,"0"0"-190,0 0-10,0 0-6,0 0 8,0 0-9,-59-33 1,43 33 8,-5 0-11,0 16 1,-3 8-1,-3 3 2,8 0-2,4-1 0,7-5 0,5-3 0,3-3-3,0-3 3,5-1-3,7-4 0,4-2-3,1-4 6,5-1 0,2 0 0,0 0-6,1-10-27,-2-4 24,-3-1 8,-4-1 0,-2-1 1,-3-1 0,-2 3 1,-2 1 3,-4 6 27,-3 1 4,0 4 40,0 2-31,0 1-31,0 0-13,0 0-4,0 0-16,3 11-20,2 2 38,2 2 2,2-3 0,6-2-1,-1-2 1,3-2 2,4-5-2,-1-1-1,5 0-1,0 0 4,4-7-4,0-7 1,0-1 1,-1-1 3,3-2-3,-2 0 0,-5-3 2,4 3-2,-1-2 0,-2 4 0,-4 2 0,-6 3 0,-3 4 0,-5 4 2,-2 0-4,-5 3 4,0 0 1,0 0 5,0 0 11,-15 0-17,-3 0-2,-6 10-1,-1 10-4,0 4-1,5 5 6,4-1-2,7 0 1,4-2 0,4-3 1,1-2-6,0-4 5,4-5 0,10-1 1,4-4-1,0-3 3,6-2-7,4-2 5,2 0 0,1-3 3,2-11-1,-2-4-2,2-6 0,-3-4-1,-2-4-2,-7 0-28,-9 2 13,-6 2 18,-6 5-2,0 5 2,0 6 53,-9 6 4,-2 3 6,1 3-28,3 0-12,-2 4-23,1 18-8,-2 7 7,2 5-1,4-1-1,4-2 2,0-2-1,0-5 2,9-4-1,9-5-1,0-3 0,6-4-17,5-7-12,7-1-18,1 0-105</inkml:trace>
  <inkml:trace contextRef="#ctx0" brushRef="#br0" timeOffset="134950.4799">9863 4400 182,'0'0'345,"0"0"-273,0 0-2,0 0-60,0 0-10,0 0-23,0 71 22,0-23 1,0 0 19,1-1-5,-1-6 8,2-2-10,-2-4-9,3-1-1,-3 0 4,0 0-1,0-1-5,0-5 6,0 0-5,0-4-1,0-5-1,0-5-40,-3-7-28,3-5-63,0-2-101</inkml:trace>
  <inkml:trace contextRef="#ctx0" brushRef="#br0" timeOffset="135428.7127">9852 4730 503,'0'0'15,"0"0"-15,0 0 0,0 0-2,0 0 2,102-18 0,-74 18 4,2-2 1,0-1-1,3-2 6,0 0-7,1-3 0,-1-3 1,-6 1-2,-7-2-1,-6-3 7,-2-2 45,-6-2-10,-2-4-29,-1-2-5,-3 1 4,0-2-11,0 6 16,0 4 17,-6 4-13,0 3 14,2 4-5,2 4-22,-2 1-2,4 0-7,0 0 0,0 18-6,0 12-16,0 14 22,0 2 0,0-2-2,0-3 2,0-6 0,4 0 0,-1-3 3,0-2-3,2-1 0,-2-3 1,0-3-1,1 0-33,2-8-15,4-4-62,0-7-110</inkml:trace>
  <inkml:trace contextRef="#ctx0" brushRef="#br0" timeOffset="135748.6966">10484 4849 646,'0'0'35,"0"0"-21,0 0-8,0 0-6,0 0-9,0 0-3,1 30 6,-1-17 6,0 5 14,-1 0-2,-4 3-9,-1 2 0,0 1-1,0 0-1,0 0 1,3 0-1,2-1-1,1-3-11,-2-2-21,1-2-12,-1-5-43,-1-4-113</inkml:trace>
  <inkml:trace contextRef="#ctx0" brushRef="#br0" timeOffset="140912.7831">11558 4725 210,'0'0'66,"0"0"5,0 0-23,0 0-1,0 0-8,0 0-4,0 0 2,-39-40-9,31 35-8,2 2-3,-2-1-10,0 1 10,0-2-4,2 2-13,-2 3 1,0 0-1,-1 0-1,-4 0-1,2 0 4,-2 12-1,-3 2-1,2 0-7,1 4 7,2 2 1,2 3-1,2 1-7,4 1 5,3 1-1,0 0 3,0-4-4,0-1 2,0-2 1,6-4-5,3-4 5,-2 0-2,-1-4 3,3-2-3,3-3-12,6-2 12,4 0 3,7 0 2,-1-8 2,-3-2-4,-1 0-2,-6-1 1,-3 0 2,-3-3-4,-3-2 3,0 1 0,-3-3 6,0 1-6,-3 1 0,-2 2 2,1 2 0,-2 3 5,0 3 3,0 3 0,0 2 30,0 1-21,0 0-2,0 0-17,0 0-11,0 13 0,0 5 7,0 0 8,0-1-8,0-2 1,6-2-3,6-1-3,0-2-22,1-3 12,-4-3-1,6-1 6,0-1 8,0-2-4,3 0 10,-2 0-2,-1-2 7,0-8-3,0-2-2,0-2 2,0 2 8,-5 0 3,0 3-11,1 3 6,1 0 0,4 3-8,1 3 0,5 0 0,-1 0-3,-1 4 3,-1 7 1,-3 3-1,-4 2-1,-3 1-1,-3 1 0,-2-2-2,-4-2 3,0-2-5,0-1 5,0-6-3,0 0 4,0-2 2,-4-3 1,3 0 17,-1 0 18,1 0-18,-1-8-19,2-5 8,0-6 25,0-4-23,3-3-7,9 2 1,3 3-3,1 2-2,2 5 1,0 3 0,-1 7-1,-1 4-4,6 0 0,-2 0-1,5 8-1,-3 5 6,1 2 0,-5 0 0,-2 0-6,-1 0 1,-3 0-30,-3 2-14,0 0 2,-3-1-32,3-2-71</inkml:trace>
  <inkml:trace contextRef="#ctx0" brushRef="#br0" timeOffset="141632.736">12748 4750 470,'0'0'92,"0"0"-27,0 0-20,0 0-24,0 0 15,0 0-27,-66-40 2,47 40-3,1 0-7,-4 2-2,-2 13 1,3 5 0,3 2-1,2 1 0,5 3 1,2 0 0,5-2 0,0-1-1,4-4-7,0-2 6,1-3-12,9-6-6,1-1 2,-2-4-8,7-3-12,1 0 7,2 0 13,0 0 15,-2-12 3,-1-5 3,-4-3-2,0-1 9,-6-3 4,0-5 10,-3 0-9,0-5 16,-1-2-12,-1 1-10,1 0-1,-2-1 11,0 0 4,0-1-17,0 1 14,0 4-11,0 5 5,0 6 11,0 8-5,0 4 2,-2 4-8,1 5 16,-1 0-23,2 2-7,0 26-11,-1 17-3,1 12 14,0 4 2,0-7-2,0-9-2,9-4 1,4-7 1,2-5-3,3-5 2,1-3-20,1-4-4,3-8-26,1-3-47,0-6-42,2 0-189</inkml:trace>
  <inkml:trace contextRef="#ctx0" brushRef="#br0" timeOffset="145818.8524">14224 4289 80,'0'0'114,"0"0"-47,0 0-3,0 0 3,0 0-14,0 0 1,0 0-7,1-3-12,-1 3-3,0 0-8,0 0-1,2 0-9,-2 0-11,0 0 1,0 0 1,0 0 8,0 0 4,0-1-2,0-3 1,0-1-15,-2 3 7,-5-1-9,0 0 4,-3 0-4,1-2 1,-2 2-8,0 1 3,-1 2-1,-3 0-8,3 0 0,-4 0 0,2 0 5,0 10 8,3-1-6,0 3 6,1 0 0,4 3-2,0 1 1,2 1-5,2 1 5,2-1-3,0-1-2,0-1 2,3 0 4,6-2-3,3-3 1,3 1-12,3-4 15,0-1 4,3-1 1,-2-2 7,-2 1-5,-7 0-3,0 3-4,-5 0 0,-1 4 0,-4-1 3,0 4-2,0-1 4,-6 2-5,-10 2 3,-1-4-3,0-4 3,0 1-3,-1-5 0,2 0 1,1-2-3,3-1-3,2-2 5,4 0 0,1 0 1,4 0-1,1 0-3,0 0 3,0 0 10,0 0-10,0 0-10,0 0 8,9 11-3,2 10 1,-3 5 4,0 5-2,-8 7-2,0 4 4,0 4 0,-2-4 17,-4-4-10,1-2-4,1-7 4,1-2-6,3-6-1,0-3 0,0-7-1,6-1 0,11-7-8,6-3-29,7 0 11,5-16-77,-3-2-298</inkml:trace>
  <inkml:trace contextRef="#ctx0" brushRef="#br0" timeOffset="147234.7614">14683 4262 369,'0'0'83,"0"0"-23,0 0-20,0 0-31,0 0 4,0 0-13,0 6-8,0 13 8,0 13 9,0 7 20,0 6-10,0 2-8,0 0-6,0-5 4,0-2-9,0 2 3,0-1-1,0-4 1,0 1 7,0 0-1,0-3-7,0-2-1,0-2 1,0-3-1,-3-6-1,2-4-59,-1-9-60,2-8-174</inkml:trace>
  <inkml:trace contextRef="#ctx0" brushRef="#br0" timeOffset="153716.7172">15016 4414 375,'0'0'165,"0"0"-108,0 0-10,0 0-24,0 0-19,0 0 12,0 0-3,0-4-13,0 4 0,0 8-12,0 12 12,0 5 0,-3 6 2,-1-2-2,1 2 7,0-3-5,1 1-4,2-5 2,0-2-3,3-3-4,10-3 6,2-2 1,3-2-5,-1-1 5,2-4-3,2-3-2,-2-1 5,2-3 2,-1 0 0,-4 0 8,0-3-1,-1-6-5,2-3 8,1-3-8,1-4 2,1-1-5,0-4 1,-2-3 5,-3 0-7,0-2 7,-8 4-2,-2 5 14,-2 4 1,-3 5 0,0 7 20,0 1-6,0 3 0,0 0-17,0 0-17,0 0-9,0 18-9,0 6 13,0 4 5,0 1-2,0-5 2,5-3-3,6-2 1,3-4 1,5-1-17,2-4 7,5-3-4,2-3-23,0-4-32,2 0-64,-8 0-192</inkml:trace>
  <inkml:trace contextRef="#ctx0" brushRef="#br0" timeOffset="155050.208">15790 4822 129,'0'0'100,"0"0"-56,0 0 20,0 0-16,0 0-9,0 0 12,0 4 12,0-4-16,5 0-21,5 0 1,6 0-5,4-3-11,2-6-7,-2-1 5,-4-2-9,-1-1 3,-6 2-2,-3 0 0,-1 1 3,-2 2 3,-1 2-5,0 3-2,-2 2 5,0 1 0,0 0-3,0 0-2,0 4-15,0 18-15,0 13 30,0 6 2,0 2 2,0 1 0,0-3 9,-2-2-12,-3-3 7,-1-3-1,0-3 17,-2-5-16,-1-4-2,2-1-3,-1-6 4,2-4-2,3-3-3,2-5 4,1-2-4,0 0 14,0 0-8,0-15 22,0-4-30,0-4 4,0 1-4,6-2-15,3 1 6,4 2-29,1-3-42,5 1-69,-1-2-169</inkml:trace>
  <inkml:trace contextRef="#ctx0" brushRef="#br0" timeOffset="155394.1888">15953 4595 546,'0'0'67,"0"0"-44,0 0-15,0 0-8,0 0-19,0 0-19,-11-2-88,10 2-218</inkml:trace>
  <inkml:trace contextRef="#ctx0" brushRef="#br0" timeOffset="156178.1375">16238 4360 258,'0'0'145,"0"0"-79,0 0-10,0 0-27,0 0-17,0 0-3,0-2-7,0 2-2,12 0-3,4 5 3,7 5 0,3-1 3,4 0 7,0 2-9,0-4-1,-3 2-2,-5-1 2,-1-3 2,-3 4 2,-5-2-3,-2 4-1,-1 0-4,-4 4 4,-3 1-3,-1-1 3,-2 1 0,0 2-7,-5 3 7,-11 2 0,-2 1 0,-6 0 2,-4 3-1,-2-3 2,0 0-3,2-1 1,1-1-1,4 1 0,4-2-3,4-1-28,8-4-65,2-7-173</inkml:trace>
  <inkml:trace contextRef="#ctx0" brushRef="#br0" timeOffset="157490.0525">16663 4077 223,'0'0'40,"0"0"-9,0 0 2,0 0 6,0 0-4,0 0 3,76-32-14,-61 29-1,-1 3 10,-1 0-25,-3 0-1,1 0-7,-1 4-8,-2 8 1,-1 5 6,-1 4 1,-5 4 0,-1 1 2,0 1 13,0-1 13,-4-2-16,-3-1-10,-4-1 6,1-1-7,1-1-1,0-2 0,3-3 3,0 0 0,2-3-2,2-1 3,2-3-4,0 0-3,0-2 1,0-1-11,9-1 13,3-1 0,6-1 3,0-1 2,3-1 2,-5 0-4,-3 0-3,-4 0 5,-2 0-3,-6 0 2,2 0-3,-3 0 1,0 0 26,0 0 26,0 0 7,0 0-42,0 0-14,0 0-4,0 6-2,-8 10-1,2 3-6,0 6 8,2 7-1,2 1-3,1 8 2,1-2 1,0 2 1,0-2 5,0-1 7,0-1-11,0 1 2,-6-2-3,2-5 6,-1-2-4,-4-3 0,0-5-2,-6-5 9,2-4-7,-4-3 5,-1-3-5,-2-3-4,-4-1-4,-2-2-20,1 0-52,4-2-132</inkml:trace>
  <inkml:trace contextRef="#ctx0" brushRef="#br0" timeOffset="158425.9945">17215 5036 212,'0'0'263,"0"0"-239,0 0-9,0 0-2,0 0-6,0 0 3,8 1 18,-2-1-5,7-1-14,-1-9 10,3 2-8,-3-3-6,-2-1-3,0 1-1,-3 0 1,-3 3 13,-1 2-9,-1-1-2,-2 6 6,0 1 3,0 0-6,0 0-7,3 15-30,4 14 18,-1 7 12,0 1 5,-2 6-2,-2-1-2,-2-3 3,0 0-4,0-4 7,0-5 6,-9-2 0,-3-3-8,0-4 8,0-5-8,-3-2 2,2-5 7,-5-4 0,0-1 8,0-4-8,3 0-13,0-4 12,5-14-13,7-6-59,3-9-83,1-6-183</inkml:trace>
  <inkml:trace contextRef="#ctx0" brushRef="#br0" timeOffset="158702.0807">17428 4772 189,'0'0'52,"0"0"-50,0 0-2,0 0-7,0 0-15,0 0 2,9 0-74</inkml:trace>
  <inkml:trace contextRef="#ctx0" brushRef="#br0" timeOffset="159070.0553">17634 5050 336,'0'0'217,"0"0"-152,0 0 34,0 0-71,0 0-6,0 0 8,-7 0-13,7 0-17,13 0 0,5 0 0,6-4 2,4 1-2,4-1-18,-1 1-13,-1-1-24,-5 3-26,-7 1-41,-7 0-119</inkml:trace>
  <inkml:trace contextRef="#ctx0" brushRef="#br0" timeOffset="159278.0419">17655 5160 129,'0'0'7,"0"0"87,0 0-53,0 0-19,101 4-15,-69-4 2,-1-5-1,-1-3-8,-6-1-80</inkml:trace>
  <inkml:trace contextRef="#ctx0" brushRef="#br0" timeOffset="159614.0219">18171 4835 435,'0'0'120,"0"0"-90,0 0-30,0 0-11,0 0 10,0 81 2,0-49-1,0 1 8,0-3-2,0 0 2,0-3-2,-1-1-2,-2-3 1,1-4-3,1-2 1,1-4-3,0-4-44,0-4-73,0-5-149</inkml:trace>
  <inkml:trace contextRef="#ctx0" brushRef="#br0" timeOffset="159990.7869">18461 4962 777,'0'0'67,"0"0"-37,0 0-18,0 0-12,0 0-11,0 0 1,0 4-10,0-4-33,0 0-53,4 0-134</inkml:trace>
  <inkml:trace contextRef="#ctx0" brushRef="#br0" timeOffset="160230.7702">18496 5141 254,'0'0'50,"0"0"10,0 0-7,0 0-34,0 0 14,0 0 7,0 0-22,0 0-7,0 0-11,0 0-32,0 0-170</inkml:trace>
  <inkml:trace contextRef="#ctx0" brushRef="#br0" timeOffset="161358.7025">18625 4951 275,'0'0'77,"0"0"-63,0 0 28,0 0-3,0 0 14,0 0 1,15-7-12,-6 5-18,1 1-1,1 1-13,3 0-10,2 0 5,1 10-10,2 5 5,-3 2-7,-3 1 7,-1 3 2,-4-3-2,-4 2 2,-2-4-2,-2-1 5,0-2 0,0 0-5,-2-3 5,-2-4-5,1-1 0,1-4 0,2 1 0,0-2 0,0 0 4,0 0-8,0 0-1,6-9 1,8-8 4,3-4 2,3 2-1,-1-3 4,2 3-3,-2 5-1,-2 5-1,-4 5-1,-4 4 0,-1 0-9,-4 0 4,1 12 0,-2 6 1,-1 0 5,-2-2 0,0-1 3,0-1-7,0-2 8,0-3-4,0-1 1,-4-4 0,3-2 0,1-1 0,0-1 2,0 0 7,0 0 3,0-1-2,0-13 21,5-1-30,3-3 1,1 3 2,2 2-5,-1 2-1,0 5-1,4 4-3,-2 2 4,0 0-8,1 0 6,-4 11 2,0 4-5,1-1 6,-2 1-1,1 0 1,-1-2 2,2-1-2,-1-1 0,0-4-10,4-1-36,-1-4-25,0-2-73</inkml:trace>
  <inkml:trace contextRef="#ctx0" brushRef="#br0" timeOffset="165078.3758">19642 4647 347,'0'0'136,"0"0"-104,0 0 0,0 0-28,0 0-4,0 0-5,0 2 4,0-1 0,0 2-4,0-1 5,2 0 10,2-2 13,2 0-5,2 0-6,2 0 2,2 0-1,3-1-6,-1-8 10,0-1-14,0-6-2,2-3 9,1-5-8,0-5 1,0-1 10,1-5-13,-1-2 0,-3-1 3,-3 0 1,-1 5-2,-3 5 0,-2 4 2,-3 3-3,-2 4 0,0 1 35,0 3-11,0 3-13,0 2 8,0 5-15,0 0 7,0 3 1,0 0-8,0 0 8,0 0-13,0 0-5,0 0 2,0 13-5,-3 12 3,-2 11 4,-1 11 2,5 8 2,-1 4-3,2 1-1,0 1-1,0-4 4,0 0-2,0 2 4,0-2 1,2 0-4,-1-3 1,3-2 4,1-6-6,1-4 4,0-4-3,-1-5-1,2-7 0,-3-7 0,-1-5 0,0-5 1,-1-6-1,-1-2 0,-1-1 2,2 0 4,-1 0 0,6-1 33,1-16-14,3-4-25,-1-3 0,3-3-10,-2-3 2,0-2 3,-3 0-2,-3-2 1,-5 1 5,0 1-10,0 4 10,0 0-4,-3 7 5,-3 3-2,3 3 2,3 5-1,0 3-3,0-3-5,0 3-1,10-1-11,2 2 12,5 2 3,1-2-1,3 1 6,4-1 0,3 2 1,5-3-1,3 2 1,-2-3-6,-1 0 1,-3 1-4,-6 0 9,-6 2-1,-8 2 2,-4 1-1,-4 2 0,-2 0 0,0 0 6,0 0-6,0 0 6,0 0-6,0 0 0,0 0-1,-2 0-4,-9 5-3,-5 4 7,1 1-4,0 1 2,3-1 2,1 3 0,2-1 1,4 1-4,4 2 1,1 1 0,0-1-10,0-4 11,12 2-6,4-6 3,-3-2 2,2-2 1,-1-3 2,0 0 0,3 0 2,1-10-2,-1-3 1,0-3 2,-3-2-2,-3-2 0,-4 1 3,-6-3 1,-1 0-5,0 2 4,0 4 0,-1 4-1,-6 4 1,2 2 2,0 4-4,4 2-2,1 0 0,0 0-1,0 0-9,0 3-6,0 7 16,0-2-5,3 0 5,7-1-2,-2-2 1,1-2 1,4 0 1,0-3 2,7 0-2,1 0-1,4 0 0,0-8-1,1-5 1,-4-5 0,-4-2 0,-5-1 4,-7 0-2,-6 0 1,0-2 5,-1 2 6,-12 2 3,1 1 0,1 4-9,-1 3-5,3 2 0,3 5-3,2 3 0,1 1 0,3 0-14,0 0-4,0 0-21,0 0-6,13 0 13,9 0 26,7 1 3,2 3 3,0 5 1,-1-2 1,-2 5-2,-5 3 0,-3 3-5,-7 6-2,-3 4 7,-7 4-8,-1 3 8,-2-4 4,0 1 2,0-4-5,4-3 7,6-4-8,4-3 0,6-3 0,7-6 0,6-6-11,2-3-26,1 0-207</inkml:trace>
  <inkml:trace contextRef="#ctx0" brushRef="#br0" timeOffset="165670.3372">20072 4701 317,'0'0'86,"0"0"-27,0 0-7,0 0 7,0 0-14,0 0 0,0 0-22,-10-15-16,1 14-7,-3-3 1,-3 4-1,-3 0 5,-3 0-4,0 0-1,2 0-27,-1 2 2,4 6-13,-3 2-41,4 2-4,4 0-35,4-1-49</inkml:trace>
  <inkml:trace contextRef="#ctx0" brushRef="#br0" timeOffset="170937.9873">22148 4203 352,'0'0'117,"0"0"-32,0 0-25,0 0-12,0 0-13,0 0-11,0 0-6,1-6-12,-1 6-3,0 0-3,0 4-10,0 14-2,0 11 10,0 6 2,0 6 8,0 5 7,0-1-6,0-2-8,0-4 5,0-10-6,0-3 1,0-3 4,0-3-2,0-4-3,0-3-46,0-3-16,0-3-22,0-6-42,2-1-135</inkml:trace>
  <inkml:trace contextRef="#ctx0" brushRef="#br0" timeOffset="171545.946">22200 4400 336,'0'0'208,"0"0"-122,0 0-32,0 0-46,0 0-8,0 0-8,74-19 6,-47 16 2,1-1 0,-2 0 2,-1 1-2,-5 0 1,-3-1-2,-3-1 1,-4-1 0,-4 0 3,-1 0-3,-2-2 0,-2-1 6,1 0-3,-2-1 4,0-2-1,0 1 10,0 2 5,0 0-12,0 0 14,0 2-14,0-1 4,0 2 4,0 3 0,0 2-5,0-1 10,0 2-4,0 0-1,0 0-17,0 0-3,0 12-17,0 15 2,0 8 18,0 5 4,0 0-1,0-1 1,0-5-3,0-5-1,0-2-3,-2-5-25,1 0 3,-2 1-13,0-1-26,1-1 19,2-3-107,0-4-211</inkml:trace>
  <inkml:trace contextRef="#ctx0" brushRef="#br0" timeOffset="172096.5529">22661 4599 574,'0'0'148,"0"0"-78,0 0-19,0 0-22,0 0-17,0 0-8,18-41-4,-7 38 0,0 2-2,0 1 0,2 0-5,-1 1 4,3 16-2,-3 1 2,-2 5 0,-1-2 2,-8 2-4,-1-2-9,0 0-3,-6-1 2,-13-2-7,-5 0 5,-2-2 1,0-6-2,1-2 5,7-4 13,6-1 2,9 0-2,3-2-3,0-1-15,0 0 14,0 0-20,16 2 24,8 0 9,4-2-8,2 1 5,0 1-6,0 1 3,0-2-3,1 0 0,-3 1 0,-1-1-1,-6-1-60,-1 0-142</inkml:trace>
  <inkml:trace contextRef="#ctx0" brushRef="#br0" timeOffset="172824.509">23314 4656 660,'0'0'150,"0"0"-143,0 0-7,0 0-20,0 0-8,0 0-38,-1 0-29,1 1-268</inkml:trace>
  <inkml:trace contextRef="#ctx0" brushRef="#br0" timeOffset="180937.8789">5216 7484 283,'0'0'153,"0"0"-98,0 0-2,0 0-15,0 0-32,0 0-6,0 0 0,52-1 2,-24 1 25,8 0-21,4 0 1,8 0-6,2 0 7,3 0-8,2 0-2,-6 0 2,-1 0-2,-12 0-32,-2 0-65,-11 0-90</inkml:trace>
  <inkml:trace contextRef="#ctx0" brushRef="#br0" timeOffset="181297.8499">5514 7511 292,'0'0'207,"0"0"-177,0 0-30,0 0 2,0 0-2,0 0 32,6 83 5,0-54-7,1-2-7,-2 0-13,-1 0-4,-1 0-6,-1 0 1,-1 0 7,-1-1-7,0-3-1,0-2 2,2-3-5,2-2-26,3-3-54,1-3-46,6-6-188</inkml:trace>
  <inkml:trace contextRef="#ctx0" brushRef="#br0" timeOffset="182769.758">5848 7722 429,'0'0'174,"0"0"-162,0 0-7,0 0 0,0 0-5,0 0-2,0 2-4,9 1 0,4-3 6,1 0 17,2 0 3,4 0 13,2-2-25,2-12 13,1-2-21,-4-4 5,-3-1-6,-3-3 6,-3 0-1,-3-1-4,-3 0 3,-3 3-3,-3 1 7,0 1-6,0 4-1,0 2 7,-2 4-4,-2 4 7,1 1 0,1 3 20,1 2-19,1 0 1,-2 0-12,1 10-26,-1 12 22,1 12 4,-2 3 1,0 2 3,2-1 0,1-2-4,0-2 0,0-3 0,0-2-1,0-4 4,0-4-3,0-3 0,0-3-1,0-4 1,0-6 3,0 0-3,0-5-3,0 0 0,0 0-2,0 0 5,0-10-1,0-9-3,4-2-4,8-2 1,3-2-1,6 4 0,1 1 4,-4 4-18,1 6 7,-4 2 12,2 3 3,-1 5-6,-1 0 3,1 0-3,-1 7-1,0 7 7,-1 1 0,2 2-2,-4 0 1,-1-1-1,0-2 2,-3-2 2,-1-2-1,1-4 0,4-1-1,1-5-1,5 0 0,2 0 2,3-12 2,0-4-1,-3-3-2,-6 3-10,-5-1 4,-6 3 6,-3 3 1,0 0-1,0 4 5,-1 2 4,-7 2 1,-1 3 2,1 0-12,-2 0-1,1 8 1,0 7-7,2 4 4,4 1 0,3-2 1,0-2-3,0-4-14,0-3 5,12-4 7,1-2-2,3-3-5,1 0 14,4-3-7,-2-8 3,1-2-11,-1-4-12,-2 1 19,-1-1 5,-4 3 3,3 6 9,-6 3 6,-3 0 2,0 5-11,-1 0-6,0 0-2,4 0-5,-1 2 1,-1 9 6,-1-1 1,-2 1 5,1-1 3,-4 1 2,-1-2 1,0-3-3,0 0-7,0-5 6,0-1-3,0 0 1,0 0 4,2 0 2,2-6-3,5-10 43,2-7-50,2 1-2,0 2 0,-2 6 0,-2 4 4,1 4-4,4 1 0,-1 4-4,5 1-1,0 0 1,-1 4-3,-3 12 5,0-3 2,-4 3 0,1-1 2,-4-1 1,-1 0-1,0-5-2,-2 1 0,1-4-17,4-4-30,6-2-64,0 0-121</inkml:trace>
  <inkml:trace contextRef="#ctx0" brushRef="#br0" timeOffset="183121.7352">7359 7775 396,'0'0'171,"0"0"-171,0 0-11,0 0 11,0 0-2,0 0 2,8 69 11,-11-54-3,-9 0-8,-3 2-1,-2-4-80,-2-1-110</inkml:trace>
  <inkml:trace contextRef="#ctx0" brushRef="#br0" timeOffset="187194.4376">8044 7755 362,'0'0'154,"0"0"-132,0 0-22,0 0-6,0 0 3,0 0 2,18 18-1,-9-13 4,2-1-1,0-2 9,1 1 6,5-3-4,-1 0-2,2 0 2,6 0 7,-3-14-10,7-2-4,-1-5-4,0-4 5,-3-3-6,-5-2 1,-1-3 0,0-2-1,-5 2 5,-2 1 0,-8 2-4,1 3 44,-4 1-6,0 3-11,0 2 6,-4 3-19,-2 4-4,1 5 6,2 4-4,0 5 7,3 0-5,-1 0-15,-2 5-5,0 16-10,-3 10 15,2 8 2,1 1-1,3-3-2,0-2-1,0-2 2,13-4-4,0-5 4,7-3-4,-2-3 8,1-5-8,5 0 4,-3-6-22,7-1 13,2-3 5,0-3-11,-2 0 6,-4 0 6,0-8-13,-6-2 15,-2-2 1,-4-3 0,0 0-1,-3-3 1,0-2 10,-1-2-10,0-3 5,-2-3-5,0 1 0,0-2 0,-1 2 3,-1 3-1,1 3 0,-4 3 0,1 6 11,-2 3 1,0 4 1,0 3-10,0 2 6,0 0-9,0 0-2,0 0 0,0 2-20,1 17 1,1 7 17,1 8 4,-2 0-1,1 3 4,-2-5-5,0 0 4,0-3-3,0-4-2,0-5 1,0-5 0,0-3 2,0-3-1,0-3-2,0-3-3,0-3-2,0 0 6,0 0-5,0 0-4,0-10 6,0-7-30,6-2 13,4 0 18,-1 4-2,5 2-1,-1 2 0,0 2-15,2 4 3,0 1-4,1 4 12,0 0 3,1 0 2,0 4-1,5 9 0,-1 2 4,-3-2 0,0 1-1,-3-4 2,3 1 0,-2-5-3,-1-1 3,0-4-1,0-1 2,-3 0-1,4 0 3,-2-8 0,-1-5 3,-4-2-3,2-3 3,-6 1 27,-5 3-3,0 3 1,0 1 5,0 6-11,-4 1-1,1 3-11,0 0-11,0 0-2,0 15-17,0 5 16,0-1-4,3-1 3,0-3-4,6-3 3,6-3-28,3-4-4,0-3-43,6-2-11,1 0-38</inkml:trace>
  <inkml:trace contextRef="#ctx0" brushRef="#br0" timeOffset="187786.4053">8141 7488 481,'0'0'122,"0"0"-81,0 0-19,0 0-13,0 0 3,0 0 7,15-9-11,16 5-8,10 1-2,8 2 2,7-2 0,4 0 2,3-1-1,-5 1-1,-6 1-7,-9 2-69,-11 0-68,-14 0-84</inkml:trace>
  <inkml:trace contextRef="#ctx0" brushRef="#br0" timeOffset="191455.2487">10588 7293 300,'0'0'52,"0"0"-21,0 0-11,0 0 4,0 0 16,0 0 9,0 0-10,-73 26-14,62-10-16,-1 7-9,1 2 7,-3 7-6,2 3 9,0 1-7,3-2 18,3-3-17,2-3-4,4-5-4,0-2 3,12-5-13,4-4-3,7-2 14,0-5 3,6-5 10,2 0-6,2 0 4,3-12-2,-2-6-2,-3-3 2,-5-2 5,-7 1-10,-7-2 10,-6 1 35,-4-1-15,-2 0 13,0 0-27,-11 0-2,-1 0 13,-3 1-24,2-1-3,-1 3-1,2 2-6,1 5-31,0 5-24,-3 9-33,-3 0-5,-4 5-30,-3 13-56</inkml:trace>
  <inkml:trace contextRef="#ctx0" brushRef="#br0" timeOffset="191995.3946">10891 7272 446,'0'0'82,"0"0"-41,0 0-31,0 0-10,0 0-10,0 0 10,0 71 10,0-39-3,0 1 10,0-1 1,0 0-14,0-3 0,0-3 1,0-1-5,0-3 3,0-1 5,0-1-7,0-5 1,0-1-2,-2-5-16,-2-5-40,4-4-75,0 0-150</inkml:trace>
  <inkml:trace contextRef="#ctx0" brushRef="#br0" timeOffset="192480.6269">10885 7212 296,'0'0'64,"0"0"16,0 0-14,0 0-9,0 0-20,0 0-12,70-53-12,-49 53-12,7 5 9,-2 13-10,-6 4 0,-5 4-5,-4 3 5,-7-1 0,-4 1 19,-3 1-19,-18-3 9,-5-3-9,-3-3 0,4-7 2,10-6-2,4-1 0,6-6-2,3-1-5,2 0 0,0 0 5,0 0-10,0 2-3,7 4-5,5 1 19,8 4 1,-1 1 0,5 1 0,0-1 0,-3-1 0,3-1 0,-5 3 1,2-2-3,-5 0-44,-1-1 27,-3-2-93,-1-2-81</inkml:trace>
  <inkml:trace contextRef="#ctx0" brushRef="#br0" timeOffset="192904.6042">11304 7259 370,'0'0'82,"0"0"-45,0 0-33,0 0 5,0 0 21,0 0 4,102-5-10,-73 3 8,4-1-17,0 0-15,-3-1 8,-3 1 0,-5 0-5,-4 3-3,-8 0-3,-2 0-22,-5 0-82,-3 6-36,0 1-28</inkml:trace>
  <inkml:trace contextRef="#ctx0" brushRef="#br0" timeOffset="193160.5837">11461 7264 222,'0'0'200,"0"0"-193,0 0-3,0 0 8,0 0 23,3 90-10,1-62-15,-2-2-5,-1-1 1,2 0-3,-3 0 0,0 1 1,0-3 1,0 0 1,0-5-6,0-3-2,0-3-19,0-4-56,0-7-122</inkml:trace>
  <inkml:trace contextRef="#ctx0" brushRef="#br0" timeOffset="193760.5499">11968 7259 201,'0'0'295,"0"0"-245,0 0-2,0 0-34,0 0-9,0 0-4,-6-2-2,6 11-1,-1 13 2,1 9 12,-2 5 11,2 0-7,0 2-4,0-6-7,0 2 4,0-6-8,0-2 2,0-2-1,-1-5-2,-1 0 0,-2-3-12,-1-4-56,2-3-22,1-7-84</inkml:trace>
  <inkml:trace contextRef="#ctx0" brushRef="#br0" timeOffset="194208.522">11935 7456 453,'0'0'122,"0"0"-114,0 0-8,0 0 0,0 0 0,97-13 2,-67 10-2,0-1 8,-1 0-8,1-2-4,-4-1 4,2 2 0,-4-3 0,-2-1 5,-5-2-3,-1 0-2,-7-3 3,-3 0 6,-6-1-1,0-1 47,0-2-24,0 0 0,0 1-3,-6 5-4,3 4 8,-1 4-23,2 3 15,2 1-12,0 0-12,0 4-2,0 18-27,0 9 29,0 3 5,0-2-5,0-2 6,0-2-6,2-4 1,-1-1-4,2-3 3,0-2-32,3-2-5,1-4-1,4-3-37,1-4-76,3-5-94</inkml:trace>
  <inkml:trace contextRef="#ctx0" brushRef="#br0" timeOffset="194694.8235">12650 7305 561,'0'0'109,"0"0"-34,0 0-49,0 0-14,0 0 2,0 0-2,-43-23-12,26 43 0,-4 9-6,-1 5 6,5 4-2,1-2 2,7-3 0,3-4-3,4-3 3,2-5-4,0-3-3,2-5 7,13-2-12,4-4 5,4-4 0,1-3 7,4 0 10,0-1-5,-2-11 2,-6-2-6,-4-1 3,-6-2 13,-3 1 17,-1-5-1,-3-4-12,0 2-20,-3-6 2,0 2-3,0 0-11,-4-2-9,-7 4-30,0 4-21,-6 3-31,2 4-140</inkml:trace>
  <inkml:trace contextRef="#ctx0" brushRef="#br0" timeOffset="195444.5243">12977 7272 419,'0'0'134,"0"0"-43,0 0-32,0 0-29,0 0-30,0 0 0,-2 15-10,1 11 8,-1 7 2,-1 6 10,2 0-1,-4-2 0,2 0-5,3-4-3,-2-5 3,1-2-4,1-6 2,0-4-2,0-4-15,0-4-50,0-4-33,0-4-63,0 0-128</inkml:trace>
  <inkml:trace contextRef="#ctx0" brushRef="#br0" timeOffset="195868.4952">13029 7311 501,'0'0'46,"0"0"-10,0 0-18,0 0-18,0 0 7,0 0-1,53-30-2,-30 55-4,-1 7 9,4 5 17,-6 0-12,-3-2-11,2-4-3,0-2 1,0-5-1,0-3 3,-1-4-2,0-4 2,-3-4-1,-2-5-1,-5-4-1,1 0 7,-1 0-5,1-5 5,2-12-1,-1-1 0,-2-3 30,-5 0-1,-2-2-11,-1 1 3,0-1-8,0 0-13,0 1 0,0 1-4,0 0-4,-1-2-7,1 5-13,0 3-31,0 3-37,0 6-30,4 4-103</inkml:trace>
  <inkml:trace contextRef="#ctx0" brushRef="#br0" timeOffset="196330.162">13715 7272 499,'0'0'69,"0"0"-23,0 0-18,0 0-8,0 0-20,0 0-4,-79 27 3,60 6 0,2 5 1,-1 3 6,8-4-3,3-4-3,7-5 0,0-6-7,0-4 2,10-3 0,3-5 3,3-2-7,4-5 9,4-3 22,3 0 3,1-6-7,-3-7-4,-3-4-8,-5-2 12,-3-1 19,-6-1-14,-1-2-13,-7 0-6,0-1-2,0 1-2,-4 0 0,-7 2-2,-1 1-19,-3 4-53,-5 3-46,0 3-76</inkml:trace>
  <inkml:trace contextRef="#ctx0" brushRef="#br0" timeOffset="196890.1289">13976 7227 400,'0'0'112,"0"0"-34,0 0-37,0 0-41,0 0-8,0 0 8,-10 89 4,8-49 7,2 0 16,0-1-17,0-5 1,0-2-8,0-3 0,0-6 2,0 1-2,0-4-2,0-2-1,0-3-4,0-4-34,0-4-15,0-5-50,4-2-104</inkml:trace>
  <inkml:trace contextRef="#ctx0" brushRef="#br0" timeOffset="197378.0967">14027 7266 339,'0'0'27,"0"0"57,4-77-40,5 57 6,0 7 7,-1 3 16,3 2-29,0 0-20,5 4-13,1 4-3,1 0-8,0 0 0,0 9-1,-3 11-1,-2 5-3,-9 5 5,-4 5 1,0 1 0,-15-3 1,-10-1-2,-5-3 0,-1-6-4,1-3-13,2-8 7,8-3 9,8-5 0,8-4 1,4 2 0,0-2-2,0 0 2,0 0-6,6 3-7,9 3 10,4 1 3,5 4-1,1 1-2,1 0 3,2 2 3,2-2-3,0 0 0,0-1 0,-3-1 0,-2 1 0,-3-4 0,-4-1 0,0-3-39,-4-3-90,-4 0-117</inkml:trace>
  <inkml:trace contextRef="#ctx0" brushRef="#br0" timeOffset="198482.0288">14623 7220 480,'0'0'171,"0"0"-76,0 0-23,0 0-44,0 0-28,0 0-2,0 43-4,0-5 4,0 2 3,0-1-1,0-4 1,0-3 0,0-7 2,0-2-3,0-4 2,0-3-3,0-1 3,0-5-4,0-1 1,0-4-6,0-2-9,0-3-3,0 0 2,0 0 10,0-2-7,0-13 14,0-6-4,0-3 10,0-7-1,5 0-5,0-2 2,-1 0-1,2-2 0,1 2 5,2 0-6,-1 1 2,2 5-3,1 5 2,1 4-2,1 5 1,1 6 0,0 3 0,0 2-3,2 2-3,-1 0 3,3 15 2,-1 8 2,-1 3-2,-4 2-2,-4-2 1,-3-2 1,0-3 1,-4-2 1,2-5 0,-3-2 1,2-3-2,-1-3 2,-1-3-2,2-2 0,-1-1 0,1 0-2,1 0 2,1-1 0,6-16 0,6-5 11,0-7-8,2-1-1,1 2 1,0 3-3,-3 7-1,0 8 1,-1 4-2,1 6 1,-1 0 0,0 3-10,-4 15 5,-1 5 6,-4 2 0,0 1-1,-5 2 0,-1-1-2,0 1 3,0-2 4,-1-1 0,-8-1 3,2-3-7,1-3 0,-1-3-3,4-6-30,-1-2-17,4-2-14,0-5-75,0 0-165</inkml:trace>
  <inkml:trace contextRef="#ctx0" brushRef="#br0" timeOffset="199193.9833">15356 7182 388,'0'0'161,"0"0"-102,0 0-39,0 0-20,0 0-7,0 0 1,0 61 6,0-27 3,0-1 35,-2 0-5,-8-1-19,3-3-3,-2 2-1,-3-6-10,4-1 3,1-1 0,-1-5-2,1-2 4,1-2-4,2-5 1,1-3-2,1-3 5,2-3-3,0 0-2,0 0-1,0 0-6,0-7 10,0-13-6,9-3 6,3-5-3,1-6 1,-2 0-1,5-5 0,-2 1 6,-1-1 6,2 0-9,-2 6-1,-1 3-2,-3 7 2,-4 8-2,1 8 0,-5 4 5,-1 3 1,2 0-6,1 0-1,3 0-5,1 18-5,5 9 1,-3 5 9,-1 0 2,-2 1 1,-1-2 4,1-3-4,0 0-2,2-4 1,1-3-1,-3-2 1,-2-2-2,-1-2 2,-1 0-1,-1-3 2,1-3-2,-2-1 4,0-4-4,0-1-13,0-2-15,0-1-43,0 0-13,-3 0-5</inkml:trace>
  <inkml:trace contextRef="#ctx0" brushRef="#br0" timeOffset="199446.1203">15382 7358 489,'0'0'24,"0"0"-24,0 0-1,0 0-11,0 0 12,0 0 0,41 0 3,-21-2 13,2 0-4,0 2-2,2-2-9,-1 0 2,1 1-3,-1-1-4,-2 1-36,-7-1-69</inkml:trace>
  <inkml:trace contextRef="#ctx0" brushRef="#br0" timeOffset="200199.2952">15898 7179 529,'0'0'89,"0"0"31,0 0-67,0 0-32,0 0-14,0 0-7,-6-7-5,6 20-3,-2 14 0,1 10 6,-4 6 4,-1-1-2,1-3 5,0-4-4,2-6-2,3-3 1,0-6-1,0-4 0,0-2-8,6-4 6,10-2-5,9-4-13,10-4 21,10 0 11,8 0-5,1-3-5,-1-6-2,-3 0-5,-4 1-29,-7 1-23,-3 1-53,-6 1-110</inkml:trace>
  <inkml:trace contextRef="#ctx0" brushRef="#br0" timeOffset="201087.241">17230 7220 539,'0'0'99,"0"0"-20,0 0-40,0 0-37,0 0-2,0 0-3,-3 11-6,3 15 4,0 7 2,0 8 4,0 3-1,0-2 2,0-3-1,0-2-1,0-2 0,0-5 2,0-3 0,0-3-1,-1-6-1,-1-2-75,-1-8-34,3-6-98</inkml:trace>
  <inkml:trace contextRef="#ctx0" brushRef="#br0" timeOffset="201639.204">17285 7270 630,'0'0'47,"0"0"12,0 0-38,0 0-21,29-81 6,-9 69 0,1 0-2,0 5 2,2 2 0,-4 5-5,-1 0-1,0 5-5,-6 13 1,-5 6-2,-5 3-1,-2 5 7,-2-3-6,-17-1-10,-7-3 15,-2-5-6,1-5 5,2-5 0,7-2 2,3-2-4,6-2 8,6-2-8,3-2 1,0 0-19,5 0-37,17 0-15,8-2 74,1-1 2,-1 2 1,-7 1-3,-4 0-5,-3 12 5,-4 6 2,-1 3 0,-3 2-2,-3-1 5,-2-1-5,-3-3 0,0-1 9,0-3 9,-8-3 7,-8-1-1,-2-3-11,-4-2 1,-2-1-4,-3-2-10,2-1 0,4-1-10,1 0-35,10-3-68,4-10-216</inkml:trace>
  <inkml:trace contextRef="#ctx0" brushRef="#br0" timeOffset="202287.3516">17807 7251 470,'0'0'84,"0"0"-9,0 0-12,0 0-40,0 0-23,0 0-19,0 34 1,0-2 18,0 3 18,-6-2-2,-1-3-6,-3-3-5,2-3-5,1-1-4,-3-5-12,3-2 6,1-4 5,2-4 3,2-3-14,1-2 0,-1-2 4,2-1-23,0 0 17,0 0-24,0-11 5,3-5 36,5-3 1,2-6 16,1-3-1,1-7-14,2-3 5,0 1 10,-1-3 21,-1 4 8,-1 5 13,-3 5-24,0 8 16,-3 8-35,1 4 1,1 6-16,0 0-5,4 0 2,7 14-3,-2 11 4,4 5 1,-5 5-7,-4 1 8,-3 0-1,-5-3 1,-3-3 6,1-2-2,-1-2-2,0-3 2,0-4-4,0 0-2,0-4-14,0-5-5,-1-2-25,-1-7-58,1-1-73</inkml:trace>
  <inkml:trace contextRef="#ctx0" brushRef="#br0" timeOffset="202509.2062">17825 7417 294,'0'0'37,"0"0"-34,0 0 6,80-5-6,-55 2 0,0 0 14,2 1 6,1 1-8,0-2-15,-1-1-15,-4-1-277</inkml:trace>
  <inkml:trace contextRef="#ctx0" brushRef="#br0" timeOffset="203221.1749">18486 7147 201,'0'0'318,"0"0"-260,0 0-12,0 0-12,0 0-12,0 0-2,-52-46-16,28 42-4,-6 4 0,0 0 0,-2 0 0,2 12 4,3 2-4,5 3-18,6 1 10,8 1 5,6 5-11,2 2 1,12 1 7,12 3-11,0-3 11,0 0 6,1-1 0,-4-4 0,-3 1 7,-2 0-9,-2-2 4,-5-2-1,-2-1 0,-4-4 0,-3-4-1,0-1 3,0-2 5,-3-3-2,-7-3 3,-2-1 2,-3 0 1,-3 0-11,-1-7 5,0-1-6,-1-1-15,1 2-23,6 1-46,7 0-39,6 0-92</inkml:trace>
  <inkml:trace contextRef="#ctx0" brushRef="#br0" timeOffset="203597.1505">18808 7151 434,'0'0'181,"0"0"-97,0 0-53,0 0-31,0 0 4,83-19 1,-48 14-4,-2 3-1,-3-1 2,-7 0-2,-4 1 0,-7 0-43,-4 2-38,-5 0-30,-3 0-77,0 0-117</inkml:trace>
  <inkml:trace contextRef="#ctx0" brushRef="#br0" timeOffset="203821.1385">18949 7129 299,'0'0'43,"0"0"3,0 0 14,0 0-20,-31 101 14,26-68-16,0-1-18,2-1-10,2-1 3,-1-1-12,2-3 0,-1-2 9,-4-5-3,1-4-7,1-5 0,2-3-43,1-4-47,-2-3-82</inkml:trace>
  <inkml:trace contextRef="#ctx0" brushRef="#br0" timeOffset="204053.1192">18770 7463 559,'0'0'0,"0"0"-15,0 0 0,0 0 15,0 0 50,0 0-30,113 15-2,-68-15 3,1 0 4,0 0-15,-2-3-5,-5-3 4,-7 0-9,-3 1-48,-9 1-39,-9 1-59</inkml:trace>
  <inkml:trace contextRef="#ctx0" brushRef="#br0" timeOffset="204873.5945">19584 7165 435,'0'0'65,"0"0"-5,0 0-24,0 0-29,0 0 0,0 0 1,-77-45-6,63 42 0,1 3-1,-4 0 3,1 0-1,1 0-3,-1 8-1,1 5-1,3 4 2,0 0-2,4 1-3,7 4 1,1-3 2,0 2-17,7-1 7,13 1 3,6 0 9,3 0 3,1 0-3,-2-1 0,-1-2 5,-2 2 1,-5-1-6,-5 1-2,-5-2 2,-7-3 3,-3-2 1,0-1-3,-7-3-1,-11-1 2,-3-2-1,-1-3 2,1-3-1,0 0 0,3 0-2,-2 0-9,3 0-27,0-2-67,-2-8-135</inkml:trace>
  <inkml:trace contextRef="#ctx0" brushRef="#br0" timeOffset="205731.2433">20788 7156 426,'0'0'103,"0"0"-37,0 0-38,0 0-28,0 0-6,0 0 0,2 59 1,5-23 10,2 3-1,-1 0-3,-1 0 4,1-4 1,0-2-6,0-6 3,-1-2 1,1-7-3,-1-7-1,-2-5 0,-2-2 2,-2-4 0,1 0-2,-1 0 20,4 0 62,2-7-20,5-9-31,2-5-27,2-5-3,2-1 4,1-5-2,3-2-3,-2-1 3,-1 2-3,-2 3-3,-4 3 1,-2 6-13,-1 3 1,-4 6-21,2 4-21,1 5-52,4 3-132</inkml:trace>
  <inkml:trace contextRef="#ctx0" brushRef="#br0" timeOffset="206075.2186">21304 7212 422,'0'0'152,"0"0"-108,0 0-27,0 0-17,0 0-18,0 0 17,2 75 1,-2-40 0,0-3 0,0-3 1,-2-1 9,-1-4-6,0-3 8,-1-3-5,3-4-7,-1-3-28,2-4-38,0-6-41,0-1-30</inkml:trace>
  <inkml:trace contextRef="#ctx0" brushRef="#br0" timeOffset="206307.2042">21290 7217 419,'0'0'72,"0"0"0,0 0-14,43-79-31,-21 66-18,5 0-4,2 6 10,-4 1-11,-1 3-3,-5 3 4,0 0-5,-2 0 0,-2 3-3,-5 7-8,1 3-48,-8 0-73,-3-2-68</inkml:trace>
  <inkml:trace contextRef="#ctx0" brushRef="#br0" timeOffset="206723.1787">21309 7362 62,'0'0'383,"0"0"-359,0 0-19,0 0-5,0 0 1,0 0 6,63-19 11,-43 16-5,0 0 6,1 3-6,-1 0-7,-1 0-2,1 0-4,-3 0 0,-1 4-20,-4 2-99,-7 2-119</inkml:trace>
  <inkml:trace contextRef="#ctx0" brushRef="#br0" timeOffset="206979.1641">21342 7504 134,'0'0'17,"0"0"20,0 0 41,0 0 3,0 0-4,0 0-19,86 28 4,-56-28-29,1 0-2,5 0-18,0 0-12,-1 0 8,-3 0-8,-2 0-1,-3 0-18,-2-2-84,-1-6-112</inkml:trace>
  <inkml:trace contextRef="#ctx0" brushRef="#br0" timeOffset="207339.1403">22013 7156 299,'0'0'137,"0"0"-19,0 0-64,0 0-3,-85-31-3,61 31-26,-1 10-13,2 14-8,1 7 0,0 7 3,4 3-4,2-2 0,6-1-2,6-5-1,4-6 3,0-4-6,6-2 5,8-2-4,3-4 5,5-3 6,4-4 5,7-5-7,3-3-4,2 0-26,-2 0-52,-4-8-72,-7-3-234</inkml:trace>
  <inkml:trace contextRef="#ctx0" brushRef="#br0" timeOffset="207939.1029">22182 7066 279,'0'0'109,"0"0"-77,0 0 11,0 0-7,104 0-13,-65 0 8,1 1 10,3 2-13,-4-1-13,0-1-10,-3-1-4,-3 2 2,-3-1-3,-5 1 0,-4-2-10,-6 1-47,-3 1-15,-11-2-139</inkml:trace>
  <inkml:trace contextRef="#ctx0" brushRef="#br0" timeOffset="208195.0827">22483 7090 292,'0'0'166,"0"0"-108,0 0-25,0 0-30,0 0 15,0 0 6,-19 89 0,14-58-11,4 5-13,1-1 5,0-2-4,0-4-1,0-5 2,0-3 0,0-3-2,0-3 0,4-3-51,8-5-63,3-5-99</inkml:trace>
  <inkml:trace contextRef="#ctx0" brushRef="#br0" timeOffset="208659.0553">22941 7061 554,'0'0'52,"0"0"17,0 0-44,0 0-22,0 0-3,-91-10-1,70 35-7,3 11-1,1 7 6,1 1 1,5-1 0,6-5 2,5-4-3,0-5-1,0-5 2,15-5-7,3-4-6,7-5 15,7-6 36,0-4-10,3 0-18,-4-7 3,-1-10-4,-3-2-2,-6-4 2,-5-2 2,-7 2 1,-9-1 6,0 1-10,-6-3-6,-9 1 8,-4 2-8,-1 2-7,1 5-57,0 3-53,2 5-26,1 3-96</inkml:trace>
  <inkml:trace contextRef="#ctx0" brushRef="#br0" timeOffset="209251.0156">23293 7045 409,'0'0'89,"0"0"-43,0 0-4,0 0-18,0 0-5,0 0-13,0 24-2,0 1-4,-4 8 10,-2 4 8,1-1-7,-1 0 3,3-5-7,-1-2-6,3-3 5,-2-7-5,1-2 1,-1-3 1,2-4-3,-1-2-47,2-4-3,0-4-67,0 0-139</inkml:trace>
  <inkml:trace contextRef="#ctx0" brushRef="#br0" timeOffset="209754.9846">23317 7069 201,'0'0'72,"0"0"8,0 0 2,24-92-19,-18 75 28,-1 7-35,-2 2 7,0 4-17,2 1-21,3 0-25,2 2-1,8 1 1,2 0-2,4 1 2,-2 14-5,0 3 3,-4 5 1,-6-1-9,-6 1 9,-6-1-6,0-1 3,-13 0 0,-8 1 2,-6-3 0,-2-1 2,1-3 0,6-4 0,5-4-2,6-1-1,5-2 1,4-3 0,2 0-2,0 1 1,0-1-10,0 5 7,0 4-9,8 3 13,11 3 2,2 2 1,3 2 2,3-2-3,1-1 2,-1-2-2,-1-2 0,0 1 4,-5-1-3,-3-2-1,-5 1-17,-1 0-26,-4-3-25,-4-1-49,1-5-98</inkml:trace>
  <inkml:trace contextRef="#ctx0" brushRef="#br0" timeOffset="210282.9503">23942 7075 531,'0'0'56,"0"0"-22,0 0-14,0 0-5,0 0-2,0 0 8,-34-77-1,19 70-7,-6 4-13,-1 3-2,2 0-1,3 0 0,3 4 3,4 10-1,2 2-4,5 4 2,3 3-1,0-2-12,0 1 16,6 3-9,6 0 7,2 0 0,0-2-8,-2-1 7,2-1 1,-2-1 1,-3-2 0,-3 0 2,-2-1-1,-4-2 2,0-2-2,0 1 0,-3-3 0,-12-1 3,-4-1 7,-5-2-10,0 0 7,-1-4-7,2-3-13,1 0-29,1 0-79,-1-5-153</inkml:trace>
  <inkml:trace contextRef="#ctx0" brushRef="#br0" timeOffset="219069.3981">25121 7199 415,'0'0'158,"0"0"-125,0 0-26,0 0-7,0 0 0,0 0-2,0 0 2,-2 37 6,2-27-3,8 3-2,4-2-1,4 0-3,4-2 3,4-3 3,1-4 5,2-2-5,-4 0-3,-3 0 0,-1-3-1,-2-10 7,1-3-5,-1-7 0,0-2 1,1-5 3,-2-3-5,2-2-1,0-4 1,2-2 0,-4-1 3,-3 0-1,-5 0-2,-1 0 10,-5 0 14,-1 4 10,-1 2-3,0 7 5,0 5-16,0 4-3,0 7 11,0 4-1,0 3-11,0 3 7,0 3-15,0 0-5,0 0 1,0 0-4,0 0-15,0 6 5,-1 14-7,1 11 17,-2 16 0,2 7 2,-3 9 1,2 3 0,-1 1 7,1-3 3,1-1-13,0-2 4,0-3-4,0-5 0,0-2 2,0-1-2,0-5 1,0-3-1,0-4 2,0-5-2,0-3 0,0-3 1,-2-3-1,1-4 0,-2-5 0,3-5 0,0-5-1,0-2 0,0-1-3,0-2-8,0 0 3,0 1-1,0-1 5,0 0 0,0 0-1,0 0-6,0 0 8,0 0-7,6 0 0,1-8 7,1-2 4,-2-5-1,-2 0-2,-1-4 3,-1-2 0,-1 0-13,-1-1-25,0 1-19,0-1-6,0 1 13,0-4 10,-3 1 23,-3-3 2,0-3-40,2-3 30,-4 1 20,1 0 5,-1 1 19,2 5 22,2 4 8,2 4 16,2 6-15,0 1-23,0 4-10,5 0-12,13 5 0,7-1-4,11 3-1,7-2-1,1 1 1,-3-2 0,1-2 0,-8 2 0,-2-1 0,-4 1 3,-4 1-1,-6-1-2,-5 2-4,-5-3 4,-5 3 1,-2 1 4,-1-2-1,0 2 7,0 0-8,0 0 29,0 0-16,0 0-1,0 0-8,-3 0-7,-4 0-2,-7 3-14,1 12 5,0 8 9,1 5-5,4 1 6,3 0-5,5-4 3,0-2 2,0-2-4,13-4 4,-1-5 1,4-3-9,1-5-7,0-4 0,4 0 16,2 0 0,0-6-1,-2-7-2,-3-4-2,-6-1 3,-6-4 2,-4-1 3,-2-4-2,0 0 2,0 2 2,-7 4 5,-2 5 9,-2 4-6,3 4-2,2 2-11,3 5 0,2 0-3,1 1 3,0 0-4,0 0-1,0 0-14,0 8 8,10 3 10,8 0-4,0-2 5,6-4 1,-2 0 3,1-2 1,2-3-4,2 0-1,1 0 6,-1-9-5,-2-6-1,-7 0 1,-4-4-1,-8-1 3,-6-1 0,0 0 3,0 3-4,-11 0 1,-4 3 13,0 2-2,2 5-3,4 0 16,1 3-13,4 4 1,3 1-10,1 0-5,0 0 0,0 0-9,0 0-4,13 0-12,9 0 18,8 7 5,1 4 2,1-1 0,-7 4 3,-1 3-3,-6 2-1,-4 4 0,-3-1-5,-3 4 6,1-2 1,-2 0 1,4 0 0,-2-3-1,3-3-1,1-1 0,1-5 1,5-3-4,2-4-18,1-4 0,7-1-43,-6 0-47,0 0-208</inkml:trace>
  <inkml:trace contextRef="#ctx0" brushRef="#br0" timeOffset="220665.9032">27378 6702 301,'0'0'101,"0"0"-29,0 0-11,0 0-19,0 0 8,0 0-2,0 0 7,-1-27-22,1 27-2,0 0-13,0 0-18,0 3-16,0 18-3,0 12 19,0 11 1,0 5 8,0 1-2,0-2-3,1-6-2,2-6-1,2-3-1,-1-4 5,-1-4-5,1-1-3,-4 1-6,0-4-43,0 0 39,0-5-36,0-2-38,0-5-26,0-5-135</inkml:trace>
  <inkml:trace contextRef="#ctx0" brushRef="#br0" timeOffset="221161.8733">27408 6995 384,'0'0'86,"0"0"-30,0 0 1,0 0-46,0 0 2,0 0-4,64-33-7,-34 33 4,1 0-3,1 0-3,-1 0 3,-4 0-3,-5 0 0,-4 0 4,-5-3-4,-2-3 7,-3 0-6,-2-2 0,1-3 7,-3-2 3,1-5 16,-1-1-16,1-2 1,-2-2 20,0 2-21,-3 2 10,3 1-2,-3 4-5,0 3 2,0 4-8,0 2 3,0 4 14,0 1-19,0 0 2,0 0-8,0 19-27,0 18 10,0 10 17,0 5 5,0-4 5,0-6-10,0-3-2,0-4 1,0-4-10,6-4-7,-2-1-13,-1-5-18,0-4-58,0-7-98</inkml:trace>
  <inkml:trace contextRef="#ctx0" brushRef="#br0" timeOffset="221476.7323">28215 6947 391,'0'0'95,"0"0"-67,0 0-2,0 0-8,0 0-9,90-19-8,-62 19 4,0 0-5,-1 0 0,-3 0-3,-7 0-79,-8 0-108</inkml:trace>
  <inkml:trace contextRef="#ctx0" brushRef="#br0" timeOffset="221708.7156">28147 7129 98,'0'0'125,"0"0"-21,0 0-23,0 0-21,116 6-15,-76-6-17,1-2-14,-1-4-13,-6 1 5,-3-3-6,-4 2-16,-7 0-95,-4 0-145</inkml:trace>
  <inkml:trace contextRef="#ctx0" brushRef="#br0" timeOffset="222716.6575">28979 6650 182,'0'0'420,"0"0"-392,0 0-3,0 0-18,0 0-7,0 0-19,2 54 14,-2-3 5,0 1 6,0 0 13,0-1-2,0-7 11,0-3-24,0-5 3,3-4-7,0-7 2,1-5-2,-1-3 0,3-4 0,-3-3 2,0 0-2,0-6-42,3-4-31,0 0-93,1 0-129</inkml:trace>
  <inkml:trace contextRef="#ctx0" brushRef="#br0" timeOffset="223194.9815">29046 6928 448,'0'0'81,"0"0"-74,0 0-7,0 0-1,0 0 1,81-25 0,-56 25 3,-2 0-3,-1 0 2,-1 0 0,-3-2-3,1-2 2,0-3-1,-1-4 3,-1-4-3,-4-5 1,-2-2 2,-1 1-1,-2 0 33,-4 0-19,-2 1 6,-2 4 31,0 0-12,0 5 8,0 0-25,0 4-1,0 2-4,0 5-15,0 0 3,0 0-7,0 0-2,0 20-15,-2 15-4,1 11 21,-1 6 7,1 1-7,1-6 1,0-6 4,0-7-5,0-4-6,0-3 3,0-2 3,0-6-3,0-2-33,0-6-33,3-3-58,4-5-108</inkml:trace>
  <inkml:trace contextRef="#ctx0" brushRef="#br0" timeOffset="223474.9601">29603 7051 581,'0'0'47,"0"0"-41,0 0-6,0 0-5,0 0-7,0 0 2,13 32 10,-12-11 25,-1 0-14,0 0-1,0 0-1,0 0-6,0-2 1,0-1-4,0-1-20,0-3-33,3-7-97</inkml:trace>
  <inkml:trace contextRef="#ctx0" brushRef="#br0" timeOffset="224154.9175">30468 6769 286,'0'0'255,"0"0"-181,0 0-31,0 0-38,0 0-5,0 0-4,-24 69 4,2-34 4,-5 0-3,0-4 8,-3 0-8,0-3 5,2-1-5,0-1-1,4-4-42,3-2-45,2-4-63,3-3-183</inkml:trace>
  <inkml:trace contextRef="#ctx0" brushRef="#br0" timeOffset="224514.8959">30174 6780 590,'0'0'117,"0"0"-107,0 0-10,0 0-3,0 0-16,0 0 19,50 51 4,-27-23-4,3 3 1,-1-1-1,2 0 0,-2-2 2,2-2-1,-3-3 4,-2-2-5,-1-2 0,0-3-5,-2-3-62,0-4-58,-2-3-2,-3-3-54</inkml:trace>
  <inkml:trace contextRef="#ctx0" brushRef="#br0" timeOffset="225112.7561">30572 6632 501,'0'0'37,"0"0"-8,0 0-15,-83-54-10,50 44 1,-1-1-1,-2 5-3,0 2 12,4 4-10,0 0 6,-1 0-8,-3 12 5,1 10-1,-4 8-5,4 8 0,2 7 0,7 6-2,6 5 0,8-2-5,5 1 1,7-6 5,0-7-7,3-1 6,15-5-12,6-3 14,6-1-4,4-1 3,5-2 1,5-5 7,0-5 2,0-5 5,1-5 0,0-6-9,6-3 10,-2 0 1,-1-10-15,-1-10 10,-2-5-10,-2-6 11,-5-5-7,-5-5 4,-10-2-9,-9-1 8,-11-3-4,-3 1-4,-11-3 9,-15 5-9,-7 3-31,-2 8-55,-1 9-94,5 9-75</inkml:trace>
  <inkml:trace contextRef="#ctx0" brushRef="#br0" timeOffset="225512.7272">31147 6590 357,'0'0'148,"0"0"-139,0 0-4,0 0-5,-21 119 29,9-63 32,6-1-26,2-2-23,2-6 9,2-7-19,0-5 1,0-5 1,0-1-3,0-4 4,0-2-5,0-6-2,0-4 1,0-5-72,0-7-93,0-1-189</inkml:trace>
  <inkml:trace contextRef="#ctx0" brushRef="#br0" timeOffset="225984.6974">31123 6932 230,'0'0'270,"0"0"-267,0 0 3,0 0-6,0 0 0,0 0 3,48-39-3,-27 39 1,-2 0 0,5 0 1,1 0-2,1-5 0,-3 1 2,0-5-2,1-2 0,0-2-2,-1-2 0,-3-5-7,-2 3 3,-8-2 5,-4 1 1,-2 2 27,-4-2 23,0 5 13,0 1-2,0 0-27,0 4-14,-4 4-8,3 1 1,-1 3 12,2 0-20,-1 0-5,-2 6-3,0 18-17,-3 12 18,-2 11 2,1 2-3,1 0 3,0-5-1,0-5 1,1-6 0,4-5 1,-1-1-3,2-2-31,0-6-13,0-1-28,0-8-37,6-3-101</inkml:trace>
  <inkml:trace contextRef="#ctx0" brushRef="#br0" timeOffset="226504.6666">31624 7004 556,'0'0'130,"0"0"-27,0 0-33,0 0-45,0 0-9,0 0-6,15-21-10,-6 21-3,3 0-1,2 0-2,-1 6 3,-1 9 0,-2 3-4,-2 2-12,-5 1 5,-3 2-4,0-2 5,-3-1-1,-12 1-8,-3 0 2,-3-1 11,-1-2-13,2-1-3,4-2 18,4-3 3,4-1 0,1-3 3,4 3-4,2-2-1,1 0 4,0 0 0,0-3 2,13 0 0,7-3 29,5-2-16,3-1-13,0 0-11,-1 0-34,-2-1-74,-2-8-113</inkml:trace>
  <inkml:trace contextRef="#ctx0" brushRef="#br0" timeOffset="228248.5557">32419 6978 296,'0'0'99,"0"0"-27,0 0 5,0 0-14,0 0-15,0 0-15,0 0-26,0 0-7,0 2-3,0-1 3,0 1 0,0 1 1,0 0-1,6 1-4,5-1 4,2-1-1,1-1-7,-2-1-3,1 0-7,-2 0 17,-1-6-1,-3-4-1,2-3 3,-1-3 0,1 0 4,-2-2-9,-1 1 5,0-2-6,-1 1 5,-1 3 1,-3 1 0,-1 7 1,0 2-1,0 3 12,0 2 13,0 0-3,0 0-22,0 2 0,0 14-10,0 7 9,-4 3 2,0 1-2,1-2 2,0 1 1,1-2-2,2-2-2,0-1 2,0-2 0,0-3-14,0 0-2,0-6 4,2-1 5,2-3 7,6-2-11,0 0-3,0-4 3,5 0 8,-2 0 1,4 0-2,-2-14 4,-1-4 0,0-3 1,1-3-1,0-5 30,3 2-26,-2 0-4,1 4 1,-5 7 1,-2 6-2,-3 3-1,-2 7 1,1 0-1,-3 0-7,2 8 0,-1 9-2,-1 2 10,0 2 4,-2 0-4,1 0 3,-1-1 7,1-2-6,-1 0 10,1-3-11,-2 0 4,0-2-5,0-2-2,0-1 6,0-2-6,-11 1-1,-4-3-10,-1-1-68,0-4-182</inkml:trace>
  <inkml:trace contextRef="#ctx0" brushRef="#br0" timeOffset="228560.5376">32687 6649 608,'0'0'104,"0"0"-83,0 0-20,0 0-1,0 0 0,0 0-4,-3 0-53,3 0-55,0 0-30,0 0-236</inkml:trace>
  <inkml:trace contextRef="#ctx0" brushRef="#br0" timeOffset="233596.8539">8375 8609 222,'0'0'120,"0"0"-55,0 0 9,0 0-4,0 0-18,0 0 10,0 0-23,0-24-4,0 20-17,0 3-4,0-1 9,0-1-20,0 1 1,-3-1-4,-1 0-3,-2-1 3,-3 0 0,0-1 0,-2 4 3,-5 0-3,-3 1-5,-1 0 2,-2 0-10,-2 0 11,0 4 0,3 3-1,-4 3 3,3-3 0,2 4 2,-1 2-6,4 2 5,0 4-6,-1 4 3,6 2 1,-1 0 1,7 0-1,4 0 2,2-3-2,0-1-10,0 0 9,2-3 1,8 1-7,2-3 7,4 1-12,1-4 13,4-1 4,-3 0-1,3-1-6,-2-2 2,-1 0 1,1 2 1,-5-1-1,2 1 1,-5 0-2,-5 0 1,-5 1 0,-1 3-6,0 2 6,-18 1 7,-9 0 2,-4-3 0,-2-2-6,2-3-3,1-5 0,3-2-17,5-1-7,5-2 12,6 0 11,3-2 1,2-6 7,3 0-5,3 0 20,0 5 4,0 1-3,0 2-14,0 0-9,0 0 0,0 0-1,12 0-7,7 7 6,1 8 2,4 3-1,-5 6-2,-4 12 3,-6 11-5,-9 8-7,0 7 12,-6-3 4,-3-5-4,3-4 3,6-4-6,0-2 3,0-3 0,15-5-2,6-5 2,3-6-3,4-9 3,5-8 0,7-8 0,6-3 0,7-18 0,-3-4-59,-6 3-132,-13 1-216</inkml:trace>
  <inkml:trace contextRef="#ctx0" brushRef="#br0" timeOffset="235543.3921">8808 8729 306,'0'0'133,"0"0"-118,0 0-10,0 0 2,0 0 35,0 107 5,0-73-10,0 5-14,0 2 0,0 0 13,0-3-28,0-2 6,0-3-14,0-1 5,0 1 0,0-2-5,0 0 2,0-3 5,0 1-7,0-5-29,-3-6-22,0-5 30,3-5-10,0-7-181,0-1-62</inkml:trace>
  <inkml:trace contextRef="#ctx0" brushRef="#br0" timeOffset="236799.3112">9115 8833 334,'0'0'86,"0"0"-3,0 0 0,0 0-18,0 0-13,0 0-18,0-9-16,0 9-9,-1 0-9,-2 0 0,-3 19-6,-3 13 6,-3 6-1,3 6 1,0-1 0,3-3-1,3-3 1,3-9-1,0-3-4,2-4-6,8-3-1,5-3 11,-1-5 1,2-4-1,-1-3-1,6-3 2,1 0 2,8-6 4,-3-7-5,-2-1-1,-2-1 0,-4 0 2,-4-2 2,4-1-3,-5-1 1,-3-1 1,0-1 6,-5-2-8,1 1 14,-4-3 4,0 0-10,2 1-4,-4 3 1,1 6-3,-2 3 2,0 4 6,0 1-7,0 4 9,0 2-10,0 1 5,0 0 17,0 0-7,0 0-18,0 0-2,0 21-17,0 7 19,0 7 1,0-2 0,0-3-2,9-1 2,4-8-3,-1-3-6,3-1 3,-3-4 5,2-3 0,3 1-24,6-3 0,3-6-58,0-2 8,-1 0-188</inkml:trace>
  <inkml:trace contextRef="#ctx0" brushRef="#br0" timeOffset="237919.2413">9761 9225 468,'0'0'114,"0"0"-102,0 0-12,0 0 0,0 0 3,0 0-1,6 0-4,-1 0 4,5 0 15,2 0 39,2 0-25,2-9-20,-2 2 4,-1 0-15,-4-1 0,0 1 5,0-3-2,-2 2 12,-1-5-15,-1 2 4,-1-1 5,-1 2-7,-3 1-1,0 5 2,0-1-1,0 4 5,0 1-6,0 0 9,0 0 4,-4 0-14,-1 9-9,-1 13 2,-1 7 7,4 0-2,3 1 2,0-5 0,0 1 0,0-5 0,1-3-3,8-3 2,2-7-37,2-5-51,1-3-121</inkml:trace>
  <inkml:trace contextRef="#ctx0" brushRef="#br0" timeOffset="238191.2223">9875 8975 437,'0'0'98,"0"0"-64,0 0 19,0 0 2,0 0-21,0 0-26,3-5-8,-2 5-40,1 0-91,-2 0-129</inkml:trace>
  <inkml:trace contextRef="#ctx0" brushRef="#br0" timeOffset="239431.1476">10249 8827 166,'0'0'292,"0"0"-216,0 0 10,0 0-14,0 0-39,0 0-4,-4 0-18,4 0-8,0 0-3,0 0-4,0 0-2,0 3-4,6 5 8,6-1 1,4 0 0,4 0 1,3-3 2,3 2 0,2-1 4,0 1-4,5 1-2,-3 1 1,1-1-1,-5 2 0,-7 0 1,-1 0-1,-9-1 0,-3-1-1,-4 1 1,-2-2-1,0 3-7,0 0 8,-6 1 5,-8 2-5,1 1 3,-4 1-3,-4 1 0,2 2 4,-7 0-4,1 1 1,-2 0 2,1 0-3,2-1 3,3-1-3,3-1-6,3 0-26,2 0-19,2 0 11,2-1 13,5-3 24,4-6-61,0-3-67,0-2-74</inkml:trace>
  <inkml:trace contextRef="#ctx0" brushRef="#br0" timeOffset="243636.8107">11685 8733 264,'0'0'163,"0"0"-131,0 0-5,0 0 0,0 0-8,0 0 2,0 0-19,0 2 4,0 7-2,-6 6 8,-7 3 7,-4 3-5,-1 4-3,-5 0-3,0 4-2,-3 0-4,-2 2 0,4-3 0,-3 0 2,5-6-4,1-2-1,4-2 0,3-6-20,0-2-40,5-2-14,0-7-93</inkml:trace>
  <inkml:trace contextRef="#ctx0" brushRef="#br0" timeOffset="244097.4359">11435 8753 437,'0'0'74,"0"0"-59,0 0-15,0 0-1,0 0 1,0 0 50,48 70-16,-27-45-19,-2-1-10,2-1 5,0-4-4,3 1 0,-2 0-4,1-4 4,-5 0 0,-4-1-5,-1-1-2,-3-2-1,0-1-60,-1-4-52,-4-1-85</inkml:trace>
  <inkml:trace contextRef="#ctx0" brushRef="#br0" timeOffset="244975.2441">11641 8613 181,'0'0'119,"0"0"-45,0 0 0,0 0-28,0 0 1,-88-40-1,73 35 3,-3 0-4,2 4-15,-2 1-23,-1 0-2,-2 0-3,-2 0-2,1 11 1,0 1 0,2 2-1,-2 8 0,0 2-2,0 4 2,2 4 0,2 3 1,4 2-4,5 2 1,5 4-2,1-3 2,3-1 2,0-1-5,0-2-3,4-6 8,7-3 0,1-3-5,4-4-4,5 0 0,2-5-1,5 1 4,3 0 5,1-1 1,0-1 11,3-7-11,5-2 0,0-3 0,2-2 4,0 0-4,-2 0-3,-1 0 3,-1-9 1,1-3-1,-3-5-20,0-1-5,-5-4 25,-4-4 0,-3 0 0,-6-2 4,0-2 29,-9-1-13,0 2 9,-9 1-12,0 1 8,0-1 4,-14-1-23,-6-1 2,-2-3 2,-1 0-4,-3 1-7,1 4 1,1 4-16,-1 2-28,-1 8-56,1 3-17,0 6-98</inkml:trace>
  <inkml:trace contextRef="#ctx0" brushRef="#br0" timeOffset="246119.1744">12587 8573 225,'0'0'84,"0"0"-8,0 0-7,0 0-7,0 0 12,0 0-16,-2-3 5,2 3-20,0 0-17,0 0-3,0 0-17,0 0-6,0 4-4,0 13-1,0 14 2,0 10 6,3 5-1,-1 4 6,4-3-4,-1-4-1,-2 1 1,1-1 2,2-6-2,-3-3-4,0 2-1,-3-2 1,0 1-1,0-2 2,0-4 0,-5 0-1,0-5-7,2-5-21,3-8-15,0-4-45,0-7-102</inkml:trace>
  <inkml:trace contextRef="#ctx0" brushRef="#br0" timeOffset="248974.9893">13027 8750 356,'0'0'81,"0"0"10,0 0-18,0 0-42,0 0 14,0 0-1,0 0-18,0-10-2,0 10-12,0 0-3,0 0 1,0 0-8,0 0 5,0 0-7,-1 0-6,-2 3 4,0 12-4,-2 4 6,-2 6 1,5-2 2,1 4-6,1-1 0,0 1 3,0-3 1,0-1-1,12-3-3,1-3 1,2-2-9,2-4 11,0-5-1,0-3-3,2-3 0,3 0 4,-2 0 5,4-7-3,-3-4 1,-3-2-3,-1-1 5,-3 0-5,-1-2 6,-2-2-2,-2-2 1,0 1 10,-2-4-9,-2 2 3,1-2-5,-2 1-3,2 2 5,-2 2-6,-1 6 0,-3 5 4,0 4 2,0 3-3,0 0-3,0 0-1,0 0 1,0 10-8,0 9 8,0 7 2,0-1 1,0-3-3,2-3-4,9 1 4,3-3-3,1-4 2,3-1 0,-3-4 1,3-1-38,-3-1-35,-2-3-91,-2 1-250</inkml:trace>
  <inkml:trace contextRef="#ctx0" brushRef="#br0" timeOffset="249678.9475">13750 9057 430,'0'0'156,"0"0"-136,0 0 17,0 0-11,0 0 1,0 0 9,25 0-31,-11-7-1,0-1 0,-1-1-3,-2 0 0,-2-3 2,0 1-1,-2-2 0,-1 3-2,0-1 0,-1 3 8,-2 4-8,-2 3-1,2 1-3,-3 0 1,1 0-12,1 11 0,-1 10 15,-1 5 1,0 4 1,0-1 3,0 1-1,0-1-2,0-1 1,3 1-3,-1-1 1,3 1 2,-5 1-1,0-4 1,0-1 4,0-1-6,-10 0 1,-4-3 2,-1-3-1,0-6 10,3-4-8,3-5-1,3-3 5,3 0-9,-1 0 3,1-5-3,1-9-25,2-6-37,0-7-58,0-5-153</inkml:trace>
  <inkml:trace contextRef="#ctx0" brushRef="#br0" timeOffset="249974.9276">13927 8783 476,'0'0'163,"0"0"-108,0 0-46,0 0-9,0 0-10,0 0-25,0 0-40,0 0-32,0 3-73</inkml:trace>
  <inkml:trace contextRef="#ctx0" brushRef="#br0" timeOffset="251094.8571">14291 8640 307,'0'0'139,"0"0"-79,0 0 20,0 0-45,0 0-13,0 0-19,-5-2-1,5 2-4,0 0-2,11 0-2,8 2 6,3 5 5,3 0-4,0 4-1,3-3 0,1 2 1,-1 0-1,0-1 1,-1 0-2,0 0 2,-3 1-2,0 0-4,-4-1-5,-1 0-2,-3-2 10,-6 0 2,1 0-1,-5-1 1,-5 0-3,-1 0 1,0 1 4,0 4-2,-4-1 17,-11 4-13,0 1 11,-6 3-12,-1 0 3,-1 1-6,-1 3-2,1-1-1,0 2-11,5-2 3,0-3 11,8-5-12,2-2-61,3-2-63,5-3-121</inkml:trace>
  <inkml:trace contextRef="#ctx0" brushRef="#br0" timeOffset="255617.442">15177 8458 29,'0'0'191,"0"0"-142,0 0 12,0 0-7,0 0-12,0 0 8,0 0 6,0-21-11,0 20-8,0-1 15,0 2 0,0 0-14,0 0-6,0 0-11,0 0-18,0 0-1,0 0-2,0 0 0,0 0-3,0 0 2,0 0-7,0 6-3,0 18-8,1 9 19,-1 11 5,0 4-2,0 1 4,0 3-2,0-4-2,0-1 6,2-4-9,0-4 2,-1-1 3,-1 0-5,0-2-1,0-1 1,0-2 21,0-5-17,0-2-2,-5-2 1,4-4-3,-1-6-1,1-3-17,1-7-32,0-4-80,1 0-146</inkml:trace>
  <inkml:trace contextRef="#ctx0" brushRef="#br0" timeOffset="257381.6508">15984 8893 304,'0'0'133,"0"0"-98,0 0 2,0 0-18,0 0-12,0 0 14,0 0 0,0 0-4,0 0-7,5 0-8,4 0 5,4 0 1,1 0 0,5-6-6,0-1 1,1-4-3,-3 1 3,0-3-1,-4 0 0,-4 0 1,-3-1-1,-4 0 2,-2 3-3,0 1 12,0 4-7,0 3 8,0 2 14,0 1-10,0 0-12,0 0-3,0 0-3,0 1-15,-2 18 7,1 4 8,-1 4 1,-1 1 0,3-3 0,0-1-2,0-3 4,0-3-8,0-3 3,8-1-8,2-4 5,1-2-38,1-5-38,2-3-110</inkml:trace>
  <inkml:trace contextRef="#ctx0" brushRef="#br0" timeOffset="257653.6337">16171 8637 524,'0'0'36,"0"0"-9,0 0-27,0 0 0,0 0-12,0 0-31,-9-7-47,9 7-196</inkml:trace>
  <inkml:trace contextRef="#ctx0" brushRef="#br0" timeOffset="258421.5838">16442 8802 268,'0'0'215,"0"0"-124,0 0-22,0 0-17,0 0-29,0 0-11,-1 0-3,1 0-6,4 0 1,11 0-3,8 0 4,2 0-3,0-4 2,0 1 2,-3 2-6,0 1-23,-3 0-21,-4 0-42,-2 0-66,-7 0-110</inkml:trace>
  <inkml:trace contextRef="#ctx0" brushRef="#br0" timeOffset="258669.5673">16474 8896 262,'0'0'115,"0"0"-115,0 0-3,0 0 3,0 0 42,0 0 2,46 15-10,-22-15-25,0 0-7,-1 0-2,0 0-13,-2 0-13,-2 0-80,-4-2-80</inkml:trace>
  <inkml:trace contextRef="#ctx0" brushRef="#br0" timeOffset="260102.474">17282 8557 398,'0'0'103,"0"0"-37,0 0-18,0 0-27,0 0 1,0 0 9,2-1-17,-2 2-14,0 16-11,1 5 11,1 9 3,-1 0-2,-1 1 4,0-2 3,2-1-5,-1-4 0,3-1-3,1-1 0,1-3 0,2-1 0,-2-1-3,1-1-68,-3-1-97,-2-2-169</inkml:trace>
  <inkml:trace contextRef="#ctx0" brushRef="#br0" timeOffset="260406.4556">17626 8944 275,'0'0'32,"0"0"-20,0 0 37,0 0-21,0 0 3,0 0-24,-19 74 2,5-60-9,-3-4-26,-1 1-82</inkml:trace>
  <inkml:trace contextRef="#ctx0" brushRef="#br0" timeOffset="261174.405">17996 8588 572,'0'0'113,"0"0"-44,0 0-59,0 0-9,0 0-1,0 0 8,110-26-10,-74 26 2,-2 1-4,-6 14 1,-5 5 3,-10 3-6,-7 4 5,-6 1-3,0 1 3,-13 2-3,-13 0-7,-4-3 8,-5 0-4,-3-3-24,5-3-9,5-2-2,7-5 13,11-3 18,4 0 4,3-4 2,3-2 3,0-2 0,0-1 4,15-3 10,12 0 37,7 0-32,5-1-7,4-5-5,-4-1-5,-3 2 0,-2 1-11,-6 2-50,-4-1-54,-7 0-342</inkml:trace>
  <inkml:trace contextRef="#ctx0" brushRef="#br0" timeOffset="261414.3907">18499 8908 434,'0'0'38,"0"0"-38,0 0 0,0 0-2,0 0 6,0 0-4,-26 77 1,5-59 2,-4 1-6,0-1-5,-3-2-93</inkml:trace>
  <inkml:trace contextRef="#ctx0" brushRef="#br0" timeOffset="262316.5662">18929 8893 574,'0'0'85,"0"0"-41,0 0-1,0 0-42,0 0-1,0 0-2,0 0-11,0 0-26,3 0-20,3 0-76,2 0-53</inkml:trace>
  <inkml:trace contextRef="#ctx0" brushRef="#br0" timeOffset="262556.5494">19223 8881 336,'0'0'218,"0"0"-189,0 0-29,0 0-2,0 0-26,0 0-7,8 4 33,-3-2-23,3-1-19,-2-1-72,0 0-164</inkml:trace>
  <inkml:trace contextRef="#ctx0" brushRef="#br0" timeOffset="262788.5393">19459 8883 402,'0'0'197,"0"0"-194,0 0-3,0 0 0,0 0 0,0 0-22,34 0 15,-31 0-6,0 0-20,2 0-78,2 0-117</inkml:trace>
  <inkml:trace contextRef="#ctx0" brushRef="#br0" timeOffset="263268.5072">19813 8872 299,'0'0'143,"0"0"-17,0 0-25,0 0-21,0 0-25,0 0-17,0 0-21,0 0-15,0 0 0,0 0-2,0 0-12,0 0-34,0 0-53,0-2-106</inkml:trace>
  <inkml:trace contextRef="#ctx0" brushRef="#br0" timeOffset="263868.4661">20241 8883 429,'0'0'164,"0"0"-161,0 0-3,0 0 0,0 0-19,0 0 19,1 54 3,-7-32-2,-6 2 0,-6-1 5,0-2-6,-2-1-13,-1-1-95,-1-1-162</inkml:trace>
  <inkml:trace contextRef="#ctx0" brushRef="#br0" timeOffset="265127.4859">20554 8649 167,'0'0'196,"0"0"-162,0 0 24,0 0-10,0 0-11,0 0 5,39-22-15,-29 20-6,4 1-10,-1 1-6,-1 0 0,4 0-5,-2 13-3,1 4 0,-3 4 6,-3 3 0,-1 0 10,-6-1-10,-2-2 8,0-3-11,0-1 0,-5-3 3,-3-3-2,0-2 4,2-3-5,2-2-1,2-2 1,1-1 0,1-1 3,0 0-3,0 0 3,0 0 8,0-13 5,4-5-12,8-5-5,3-1 1,2-3 0,2 1 1,2 1 7,1 2-7,-1 5-1,0 4 0,-3 4-1,0 4 1,-3 6-1,3 0 1,-2 0-9,0 11 0,1 4 8,-2 2 1,-6 1-3,-2 0 3,-1-2 0,-5 0 0,1 0 1,0-3 1,-2-1-2,4 0-7,2 0-33,3-3 15,7-3-47,4-6-80,2 0-53</inkml:trace>
  <inkml:trace contextRef="#ctx0" brushRef="#br0" timeOffset="266635.8466">22095 8637 372,'0'0'76,"0"0"15,0 0-27,0 0-24,0 0 2,0 0-17,-45-31-14,35 31-11,-5 0 3,2 0 0,-7 0-3,0 6-2,-2 9 1,-1 1 1,-3 6-1,3-1 1,6 0-4,2-2 2,8 1-4,2-4 2,4-1-2,1 0-2,0-1 8,0-4-3,7-2-1,2-2 0,4-2 0,4-2-9,2-2 8,4 0 3,0 0-1,0-3 5,1-7-2,-3-3 1,-5 0 1,0-2 1,-7 0-2,-1-1 4,-2 3 15,-3 0-3,-2 2-12,1 4 18,-2 2-5,0 4 2,0 1-19,0 0-1,0 0-1,0 0-4,3 0-6,0 3-4,1 8 15,4 3 0,2 0 4,1-4-5,1-1 2,1-3 3,2-3-4,4-3 0,5 0-2,4 0 1,-2 0-11,2-10-22,-1-2 16,-2-5 6,1-1 12,-4 0-1,-5 1 3,-3 6-2,-5 3 4,-1 2 23,0 1-10,3 4-17,0 1-4,2 0 4,-1 0-5,-1 7 1,0 6 0,-3 2 1,-5-2-1,-2 2 4,-1-1 0,0-3 4,0 0-1,0 0-3,0-5 4,0-2-4,-1-1 0,1-2 0,0-1 1,0 0 3,0 0 7,0 0 5,0-8 10,3-9-7,6-2-17,4 0-2,-1 6 2,2 3-2,-1 2 1,2 3-1,2 2 1,2 3-1,-1 0-2,1 0-2,0 5 0,3 6 4,-2 0 0,3 1 1,-7 1-1,-3-3-1,-4 1 1,-1-3-2,0 2-6,-3-1-27,-2 2-19,0-4-16,2-1-46,2-5-155</inkml:trace>
  <inkml:trace contextRef="#ctx0" brushRef="#br0" timeOffset="267280.0399">23151 8670 447,'0'0'111,"0"0"-73,0 0 0,0 0-17,0 0-17,0 0 16,-94-23-2,68 23-1,-1 2-14,-2 14 3,9 2-11,2 3 5,3 0-4,7-2 4,5-1-5,3-1 5,0-2 0,0-3-7,3-3 4,9-1-8,5-6-27,2-2 30,1 0 8,2 0 0,0-2 1,-1-11 0,-2-3-1,1-4 0,-5-1 1,-5-2 2,-1 1-2,-4-2 3,-4-2 22,-1-2-13,0-1 4,0-1-3,-3 0 16,-3 2 26,-1 0-22,1 1-15,3 3 0,1 5-17,1 2 15,1 6-6,-2 5 8,2 5 20,0 1-11,-3 0-11,2 0-17,-2 1-8,-7 26-15,2 14 13,-1 10 10,1 3 0,4-2 0,4-4-4,0-8-13,9-6-22,9-6 6,4-5-12,8-7-14,1-2-9,2-10-23,2-4-169</inkml:trace>
  <inkml:trace contextRef="#ctx0" brushRef="#br0" timeOffset="268247.9844">24178 8771 319,'0'0'124,"0"0"-99,0 0 31,0 0-28,0 0-7,0 0 14,52 3-11,-31-3-7,3 0-8,1-7-7,1-1 2,-1-2-3,-4-4 0,-2 1 6,-7-2-3,-3 1 8,-6 2 23,-3 1 4,0 4-6,0 2-8,0 4-9,0 1-2,0 0-14,0 0-4,0 6-6,0 18-8,0 7 17,0 7-3,2 1 4,-1 0 4,1 4-1,-1-1-3,-1-2 5,0-3-2,0-4 2,0-3-1,-1-2-2,-8-2 3,-3 1 0,0-3-3,-1-4 3,1-2-2,1-5 1,1-3-2,2-6 1,4-4 8,-2 0-5,3 0 4,-2-8 0,5-10-10,0-8-9,0-6-13,5-3-8,14-3 21,10 2-8,5 0-21,3 4-6,-1 7-18,-3 2 21,-1 5-30,0 0-47,-1-2-327</inkml:trace>
  <inkml:trace contextRef="#ctx0" brushRef="#br0" timeOffset="268639.9539">24429 8535 576,'0'0'110,"0"0"-63,0 0-25,0 0-15,0 0-4,0 0-3,-2 0-3,2 0-89,0 0-86,0 0-148</inkml:trace>
  <inkml:trace contextRef="#ctx0" brushRef="#br0" timeOffset="268999.9317">24948 8655 527,'0'0'49,"0"0"-23,0 0 51,0 0-41,0 0 4,0 0-17,3 0-21,13 0 4,8 0 0,3 0 0,4-4 0,-1 0-5,2 0 0,-3 1-2,-3 3-60,-6 0-49,-10 0-185</inkml:trace>
  <inkml:trace contextRef="#ctx0" brushRef="#br0" timeOffset="269247.9184">24969 8761 299,'0'0'19,"0"0"-12,0 0 39,0 0 18,0 0 17,0 0-15,59 13-39,-29-13-13,1 0-3,1 0-11,-2 0 0,-1 0-12,0 0-51,-5-2-113</inkml:trace>
  <inkml:trace contextRef="#ctx0" brushRef="#br0" timeOffset="269783.8882">25644 8376 516,'0'0'64,"0"0"21,0 0-20,0 0-41,0 0-16,0 0-8,0 1-6,0 21-12,0 10 13,0 6 5,0 1 0,0-3 5,0-2 1,-1 1-5,-1-6 0,2-1-1,0-4-4,0-1-73,0-2-40,0-5-150</inkml:trace>
  <inkml:trace contextRef="#ctx0" brushRef="#br0" timeOffset="270084.0993">26007 8717 377,'0'0'4,"0"0"-4,0 0 3,0 0 26,0 0 14,0 0-32,-33 71-5,21-56-6,-4 2-49,-1-3-73,-2 0-71</inkml:trace>
  <inkml:trace contextRef="#ctx0" brushRef="#br0" timeOffset="271030.6646">26240 8441 573,'0'0'85,"0"0"-27,0 0-42,0 0-8,0 0-6,0 0 0,67-69 3,-45 62-4,-1 1 3,-1 3 0,2 1-4,-3 2 2,1 0-2,-1 8-3,-2 11 2,-3 5-5,-4 7 1,-9 3 5,-1 1 1,-7-1-1,-16-2-2,-5-2-5,-3-6 0,-2-2-2,1-6-4,6-3 6,7-2-6,6-4-1,9 0 13,4-3-13,0-1 5,0 1-17,13-1 26,13-3 3,8 0 1,1 0 2,1 0 0,-1 0-6,-1 0 1,-3 0-1,1-1-1,-2-1-67,-2 1-148,-3-1-43</inkml:trace>
  <inkml:trace contextRef="#ctx0" brushRef="#br0" timeOffset="271294.6451">26829 8696 283,'0'0'140,"0"0"-140,0 0-4,0 0 4,0 0 5,0 0-5,-9 58 2,0-45 0,-4 1 3,1-3-5,-3 1-126</inkml:trace>
  <inkml:trace contextRef="#ctx0" brushRef="#br0" timeOffset="271798.6151">27157 8691 498,'0'0'102,"0"0"-87,0 0 9,0 0-24,0 0 0,0 0-2,0 3-31,0-1-32,0-1-11,5-1-163</inkml:trace>
  <inkml:trace contextRef="#ctx0" brushRef="#br0" timeOffset="272062.5956">27453 8687 545,'0'0'184,"0"0"-171,0 0-13,0 0 0,0 0-42,0 0 8,2 0 6,3 0-76,1 0-176</inkml:trace>
  <inkml:trace contextRef="#ctx0" brushRef="#br0" timeOffset="272342.5801">27709 8687 235,'0'0'440,"0"0"-400,0 0-40,0 0-11,0 0-26,0 0 25,17 14-12,-7-11-4,-1-3-19,0 0-70</inkml:trace>
  <inkml:trace contextRef="#ctx0" brushRef="#br0" timeOffset="272606.5662">27916 8712 613,'0'0'19,"0"0"-19,0 0-5,0 0 1,0 0-6,0 0 1,31 2 6,-24-2-53,-4 0-93</inkml:trace>
  <inkml:trace contextRef="#ctx0" brushRef="#br0" timeOffset="274030.4732">28294 8697 493,'0'0'156,"0"0"-116,0 0-17,0 0-13,0 0-10,0 0-3,0 5-9,0 11 6,0 6 6,-8 2 2,-5 0 17,-2-2-10,-2-1-3,-4-1-6,1-4-35,-2 0-65,0-4-105</inkml:trace>
  <inkml:trace contextRef="#ctx0" brushRef="#br0" timeOffset="275374.388">28679 8472 293,'0'0'156,"0"0"-69,0 0-30,0 0-32,0 0-6,0 0-5,16-18 14,-9 15-12,-1-1 14,1 3-21,2-1-4,-2 2-5,4 0-1,1 0 1,0 11 0,0 4-7,-1 3 1,-1 4 6,-1-3 0,-2 2 5,-1-1-3,-3 1 0,0-2-2,-3-2-1,0-1 1,0-2 1,0-1-1,0-2-3,-5-1-11,-1-2 12,2-2-4,0-2 0,2-2 5,1-1 2,1-1 2,0 0-2,0 0 0,0 0 10,0-1 14,0-9-5,10-5-20,3-5 0,4 1 0,1-4 0,3 2 3,1 1 2,-3 4-5,-1 2 0,-3 3 0,-2 5 5,-2 5-4,-2 1-1,1 0 0,-1 0-1,2 9-7,1 9 0,-2 0 8,-1 1 0,-2-1 0,-2-1 1,-2-3-1,-3-1 1,0-5-4,0-1 6,0 0-6,0-6 0,0 2 3,0-3 7,0 0-7,0 0 3,0 0 8,0 0-8,0-6 8,0-9-9,8-4 1,4-1-3,1 2 3,1 1-3,0 5 0,-3 5-7,2 2 7,-2 4-2,1 1-5,1 0 6,-1 0-2,4 10 3,-2 4-16,3 2 12,-1-1 1,-5 1 3,1 0-1,-4-1 0,-2-1 0,1-1 0,-2-1-21,1-2-45,0 0-55,1-8-115</inkml:trace>
  <inkml:trace contextRef="#ctx0" brushRef="#br0" timeOffset="276686.304">29685 7964 42,'0'0'218,"0"0"-148,0 0 9,0 0-14,0 0 8,0 0-6,-2-11 4,2 11-22,0-3-25,0 1-21,0-4 1,11 1-4,5 0 2,1 0-1,3 3 3,1 0-4,-4 1 0,-1 1-4,-2 0 3,-4 0-3,2 3 1,-3 9-4,-5 5 2,0 5 3,-4 4 2,0 3 8,-5-3-8,-9 2-13,-3-3-1,-2-2 8,3-1 4,1-2 2,0-1-5,5-1 5,-2 1 0,3-3 0,3 1-3,0-5 2,4 0 1,2-1-2,0-4 1,0-1-5,0 0-3,8-1-16,7 0-8,6 0 28,3-2 4,-1 0-5,-1-1-5,-5-1 4,-1 2-3,-6-1-9,-6-2 18,-2 1 2,-2-1 3,0 0 21,0 0 8,0 0 12,0 0-42,-6 0-1,-1 0-1,-4 2-1,2 6 1,-3 0-4,2 4 1,2 2 0,-1 7-1,2 3 2,1 3 0,0 6 2,3-3 10,1 3 10,1-1-17,1 0 6,0-1-7,-2-2-1,1-1-1,-1 0 0,1-4-1,-2 0 0,0-2 3,0-2-1,-2-5-2,-2-3 6,1-2-6,-4-3 7,-1-1-6,-1-3 10,-6-2 1,-4-1-10,-2 0-2,-6 0-3,0 0-30,0-1-98,-1-7-211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15:19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9572 5221,'0'0,"0"-24,0 1,24 23,-24 23,0 1,0-1,0 1,0-1,0 1,0-1,0 48,0-24,0-24,0 1,0 0,0-1,0 1,23-24,-23 23,0 1,24-1,-1-23,1 0,-24 24,47-24,0 0,-24 0,24 0,0 0,0 0,24 0,-24-24,71 24,-71 0,23 0,-23 0,24 0,-1 0,-23 0,0 0,0 0,0 0,0 0,-23 0,-1 0,1 0,-24-23,0-1,0 1,0-1,0-23,0-47,0 47,0 0,24-24,-24 24,23-47,-23 71,0-24,0 23</inkml:trace>
  <inkml:trace contextRef="#ctx0" brushRef="#br0" timeOffset="1350.0042">22013 4892,'24'0,"-24"23,0 1,0-1,0 1,0-1,0 1,23-1,-23 1,24-24,-24 23,23-23,1 0,-1 0,1 0,-1 0,1 0,0 0,-1 0,24 0,0 24,-23-24,23 0,0 0,23 0,-23 0,0 0,24 0,-1 0,-23 0,1-24,-1 24,-24-23,1 23,-24-24,23-23,-23 24,0-1,24 1,-24-24,23 23,-23 0</inkml:trace>
  <inkml:trace contextRef="#ctx0" brushRef="#br0" timeOffset="3897.0293">8678 6256,'0'0,"0"-24,-23 1,-1 23,24-24,-23 24,-1 0,1 0,-1 0,1 24,-1-1,1 1,-1-24,24 47,0-24,-23 1,23 23,0-24,23 1,-23-1,24 1,-1-1,1-23,-1 0,1 0,-1 0,1-23,-1-24,-23 23,0-23,0 24,24-71,-1 70,-23-23,0 0,0 0,0 0,0 0,0 23,0-23,0 24,0-24,0 23,0 48,-23-24,23 23,-24 24,24 24,0-48,0 71,0-46,0-25,0 24,0 47,0-70,0 23,24-24,-1 1,-23-1,0 1,24-1,-1 1,1-24,-1-24,1 24,-1-47,-23 24,24 23,-24-24,23 1,-23-1,24 1,-24-1,0 1,0 46,0 1,0-1,0 1,0-1,0 1,0-1,0 1,0-1,24-23,-1 0,1-23,-24-1,23 1,1 23,-24-47,23 47,-23-24,24 24,-24 24,23-24,-23 23,0 1,24-24,-24 23,0 1,0-1,-24-23,24 24,0-48,0 1,0-1,0 1,24 23,-24-24,23 24,-23-23,24 23,-1 23,-23 1,0-1,24-46,-24-1,23 1,-23-1,24 1,-24-1,23 24,1 0,-1 0,-23 24,24-24,-24 23,0 1,0-1,0 1,0-1,23-23,1 0</inkml:trace>
  <inkml:trace contextRef="#ctx0" brushRef="#br0" timeOffset="4161.0194">8914 6138,'0'-24,"0"1</inkml:trace>
  <inkml:trace contextRef="#ctx0" brushRef="#br0" timeOffset="4814.0103">9690 5832,'0'0,"0"24,-24-1,1 1,-1 46,24-23,0 0,-23 0,23 24,-24-24,24 0,0 0,0 0,24 47,-24-47,23 0,-23 0,24-23,23-1,-24 24,24-47,-23 24,46-1,-23-23</inkml:trace>
  <inkml:trace contextRef="#ctx0" brushRef="#br0" timeOffset="5190.3736">9948 6020,'0'0,"0"24,0-1,0 1,0 70,0-47,0-23,0 23,0 0,0-24,0 24,0-23,24-1,-24 1,0-1</inkml:trace>
  <inkml:trace contextRef="#ctx0" brushRef="#br0" timeOffset="5596.1352">9972 6303,'0'0,"0"-24,23 1,1 23,-1 0,1-24,23 24,-24-23,25 23,-1-24,-24 24,1 0,-24-23,23 23,-23-24,0 0,24-23,-24 24,0-1,23 1,-23-1,0 1,0 46,0 1,0 46,0-46,-23 23,23 0,0-23,0 23,0-24,0 24,0-23,0 23,0-24,0 1</inkml:trace>
  <inkml:trace contextRef="#ctx0" brushRef="#br0" timeOffset="5834.0298">10442 6303,'0'23,"24"-23,-24 24,0-1,0 1,0-1,0 1,0-1,0 1,0-1,0 1,-24-1</inkml:trace>
  <inkml:trace contextRef="#ctx0" brushRef="#br0" timeOffset="6347.5217">10536 5856,'0'-24,"24"24,-24 24,23-1,24 24,-47-23,47 23,-47 0,24 0,-1 0,1 0,-24 0,0 0,0 0,0 0,0 0,0 0,-24 0,1 0,-1 0,1-23,-1 23,-23-24,24 24</inkml:trace>
  <inkml:trace contextRef="#ctx0" brushRef="#br0" timeOffset="6766.3274">10960 6256,'-24'0,"48"0,-1 0,1-24,-1 24,1 0,-1 0,1 0,-1 0</inkml:trace>
  <inkml:trace contextRef="#ctx0" brushRef="#br0" timeOffset="6952.2019">10960 6397,'-24'0,"48"0,-48 23,48-23,-1 0,1 0,23 0,-24 0,1 0</inkml:trace>
  <inkml:trace contextRef="#ctx0" brushRef="#br0" timeOffset="7654.0109">11383 6114,'23'-23,"1"23,-24 23,24 1,-24 0,0-1,0 1,0-1,0 1,0-1,0 1,0-48,0 1,23-1,-23 1,24-1,-1 1,-23-1,24 0,-1 24,1 0,-1 0,1 0,-1 0,1 24,-24 0,0-1,23 1,-23-1,0 1,24-24,-24 23,0 1,0-1,23 1</inkml:trace>
  <inkml:trace contextRef="#ctx0" brushRef="#br0" timeOffset="9957.0269">21590 5668,'0'-24,"-24"24,24-23,-23 23,-1 0,1 0,-1 0,24 23,-23 1,-1-24,24 23,0 1,0-1,0 1,0-1,0 1,0-1,24-23,-1 0,1 0,-1 0,1-23,-24-1,23 1,1-1,-24 1,0-1,24 1,-1-24,-23 0,24 23,-24 1,0-25,0 25,0-24,23 23,-23-23,0 24,0-1,0 1,0-1,0 48,0-1,-23 24,23-23,0 23,0-24,-24 24,24 1,0-1,0-24,0 24,0-23,0-1,0 24,24-23,-24-1,23-23,1 0,-1 0,1-23,-1-1,24 1,-47-1,24 1,-1 23,-23-24,0 1,24-1,-24 1,23 23,-23 23,0 1,-23-1,23 1,0-1,0 1,0-1,0 1,23-24,1 0,-1 0,1-24,-24 1,23 23,1-24,-24 1,47 23,-24-24,-23 1,47 23,-23 0,-1 0,1 0,0 23,-1-23,-23 24,0-1,0 1,0-1,0 1,0-1,0 1,24-48,-24 1,23 23,-23-24,0 1,0-1,24 1,-1-1,1 1,-1 23,-23 23,0 1,0-1,0 1,0-1,0-46,24 23,-24-24,0 1,23-1,1 24,-24-23,0-1,23 24,1 0,-1 0,1 0,-1 24,-23-1,0 1,0-1,0 1,24-24,-24 23,23-23,-23 24,24-24,-1 0</inkml:trace>
  <inkml:trace contextRef="#ctx0" brushRef="#br0" timeOffset="10240.0271">21990 5409,'-24'0</inkml:trace>
  <inkml:trace contextRef="#ctx0" brushRef="#br0" timeOffset="10811.3556">23166 5197,'0'-23,"0"46,0-70,-24 71,24-1,-47 24,24 0,-1 0,24 0,0 24,-23-24,23 0,0 0,23 0,-23 0,24 0,-1-23,-23 23,47-24,24 1,-24-1,-24-23,24 0,0 0</inkml:trace>
  <inkml:trace contextRef="#ctx0" brushRef="#br0" timeOffset="11107.0246">23566 5174,'0'-24,"0"48,-24-48,24 48,0-1,0 24,0 0,0 0,0-23,0 23,0 0,0 24,0-48,0 1,0 23,0-24,0 1,0-1,24-23</inkml:trace>
  <inkml:trace contextRef="#ctx0" brushRef="#br0" timeOffset="11471.0127">23566 5503,'0'-24,"0"48,23-48,1 24,-1 0,1 0,-1 0,1-23,23 23,-24 0,24-24,0 1,0-24,-23 23,-1 1,1-24,-24 23,0 1,0-1,0 1,0-1,-24 48,1-1,23 1,-24-1,24 1,-23 23,23-24,0 24,0 0,0 24,0-47,23 23,-23-24,0 1,0 23</inkml:trace>
  <inkml:trace contextRef="#ctx0" brushRef="#br0" timeOffset="11926.0297">24154 5621,'-24'0,"0"0,24-24,0 1,24 23,0 0,-1 0,24 0,0 0,-47 23,24 1,-24-1,23 1,-23-1,0 1,-23-1,23 1,-24-1,24 1,-23-24,-1 23,24 1,0-1,47-23,-23 0,-1 0,48-23,-48-1,24 24,0-23,0-1</inkml:trace>
  <inkml:trace contextRef="#ctx0" brushRef="#br0" timeOffset="12311.0208">24694 5103,'0'-23,"0"46,-23-46,23 46,0 24,0-23,23 23,48 47,-71-47,47 0,-23 0,23 0,-47-23,23 23,1-24,-24 24,0-23,0 23,-24 0,1-24,-24 1,23-1,-23 1,23-1,1-23,-1 0</inkml:trace>
  <inkml:trace contextRef="#ctx0" brushRef="#br0" timeOffset="12636.4452">25188 5456,'-23'0,"23"-24,0 1,23 23,1 0,-1 0,1-24,-1 24,24 0,-23 0,-1 0,25 0,-25 0,1 24,-1-24</inkml:trace>
  <inkml:trace contextRef="#ctx0" brushRef="#br0" timeOffset="12832.0189">25212 5550,'0'24,"0"-48,23 48,1-24,-1 0,24 0,-23 0,-1 0,1 0,0 0,-1 0,1-24,-1 24</inkml:trace>
  <inkml:trace contextRef="#ctx0" brushRef="#br0" timeOffset="13698.0132">25917 5338,'0'0,"0"-23,24-1,-24 1,23-1,1 24,-24-23,23 23,-23 23,24-23,-24 24,0-1,24 24,-24 0,0-23,0-1,0 1,0-1,-24 1,24 0,-24-24,24-24,24 24,0-24,-24 1,0-24,23 47,1-24,-24 1,23 23,1-24,-1 24,-23 24,24-1,-1 24,-23-23,0-1,0 1,0 0,0-1,0 1,-23-24,23-24,0 1,23-1,-23 0,24-23,-1 24,-23-1,47-23,-23 47,-24-23,47-1,-47 1,23 23,1 0,-1 0,24 23,-47 1,24-1,-1-23,-23 24,0-1,0 1,0-1,0 1,0-1,24 1,-24 0,23-24,1 23,-1 1,1-24</inkml:trace>
  <inkml:trace contextRef="#ctx0" brushRef="#br0" timeOffset="19709.0301">25870 3833,'24'0,"-1"0,1 0,-1 0,1 0,23-23,-23 23,23 0,23-24,-23 24</inkml:trace>
  <inkml:trace contextRef="#ctx0" brushRef="#br0" timeOffset="20041.7228">25988 3974,'23'-23,"1"23,0 0,-1 0,1-24,23 24,0-23,0 23,-24 0,48 0,-24 0,-24-24</inkml:trace>
  <inkml:trace contextRef="#ctx0" brushRef="#br0" timeOffset="23224.0293">15640 5574,'23'0,"1"0,-1-24,24 24,-23 0,-1-23,1 23,-1 0</inkml:trace>
  <inkml:trace contextRef="#ctx0" brushRef="#br0" timeOffset="23426.4389">15687 5691,'0'0,"23"0,1 0,-1-23,1 23,-1 0,24-24</inkml:trace>
  <inkml:trace contextRef="#ctx0" brushRef="#br0" timeOffset="35375.896">9360 9901,'24'0,"-1"0,1 0,-1 23,1-23,-1 0,1 0,0 0,-1 0,1 0,-1 0,24 0,-23-23,23 23,0 0,0 0,0 0,0 0,23 0,-23-24,24 24,-24 0,24 0,-24 0,23-23,-23 23,71 0,-71-24,23 24,24 0,-47 0,1 0,-1-23,0 23,0 0,23 0,-46 0,-1 0,1 0,-1 0,1 0,-1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15:44.2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7292 1227 236,'0'0'113,"0"0"-60,0 0-15,0 0-11,0 0 9,0 0 14,0 0-10,2-9-18,-2 9 6,0-1 2,0 1-22,0 0 8,0-2-7,0 2-8,0 0 1,0 0 6,0 0 5,0 0-5,0 0 1,-3-1-7,-6-2-2,1 1 0,-2 0 3,-5 2-3,0 0 0,0 0 0,-1 0 0,-4 4 1,4 3 0,-2 1-2,1 1 0,1 1 1,-3 2 1,2 5-1,-3 4 0,-6 4 1,-1 7-1,0 4-1,-3 2-3,4 3 4,2 1 0,6-2 0,6 1-5,9-3 5,3-4 0,0-4-7,0-4 6,12-6-6,1-5-1,2-4 5,3-1-6,-1-4 2,5-3 2,6-3 5,4 0 3,2-8 4,2-11-7,4-1-45,-3-3-72,-2 4-97</inkml:trace>
  <inkml:trace contextRef="#ctx0" brushRef="#br0" timeOffset="783.9527">7549 1246 345,'0'0'121,"0"0"-69,0 0-4,0 0-27,0 0 16,0 0-6,-18-20-6,12 18-6,3 2-10,-6 0-3,0 2-4,-6 11-1,-3 10-1,-1 4 0,1 7-5,0 7 5,6 5 2,3-2-2,8-2-6,1-4 2,0-6-4,7-5 7,8-5-1,2-5 1,3-2-6,4-4-3,0-2 4,0-5-4,1-4 10,2 0 3,0-3-1,1-16 6,-1-5 12,0-7-19,-3-3-1,-5-2 0,-5 0 0,-7-2-1,-7 3 1,0 2-10,0 2 8,-16 3-3,-2 2-12,-5 2 16,1 4-27,3 5 8,4 9-34,3 6-42,3 0-130</inkml:trace>
  <inkml:trace contextRef="#ctx0" brushRef="#br0" timeOffset="2271.8553">8034 1160 181,'0'0'55,"0"0"-17,0 0 12,0 0-16,0 0-1,0 0-28,-5-8 2,5 8-7,0 3-12,0 15 12,0 11 15,2 7 27,5 6 1,1 3-13,2 1-19,-4-3 2,3-1-13,-1-6 4,-4-4 1,3-5-5,-1-5-1,-4-1-8,-1-1-47,-1-2 0,0-3 33,0-6-42,0-4-95</inkml:trace>
  <inkml:trace contextRef="#ctx0" brushRef="#br0" timeOffset="2775.8251">8090 1178 205,'0'0'199,"0"0"-131,0 0-39,0 0-15,0 0-8,0 0-6,-4-10-10,16 28 6,7 10 4,1 4 38,-1 5-31,6 2-5,-2-1 11,5-4-7,1-4-6,-1 0 2,0-2 0,-1-6-2,0 1 0,-5-5 3,-2-3 0,-6-5-1,-3-2-2,-3-5 1,-4-1-1,-1-2 0,0 0 2,-2 0 10,1-17 80,-1-5-84,2-7 0,0-1 7,0-3-6,-3-1-4,0 1 5,0 0-9,0 0 0,0 1 0,-3 1-1,-4 2 2,0 2-2,2 5 0,-1 4-15,3 4-23,0 7-20,3 7-51,-3 0-63</inkml:trace>
  <inkml:trace contextRef="#ctx0" brushRef="#br0" timeOffset="3447.7812">9092 1152 195,'0'0'28,"0"0"45,0 0 8,0 0-34,0 0 15,0 0-3,0 0-23,-45-38-2,40 38-8,-2-3-10,1 2-9,-3-1 1,-6 2-7,0 0-1,-6 0 0,0 6-3,-1 5 3,-2 1-5,6 1 4,3 4-8,6 2 4,2 7 1,7 4-7,0 5-3,7 0 8,16-1-13,8-1 6,9-4 2,7-1 11,0-2 4,1-3-1,-3-1-1,-11-2 0,-6-2 1,-11-3-3,-7 0 2,-7-3-2,-3 2 0,0-3 2,-10 2 29,-8-3 17,-6-2-3,-1-4-19,5-2-16,-2-2 2,0 0-12,-2-6-5,-6-7-27,1 0-57,-1 0-42,2 0-295</inkml:trace>
  <inkml:trace contextRef="#ctx0" brushRef="#br0" timeOffset="4031.7456">9397 1107 366,'0'0'74,"0"0"-71,0 0-3,0 0-1,102-27 1,-59 25 6,2 1 13,4-1-3,-4 2-8,1 0-3,-3 0-2,-5 0-2,-4 0 1,-10 0-2,-8 0-13,-10 0-60,-6 5-68,0-1-62</inkml:trace>
  <inkml:trace contextRef="#ctx0" brushRef="#br0" timeOffset="4295.7289">9642 1091 340,'0'0'199,"0"0"-148,0 0-30,0 0-21,0 0-17,0 0 17,-6 73 2,6-32 5,0-1-6,3-1 6,5-4 0,2-3-7,-1-5-1,0 0 1,0-3 5,-2 0-3,-2-2-4,-1-2-4,1-3-51,-2-5-67,3-8-206</inkml:trace>
  <inkml:trace contextRef="#ctx0" brushRef="#br0" timeOffset="5031.683">10228 1042 355,'0'0'39,"0"0"-18,0 0 1,0 107-3,0-72 25,0 1-15,0-3-11,0 0-9,0-4-3,0-3-3,0 0 0,0 0-2,0-2 4,0-2-4,0 1-2,0-3-1,-1-3-29,-1-1-16,-1-5-33,3-6-35,-1-5-140</inkml:trace>
  <inkml:trace contextRef="#ctx0" brushRef="#br0" timeOffset="5551.6479">10157 1108 519,'0'0'19,"0"0"-5,0-88-7,7 60-7,1 9 21,2 2 29,-1 2-20,3 5-12,4 2-14,-2 2-4,5 6-2,-1 0 1,2 8-7,-1 16 4,-3 7-3,-2 7 7,-5 1-2,-6 2 4,-3-2-2,0-1 11,-6-2-10,-12-3 7,-2-3-8,-7-6-9,-2-6-13,-3-3-26,4-7 1,7-4-14,8-4 42,1 0 14,9 0-14,3-7 19,0 1 9,0 2 37,0 4-36,7 0-10,10 0-6,5 0 5,8 8 2,0 4-1,-1 0 3,3 1-2,-2-2 0,-1 3 0,0 0-1,-5-1 1,0 0-1,-5 1 0,-5-4-2,-1 1-60,-6-5-66,-1-3-166</inkml:trace>
  <inkml:trace contextRef="#ctx0" brushRef="#br0" timeOffset="6015.6225">10692 1073 388,'0'0'42,"0"0"3,0 0 8,0 0-4,0 0 17,0 0-24,0-25-42,-1 46-19,-1 12 19,1 12 0,-1 4 0,2 0 6,0-3-5,2-6 0,10-5-2,3-7 0,0-2-1,1-7 2,5-5 0,-3-3-1,1-8-3,1-3 4,2 0 7,0-10-4,1-9 2,-1-4 2,-4-4 5,-3-3 4,-5-3-2,-5 0 13,-4-3-12,-1 3-5,0 1 3,0 5-13,0 3 0,0 6 0,0 3-18,0 4-35,0 4-78,0 4-174</inkml:trace>
  <inkml:trace contextRef="#ctx0" brushRef="#br0" timeOffset="6503.5915">11478 1042 255,'0'0'98,"0"0"-11,0 0-11,0 0-15,0 0-36,-92-40-10,64 40 0,-1 19-4,-2 12-3,4 8-1,2 9-6,3 1 0,10-1-2,4-3 5,8-6-7,0-4 6,3-5-3,18-4 1,1-5 0,10-4 1,5-6 11,2-3-9,3-8-4,5 0-9,0-4-49,0-14-71,-8-5-199</inkml:trace>
  <inkml:trace contextRef="#ctx0" brushRef="#br0" timeOffset="7479.5274">11692 980 362,'0'0'119,"0"0"-32,0 0-34,0 0-30,0 0-2,0 0-21,0 0 0,36-18 2,-2 17-2,8 1 5,4 0-6,-1 0 2,1 0 5,-1 0-6,-4 0 0,-5 0 0,-4 0-81,-11 3-53,-8 1-87</inkml:trace>
  <inkml:trace contextRef="#ctx0" brushRef="#br0" timeOffset="7735.5123">11944 995 356,'0'0'151,"0"0"-83,0 0-67,0 0-1,0 0 0,0 0 4,-12 107 1,12-70 6,0-3-10,0-2-1,4-1 0,2-4 0,-1-1 3,0-3-3,-4-4-18,1-1-64,-1-3-35,2-6-15</inkml:trace>
  <inkml:trace contextRef="#ctx0" brushRef="#br0" timeOffset="8087.4896">12357 943 178,'0'0'334,"0"0"-243,0 0-20,0 0-64,0 0-7,0 0-3,29-3-6,-9 3 9,7 0 3,0 0-1,0 3-2,0 0 7,-2 0-7,-2-3-2,-5 0 2,-2 0-47,-7 1-53,-6 1-107</inkml:trace>
  <inkml:trace contextRef="#ctx0" brushRef="#br0" timeOffset="8319.473">12480 955 368,'0'0'112,"0"0"-109,0 0-3,0 0 0,-14 90 3,13-57 24,1 2-13,0-4-10,0 1 4,1-2-8,2 2 2,-1-2 3,-2 0-2,0-3-3,0-3-10,-6-4-35,-6-5-39,6-6-89</inkml:trace>
  <inkml:trace contextRef="#ctx0" brushRef="#br0" timeOffset="8519.4597">12402 1378 370,'0'0'141,"0"0"-42,0 0-20,0 0-34,0 0-25,0 0-14,-5-11-6,14 11-5,14 0 3,4 0 2,7-1 1,-3 1 0,-1-2-1,-1-1-13,1 2-23,1-4-48,-1-2-73,1-2-130</inkml:trace>
  <inkml:trace contextRef="#ctx0" brushRef="#br0" timeOffset="9271.4127">12867 929 255,'0'0'149,"0"0"-81,0 0-33,0 0-35,0 0 0,-14 86 15,11-42 21,-2-2-17,4-1-8,-1-5-2,1-5-7,1-1 0,0-3-1,0-4 6,0-4-5,0-5-2,0-5 0,0-3-3,0-3 2,3-3-50,1 0-17,4-14 27,0-7-34,0-6-37,-3-1-26,-5-2 110,0-1 28,0 2 85,0 0 5,-8 2-6,3-2-18,1 2-3,0 2-26,4-1 9,0 5-24,0 7-17,0 4 9,0 7 3,0 3 3,0 0-6,0 0-14,8 12-18,6 15 14,2 6 1,2 6 2,3 3 1,-3-1 0,-1-3 0,2-4 1,-1-1 1,1-4-2,-2-4-2,1-5 1,-1-3 2,-3-7 2,1-4-3,-2-4 3,-1-2-3,3 0 3,5-16 37,-1-7 0,-3-9-23,-2-1 1,-4-5-14,-3-1 7,-2 0 10,-2-3-8,-3-1-7,3 1-3,-1 3-3,-1 3 0,1 6-10,-1 7-39,1 9 1,-1 9-50,1 5-51,-2 0-194</inkml:trace>
  <inkml:trace contextRef="#ctx0" brushRef="#br0" timeOffset="10799.552">14883 875 260,'0'0'129,"0"0"-55,0 0-21,0 0 4,0 0-3,0 0 9,0-30-31,0 27-2,0 1-24,0 1 1,0-1 7,-6 2-1,-4 0-11,-5 0-2,-2 0-7,-3 2 5,-1 12-3,0 7 5,0 2 1,0 6 1,3 4-4,2 2-2,4 1 2,3 2-2,6-2 1,3 0 3,0-3 0,4-3-11,13-1 4,3-2-9,6-5 12,-2-2 0,3-8 0,1-5 3,0-5-3,2-2 4,0 0 6,0-10 1,-2-5-4,-4-2 5,-3-4-7,0-2 4,-2-4 3,-4-3-2,0 0 2,-7-6-4,-2 0 0,-6-4-3,0 0-2,0 4 8,-14 1-10,-8 5 6,-7 5-1,0 7-2,2 5-9,3 7-16,6 6-32,6 0-62,2 0-91</inkml:trace>
  <inkml:trace contextRef="#ctx0" brushRef="#br0" timeOffset="11967.4772">15384 834 365,'0'0'142,"0"0"-83,0 0-50,0 0-9,0 0-7,0 84 7,0-45 0,0 2 7,0-3 0,0-1-3,0-3-2,0-6 2,3 0-4,2-7 1,-1 0 0,-1-2-2,-1-4-25,1-1 18,0-7-78,0-5-127</inkml:trace>
  <inkml:trace contextRef="#ctx0" brushRef="#br0" timeOffset="12503.4458">15390 858 53,'0'0'125,"0"0"-26,0 0-2,8-85-16,-8 74-4,1 4-13,1 2-4,-1 4-22,2-3-23,5 4-15,7 0-2,5 0 2,6 0 0,4 8-6,-2 9 6,-1 2 0,-5 5-6,-2 5 1,-10 3-3,-7-1 0,-3 0 6,0-1-11,-16-4 13,-7-2 0,-5-4-6,-2-4 4,2-3-18,4-6-3,6-2 16,5-5 7,5 0-2,2 0 2,2 0 0,4-2 0,0-4 0,0 3 0,0 3 0,4 0-3,10 0 2,5 6-5,1 8 6,3 4 0,4 0 0,0 0 1,4-1-1,-1 1 3,-2-4-3,-4 0 0,-4-2-35,-4-3 33,-4-1-58,-6-2-60,-3-5-71</inkml:trace>
  <inkml:trace contextRef="#ctx0" brushRef="#br0" timeOffset="13221.6316">15868 771 506,'0'0'94,"0"0"-32,0 0-43,0 0-19,0 0-11,0 0 11,44-3 5,-14 3-5,5 0 6,-1 0 0,2 0-4,0 0-1,-2 0 1,-1 0-4,-3 0-19,-6 0-58,-8 0-68,-9 0-61</inkml:trace>
  <inkml:trace contextRef="#ctx0" brushRef="#br0" timeOffset="13493.6126">16113 768 181,'0'0'114,"0"0"-101,0 0-2,0 0 46,-16 87-16,13-53-10,2 0-16,1-2-6,0 0-6,0-9 4,0 1-6,0-4-1,1-5 0,5 2-1,1-3-14,0-3-25,-1 1-13,3-6-99</inkml:trace>
  <inkml:trace contextRef="#ctx0" brushRef="#br0" timeOffset="13903.6592">16384 745 428,'0'0'118,"0"0"-67,0 0-46,0 0-5,0 0 0,-3 105-1,0-58 2,0-1-1,3-7 5,0-3-5,0-9 0,0-3 0,0-4 0,0-4-1,5-2-4,1-5-51,0 0 25,0-7-149,1-2-62</inkml:trace>
  <inkml:trace contextRef="#ctx0" brushRef="#br0" timeOffset="14344.7633">16511 929 26,'0'0'71,"0"0"-21,0 0-18,0 0-19,80-3-7,-68-6-4,-1-3-1,-1-6 1,-4-3 7,-1 0-3,-4 3 24,-1 3 36,0 1 10,0 2-1,0 3-12,-1 2-10,-1 3 17,1 3-14,-1 1-13,1 0-26,1 0-17,0 0-11,-2 19-12,-1 13 17,2 6 6,-2 1 3,1-3 3,2-3-6,0-3 3,0-4-3,0-3-1,0-4 0,0-1-4,0-1 4,2-5-1,2-3-19,1-3-50,1-5-22,0-1-43,4 0-44</inkml:trace>
  <inkml:trace contextRef="#ctx0" brushRef="#br0" timeOffset="15180.3455">16386 982 188,'0'0'167,"0"0"-75,0 0-5,0 0-35,0 0-15,0 0-4,-3 0-9,3 0-10,0 0-13,0 0-1,0 0-2,6-2-1,10-4 3,3 0 6,4-1-6,0 5-12,1-1-3,-1 0-20,1 0-32,-4 0-58,-3 2-99</inkml:trace>
  <inkml:trace contextRef="#ctx0" brushRef="#br0" timeOffset="15836.3012">17097 724 48,'0'0'238,"0"0"-159,0 0-10,0 0-9,-101-1-33,75 16-7,3 3-12,3 7 5,2 7-2,3 8-5,0 4 4,6 2-9,3-4 1,5-7 0,1-7-2,0-4-6,10-5 6,6-3-8,4-2-11,2-6 14,7-3 5,2-2 7,2-3-3,3 0 1,-3-2 11,0-10-16,-2-1-8,-4-4 8,-5-4 1,-4-1 7,-5-7 5,-5-3 2,-7-2 25,-1-8-23,0 1-12,-3 2 0,-7 1-2,-3 9-2,0 7-1,0 4-37,1 11-25,-2 2-41,1 5-57</inkml:trace>
  <inkml:trace contextRef="#ctx0" brushRef="#br0" timeOffset="17677.2343">17549 727 296,'0'0'107,"0"0"-45,0 0-27,0 0-35,0 0-9,0 0 9,0 75 2,0-32 31,2 2-24,1 0 11,0-4-10,0-4-7,1-5 9,1-6-10,0-4 2,-3-5-4,-2-2-20,0-5-48,0-2 3,0-4-26,0-4 4,0 0-9</inkml:trace>
  <inkml:trace contextRef="#ctx0" brushRef="#br0" timeOffset="18189.2021">17599 797 219,'0'0'126,"0"0"-5,0 0-26,0 0-45,0 0 9,0-78-22,0 78-7,0-2-9,0 2-18,0 0-3,4 2-8,6 19-20,4 9 26,4 11 2,1 2 4,-1 2 2,0-4-5,-2-5 2,2-6-3,-3-5 1,5-2 1,-3-5-2,0-3 0,1-2 1,-5-3-1,2-1-1,-1-3-1,-1-3 0,0-2 2,-2-1 0,-3 0 0,-3 0 5,-3 0-5,-1-6 17,-1-6 18,2-3-14,-2-4 1,0-3-14,0-4-2,0-3 1,0-4-5,0-9 1,0-2-3,0-1 3,-2 4-3,2 11 5,-1 9-5,-2 8-2,3 6-4,-2 6-20,2 1-16,0 0-31,0 0-92,-2 0-165</inkml:trace>
  <inkml:trace contextRef="#ctx0" brushRef="#br0" timeOffset="18677.1734">18258 798 416,'0'0'46,"0"0"5,0 0-25,0 0 4,0 0 12,0 0-22,-22-43-6,11 44-14,-2 22-10,-7 13 10,1 7 0,4 9 3,0-6-9,11-2 6,4-10-2,0-6 2,6-4-15,14-8 11,0-2 4,2-5-21,4-3 1,-3-6 10,3 0 10,-2 0 3,1-10 1,-3-7 2,-5-3-5,-2-2 20,-6-4 7,-3-2 5,-4-3 17,-2-5-40,0-1 5,-4-3-15,-8 3 2,-4 4-4,1 7 2,-1 8-45,-1 6-35,1 9-28,-1 3-140</inkml:trace>
  <inkml:trace contextRef="#ctx0" brushRef="#br0" timeOffset="19101.1437">18623 737 162,'0'0'127,"0"0"-56,0 0-71,0 0-14,0 0 14,3 95 44,-3-49 3,0-4-5,-1-1-19,-4-10-9,4-3-5,1-3 0,0-4-7,0-3 0,0-2-4,0-3 4,0-3-4,0-4-22,0-1-27,0-4-1,0-1-62,1 0-5</inkml:trace>
  <inkml:trace contextRef="#ctx0" brushRef="#br0" timeOffset="19581.1181">18573 699 452,'0'0'94,"0"0"-18,0 0-36,0 0-20,0 0-12,24-78-4,-6 73-6,5 4 2,4 1-2,0 0 1,-2 6-2,1 9-1,-5 3 0,-3 3-3,-6 4 6,-8 2-9,-4 2-5,0-1-20,-21-1 6,-7-4 23,-4-4-3,4-6-4,4-7 13,8-3 2,4-2-1,7-1 3,2 0 11,3 0 21,0 2-33,0 1-3,0 6-12,2 5-2,12 4 14,3 1 4,4-1-4,2 0 0,5 0-3,3-1 8,4 0-5,2-4 7,-1-1-5,-5-1-2,-3-3-28,-5 0-46,-7-3-83,-5-4-187</inkml:trace>
  <inkml:trace contextRef="#ctx0" brushRef="#br0" timeOffset="20494.7173">19117 774 286,'0'0'101,"0"0"-101,0 0 9,0 0 37,0 0-18,0 0-12,-3-12-16,3 34 0,0 13 0,-1 6 41,-1 3-9,-2-2-9,1-4 4,3-9-22,0-6-5,0-7-1,0-2 1,0-5 0,0-1 1,0-4-2,0-4-12,2 0 3,-1 0-55,3 0-10,1-14 14,-1-5-22,-1-5 50,-3-4 33,0-3 0,0-4 23,0-5 25,-3-2 10,0 3 16,3 3-49,0 4 37,0 5-15,2 2-40,10 3-4,4 7-3,-1 4 0,1 6-4,-2 5 4,-1 0-6,1 0-1,2 16 0,-1 5 4,0 8 3,-5 3 0,-4-2 4,1-2-4,-6-2 3,2-4-3,-3-2 2,3-5 3,-3 0-3,0-6 3,1-1-4,-1-5-1,3-3 0,-3 0 7,3 0-5,2-6 6,1-15 8,4-8-6,4-4-2,-1 1-7,2 3 3,-1 5 9,2 5 13,-4 2-21,7 6-5,-2 4-1,2 7-6,-1 0 0,-5 8-12,1 12 11,-1 5 8,-4 2 4,0 2-1,-3-1 2,-2-2-5,-2-1 1,-1-1 1,-1 1-2,0-3-1,0-2 1,0 0 3,0-4-3,0-3-30,0 1-28,0-3-15,0-5-4,0-2-79</inkml:trace>
  <inkml:trace contextRef="#ctx0" brushRef="#br0" timeOffset="21150.6754">19869 699 430,'0'0'98,"0"0"-30,0 0-27,0 0-41,0 0 5,0 0-5,-18 96 1,7-52-1,0-1 2,2 0-1,-3-6-1,3-4 0,-2-2 0,0-5 2,2-1-2,0-7 0,2-5 2,2-2 5,0-5-7,4-2 2,-1-2-2,2-2 5,0 0-5,0 0 16,0-10-16,0-10 0,3-8-3,12-8 0,3-6-11,5-7 12,0-5-5,0 5 1,-4 4 7,-1 10-1,-4 12 20,-2 3-6,-2 6-1,-4 6 4,1 3-15,0 2 4,3 1-6,2 2-4,4 0 1,-1 10 1,-3 11-7,1 7 4,-5 9 2,-3 3 3,-1 2 4,-4 0 3,0-7-1,0-2 6,0-7-11,0-7 3,0 1-3,0-7-1,0 1 5,0-5-4,0-3-1,0-3-19,0-2-56,0-1-62,0 0-184</inkml:trace>
  <inkml:trace contextRef="#ctx0" brushRef="#br0" timeOffset="21382.6576">19817 966 375,'0'0'44,"0"0"-29,0 0 6,0 0-2,0 0 31,0 0-16,103-13-20,-78 10-1,1 0-3,-1-1-10,-1-1-28,-3-1-160</inkml:trace>
  <inkml:trace contextRef="#ctx0" brushRef="#br0" timeOffset="22022.6177">20263 695 483,'0'0'102,"0"0"-9,0 0-40,0 0-30,0 0-20,0 0-3,-3-7 0,3 14-7,-3 17-4,0 12 9,-4 11 4,-1 6-2,2 2 0,2-4 5,1-7-8,1-12 9,2-4-5,0-9-1,0-1-8,8-4 6,4-2-3,3-3-18,4-3 10,8-5 13,6-1 0,5 0 15,4-4-13,0-7-4,1 1-15,-5-1-42,-7 4-2,-9-1-53,-8 1-146</inkml:trace>
  <inkml:trace contextRef="#ctx0" brushRef="#br0" timeOffset="22846.5636">21640 664 279,'0'0'158,"0"0"-43,0 0-31,0 0-28,0 0-42,0 0-14,0-1-6,0 15-12,2 11 11,1 10 7,-2 4 0,1 3 2,-1 1 0,1 0 3,-1-4-5,1-6-2,1-4 2,0-3 8,0-2-8,1-4-17,-1-5-60,1-7-44,2-8-137</inkml:trace>
  <inkml:trace contextRef="#ctx0" brushRef="#br0" timeOffset="23462.5269">21660 667 162,'0'0'136,"0"0"-19,0 0-25,0 0-32,0 0-14,0 0-25,4-61 3,3 56-13,-1 2-7,5 2-4,7 1 2,4 0-2,4 0-1,2 0 0,-1 7 1,-5 5-8,-4 3 6,-5 1-4,-7 3 2,-6 0-1,0 1-11,-9-1-5,-14 2 21,-6-1 2,0-1 0,3-3-2,8-4-2,5-3 0,5-5 4,5-2-4,2 0-1,1-2-1,0 0 3,0 0-9,7 0 3,13 0 6,1 0 1,1 5-2,2 7 1,0 3-1,1 6 1,-1 4-2,0-1 3,-5 0 3,-5-3-2,-7-5-1,-5-3-7,-2-2 2,0 2-2,-17-6 7,-5 4 1,-2-3 0,3-1-1,-1-1 5,2-5-5,4 1-12,-2-2-9,3 0-74,3 0-257</inkml:trace>
  <inkml:trace contextRef="#ctx0" brushRef="#br0" timeOffset="24294.473">22365 651 261,'0'0'113,"0"0"-33,0 0-10,0 0-38,0 0-32,0 0-2,-3 31-18,-7 4 20,-5 7 6,0 1 6,-3 5 6,5-5-12,-1-7-5,5-4 7,3-6-8,2-4 4,1-4-4,0-1-1,0-6 1,0-1-53,0-4-24,2-5-3,-1-1-40,2 0-2</inkml:trace>
  <inkml:trace contextRef="#ctx0" brushRef="#br0" timeOffset="24663.1358">22361 643 112,'0'0'183,"0"0"-86,0 0-41,0 0-25,0 0-9,0 0 1,18-43-2,-15 43-21,3 0-7,1 6 5,5 10-10,-2 8 4,3 7 8,0 6 11,-1 1 3,-2 4-14,1-2 5,-5 0-3,-2-3 2,1-2-4,-2-5 3,1-4-2,-3-4 3,1-5-2,-2-4 2,0-2-4,0-5-11,0-2-15,0-4-50,0 0-102</inkml:trace>
  <inkml:trace contextRef="#ctx0" brushRef="#br0" timeOffset="24923.4212">22314 896 288,'0'0'131,"0"0"-71,0 0-56,0 0-4,0 0 10,0 0 0,77-3 5,-51 3-8,0 0-5,-1 0 0,-2 0-2,-4 0-64,-5 0-166</inkml:trace>
  <inkml:trace contextRef="#ctx0" brushRef="#br0" timeOffset="25699.3741">23035 652 432,'0'0'80,"0"0"-13,0 0-40,0 0-22,0 0-3,0 0-2,-85-52-4,70 50 3,0 2 1,5 0 0,-1 0-1,0 6 1,3 5-4,-1 0 2,2 6 2,2 3-2,4 4 2,1 3-3,0 4-10,14 3 9,5 2-10,1 0 9,4-3 0,-3-1-9,3-5-9,-2-4 1,-1-4 2,-4-2 16,-4-3 2,-7-3 2,-3-5 3,-3 0-3,0 2 1,-8-4 1,-9 0 3,-6 0 3,1-4-4,-4 1 4,0-1-7,2 0 3,2 0-3,2 0-2,-1 0-25,3 0-50,5-1-114</inkml:trace>
  <inkml:trace contextRef="#ctx0" brushRef="#br0" timeOffset="26123.3478">23283 670 262,'0'0'117,"0"0"-63,0 0-32,0 0-16,0 0-1,100-7-2,-76 5 4,-4 1-3,-3-1-1,1 2-1,-6-1-1,0 1-1,-6 0-54,-3 0-90,-3 0-102</inkml:trace>
  <inkml:trace contextRef="#ctx0" brushRef="#br0" timeOffset="26363.3317">23326 681 189,'0'0'80,"0"0"-76,0 0 24,0 0 37,0 89-31,0-57 1,0 3-3,0-1-20,0-1 3,0-5-15,0-3 0,0 2 5,0-3-4,0-2 0,0 2 4,0-6-5,0-3-32,0-1-51,0-7-84</inkml:trace>
  <inkml:trace contextRef="#ctx0" brushRef="#br0" timeOffset="26579.3184">23229 1086 410,'0'0'63,"0"0"-62,0 0 3,0 0-3,0 0 6,104 0-2,-75 0-4,-4 0 2,1 0 1,1 0 2,-2 0-5,2 0-1,-4 0-66,-6-2-97</inkml:trace>
  <inkml:trace contextRef="#ctx0" brushRef="#br0" timeOffset="27403.2648">23953 611 410,'0'0'89,"0"0"-9,0 0-37,0 0-15,0 0-15,0 0 1,-24-58-14,5 53-4,-4 5 1,-4 0-3,0 0 2,4 5 3,2 8 0,4 6 1,2 3-7,5 4 4,4-2 0,4 1-6,2 1 7,2 0-3,18-1-14,5 2 11,5-1-1,2 1 3,0 2 6,-1-2-7,-1-2 6,-3-1-2,-7-4 2,-6-5-1,-7-2 4,-7-2-4,0-2-1,-4-1 1,-14-2 2,-7-2 4,-7-1-1,-1-2 2,-1 2-5,1-1 0,2-2-8,3 0-22,4 0-40,5 0-90</inkml:trace>
  <inkml:trace contextRef="#ctx0" brushRef="#br0" timeOffset="28410.0671">25349 608 433,'0'0'91,"0"0"-67,0 0-24,0 0 0,0 0-10,0 0 10,5 65 0,-5-25 2,0 2 11,0 1-1,0 1-2,0 1-9,0-6 0,0-4-1,0-7 2,0-5-2,0-4 0,0-3 2,0-3 0,0-4-2,0-1-2,0-5-54,0-2-101</inkml:trace>
  <inkml:trace contextRef="#ctx0" brushRef="#br0" timeOffset="28794.0467">25378 625 296,'0'0'117,"0"0"-64,0 0-18,0 0-18,0 0-6,0 0 5,47-30-10,-27 30 6,5 0-7,2 0 0,1 0-2,-3 0 1,-2 6-3,-2 1-1,-3 0-5,-5-1-50,-4-2-33,-6 0-107</inkml:trace>
  <inkml:trace contextRef="#ctx0" brushRef="#br0" timeOffset="29050.0302">25351 864 101,'0'0'107,"0"0"-9,0 0-22,0 0-24,91 4-10,-69-4-17,2 0-7,-3-4-17,-2 3 0,-2-1-1,-3 2-60,-4-1-115</inkml:trace>
  <inkml:trace contextRef="#ctx0" brushRef="#br0" timeOffset="29995.5067">25837 832 330,'0'0'77,"0"0"-45,0 0-12,0 0-17,0 0-2,-94 46 1,72-17 2,4 0 5,3-3-2,6-1-3,6-6 3,3-4-4,0-2-3,0-2-12,10-4 0,2 0 12,6-6 12,0 1-11,3-2-1,1 0 4,2-2 10,1-8-13,-3-4 8,-3-2-1,-4-6-7,-5 1 3,-4-3-8,-6-1 4,0-3-1,0 2-1,-1 2 0,-10 6 2,-2 2-13,4 9 12,1 4 1,4 1-4,3 2 4,1 0-14,0 8 9,0 7 0,0-2-3,4-3 7,6 1-7,2-1 8,3-6 1,-1 0-1,2-4 6,2 0-6,4 0 7,2 0 5,3-7-6,0-5-5,-6-3 5,-3-3-1,-6-3 4,-3-2 24,-2-4-18,-6 3-4,-1 0-9,0 4 0,-6 4 6,-5 2-5,3 7 18,4 2-8,1 4-1,1 1-8,2 0-4,0 0-3,0 0 2,0 0-18,2 0-16,8 1 29,6 8 0,3-1 6,1 2 5,0 1-4,1 1 4,-2 5-2,-4-1-2,0 5-1,-5 5-1,-4 2 0,-3 2 1,-1-1 1,0 0 4,-2-4-5,2-4 0,1-2-2,3-3 4,3-1-1,4-3-1,1-4 1,5-3-1,2-5 1,5 0-1,2 0-15,0-3-68,1-9-167</inkml:trace>
  <inkml:trace contextRef="#ctx0" brushRef="#br0" timeOffset="31083.4408">27316 592 26,'0'0'332,"0"0"-248,0 0-21,0 0-13,0 0-13,0 0 3,0-7-6,0 7-1,0 0-18,0 0-12,0 1-3,0 17-20,0 9 18,0 5 1,0 3 2,0 1 13,0 3-13,0-1 3,0-3 4,3 1-6,3-4-2,0-3 1,1-2 1,-1-6-4,0-3 2,-2-3-48,4-5-13,2-2-42,-2-3-68,1-5-134</inkml:trace>
  <inkml:trace contextRef="#ctx0" brushRef="#br0" timeOffset="31579.4056">27347 836 342,'0'0'0,"0"0"-14,0 0 11,0 0 2,0 0 1,80-15 8,-60 13 6,2 2 8,2-1-8,-3-2-9,0-1-1,0-5-1,-6 2-3,1-4 2,-4 1 0,-3-3 2,1-1-2,-4 1 1,-1-4 3,-2 2 3,-2 0 10,-1 1 0,0 2-4,0 2 32,0 2-13,0 2 2,0 3-4,0 2 3,0 1-20,0 0-15,0 0 0,0 0-9,0 19-17,-1 10 25,-2 6 1,1 2 4,-1 2-2,3 1-4,0-4-2,0-4 4,0-3-8,6-3 7,0-5-3,2-3-15,-4-4-12,2-4-44,-1-1-49,-2-6-85</inkml:trace>
  <inkml:trace contextRef="#ctx0" brushRef="#br0" timeOffset="32171.3693">27960 759 242,'0'0'280,"0"0"-222,0 0-31,0 0-27,0 0-4,0 0-4,6-1 8,9 1 6,1 0-5,4 0-1,-1 0 6,5 0-4,0 0-2,-2 0-25,-2 0-90,-7 0-86</inkml:trace>
  <inkml:trace contextRef="#ctx0" brushRef="#br0" timeOffset="32403.3547">27963 913 95,'0'0'77,"0"0"19,0 0-6,0 0-35,0 0-25,102 12-5,-77-11-11,2 1-7,-1-2-3,0 0-4,-2 0-15,-6 0-108,-6 0-135</inkml:trace>
  <inkml:trace contextRef="#ctx0" brushRef="#br0" timeOffset="33483.2892">28663 600 138,'0'0'259,"0"0"-153,0 0-19,0 0-7,0 0-40,0 0-19,0 0-2,0-2-14,0 2-5,0 0-6,0 8-6,0 14 4,0 10 0,1 6 8,-1 4 4,2 2-3,-1 1 0,1-5-1,-1-2 5,1-9-6,-1-3 1,1-4 0,1-8 2,0 0-2,0-5-24,2-3-53,-2-4-36,0-2-123</inkml:trace>
  <inkml:trace contextRef="#ctx0" brushRef="#br0" timeOffset="33945.1549">28608 839 486,'0'0'96,"0"0"-96,0 0-2,0 0-2,0 0-18,0 0 22,86-18 0,-61 13 1,1 1-1,-1-4 0,-1 1 0,-2-2 7,-2-3-7,-1-3 0,-1-2 0,-4-3 4,-2 1-4,-4 1 2,-3-2 0,-1 4 7,-1-1 2,0 4-9,-1 2 1,-2 4-3,0 4 21,0 1 9,0 2-20,0 0-10,0 12-10,0 12-7,-3 11 17,-3 4 1,1 0 0,2 3 0,2-2-1,1-3 0,0-1 4,0-6-4,0-5 1,0-2-1,0-5-22,0-4-38,0-5-52,3-4-138</inkml:trace>
  <inkml:trace contextRef="#ctx0" brushRef="#br0" timeOffset="34297.1289">29118 899 275,'0'0'65,"0"0"-30,0 0-14,0 0-21,0 0-8,0 0 8,3 53 25,-3-29 4,0 2 2,0-1-10,0-2-12,0-1 0,0-3-3,0-2-12,0-2-39,0-3-14,0-3-38,0-4-214</inkml:trace>
  <inkml:trace contextRef="#ctx0" brushRef="#br0" timeOffset="35117.5245">29965 700 458,'0'0'117,"0"0"-67,0 0-11,0 0-22,0 0 6,0 0-23,-20 11-2,-9 9 2,-7 7 5,-3 3-1,0 1-3,0 3-1,4-1 0,5-3 0,6-3-12,5-4-30,3-5-5,2-5-45,5-1-58,-1-3-112</inkml:trace>
  <inkml:trace contextRef="#ctx0" brushRef="#br0" timeOffset="35485.7178">29697 673 433,'0'0'76,"0"0"-51,0 0-24,0 0-1,0 0-13,0 0 10,21 33 2,-9-4 1,-1 4 0,1 1 2,5 3-2,1-1 2,7-1 1,2-4-3,3-5 3,-2-5-3,-4-6-9,-3-3-45,-3-4-41,-6-5-63</inkml:trace>
  <inkml:trace contextRef="#ctx0" brushRef="#br0" timeOffset="36141.6775">30091 625 366,'0'0'40,"0"0"-13,0 0-17,0 0-1,0 0-9,-97-81 18,68 75 12,1 3 26,1 3-35,-3 0 1,-1 0-17,-2 15-5,-1 6 0,-2 5 7,1 3-7,0 3-1,-2 3-1,5-1 1,3 1 0,4 0 1,5 1 1,3-3-1,7 3-6,8-3-7,2 2 5,2-3-9,15-4 9,8-1-3,3-4 3,9-1 8,2-3 0,3-5 4,5-2 2,4-2-6,4-4 0,2-4 2,-2-2-2,-4 0 0,-2 0 0,-10-4 4,-4-7-1,-7 0-3,-4-3 18,-2-6 2,-4-2-2,3-7-7,-2-2-10,-2-8 0,-1-11-1,-6-2-9,-3-1 5,-6 3 0,-1 9 4,0 6 4,-14 5 0,-3 6-4,-5 4-97,-3 7-190</inkml:trace>
  <inkml:trace contextRef="#ctx0" brushRef="#br0" timeOffset="36616.2848">30663 587 314,'0'0'38,"0"0"-38,0 0-2,-8 80 2,-3-38 34,-1 4 4,2-1-10,-1-2-20,5 1 10,2-5 4,1-3-12,3-4-3,0-5-2,0-3-3,0-4 0,0-5 3,0-4-5,0-2-4,0-5-49,3-4-70,4 0-6</inkml:trace>
  <inkml:trace contextRef="#ctx0" brushRef="#br0" timeOffset="37096.256">30605 874 401,'0'0'52,"0"0"-52,0 0-29,0 0 5,0 0-27,0 0 39,78-8 12,-56 8 0,4 0 1,0 0 4,3-2-1,-1-4 0,-4-2-3,-2-5-1,-2-2-3,-4-3 3,0 2 6,-3-1-6,-4 1 5,-4 1-2,-2 1 0,-3 2 50,0 0-5,0 3-15,0-2 2,-4 4-16,0-1 4,1 4-6,1 1-10,1 3 3,1 0-10,0 0 0,-2 0-1,1 9-8,-2 13-7,-5 11 8,-4 6 10,2 5-4,-2 3 4,2-1 2,3-5-1,3-6-3,2-6-7,2-7 7,0-2 0,0-5 0,0-5-28,8-1-47,0-4-36,3-5 19</inkml:trace>
  <inkml:trace contextRef="#ctx0" brushRef="#br0" timeOffset="37704.2169">31019 998 56,'0'0'325,"0"0"-272,0 0-19,0 0-17,0 0 20,0 0 27,0-39-7,0 33 7,1 2-11,2 1-9,3 0-27,-2 0-13,2 1-4,2 0 0,1 1-5,3 1 3,0 0-8,1 3 3,-1 11 1,-3 1-9,0 3-8,-6 2 10,-3 1-14,0-3 0,-6 1-5,-10-1-4,-4 2 31,-4-2 2,0-2 6,4 1-7,3-5 11,5-3-14,8 0 5,1-3-2,3 2 3,0-4-8,0 2 1,13 0 8,8 0 28,4 0-3,5-3-10,0-2-5,-2 3 2,-1-3-3,-4-1-9,-1 0 5,-4 0-3,-2 0 3,-4 0-5,-3 0-40,-3 0-12,-4-5-70,-2 1-272</inkml:trace>
  <inkml:trace contextRef="#ctx0" brushRef="#br0" timeOffset="41005.773">13510 861 384,'0'0'63,"0"0"-10,0 0-11,0 0-15,0 0 13,0 0 14,0 0-8,5-22-28,-5 22 8,0 0-11,0 0-10,0 0 0,0 0 8,0 0-12,-8-2 0,-3 1-1,-1 1-1,-3 0-5,1 0-4,-3 0 1,0 6 0,-4 10-2,-1 7 1,1 1-5,-1 7 4,5 4 10,5 6-10,11 4 5,1 5-1,0 0-1,12-4 3,6-5 2,-1-5-24,1-4 4,3-7-10,1-1 26,-2-6-5,-1-4 5,-4-7 7,0-2-2,-6-5-4,0 0-36,0 0 42,-3-9 0,-1-3 3,-4-3-2,-1-2 6,0-4-2,0 2-3,0-2 0,-6 1-4,0 4 4,0 0-4,5 4 9,-1 8-11,2-1 6,0 2-4,10 3 2,7 0-6,5 0 5,1 6-3,-4 11-1,2 2 2,-3 2 1,-5 0-1,-4-1 1,-4-2-1,-5-1-7,0-2 10,0 0 1,0-2 1,-8 0 0,5-5-2,3 3-35,0-4-108</inkml:trace>
  <inkml:trace contextRef="#ctx0" brushRef="#br0" timeOffset="43936.4272">6972 2204 160,'0'0'51,"0"0"-46,0 0 7,0 0 20,0 0-11,0 0-4,47-11 38,-41 10-21,0 1-15,4 0 10,4-2-25,2 1 4,4 1 5,2-2-13,5 2-1,3-1 1,4 0 3,2 1 3,3-2-6,7-2-1,-1-1 1,1-1 0,5 2 2,-2-4 4,0 0-5,-1 3 1,-2-2-2,-7 3 1,0-1 0,-6 5-2,-3 0-4,1 0 5,2 0-1,4 0 3,9 0-4,15 0 4,8-6-2,13-3 0,3-3 0,3-1-2,2 0 2,1 3 0,0 1 2,-6 2-2,-6 0 0,-5 3 0,-2 1-2,-2 0 4,-1 2-2,1-2 0,3 1 0,5 1-2,5-1 7,2 2-9,2 0 4,4 0-1,3 0 1,7 0 0,-1 0 0,0 0 1,0 0-1,-2 0 1,1 0-1,2 0 0,7 0 7,-2 0-6,5 0 2,2 0-3,6 0 1,2 0-1,3 0 0,-2 0 0,0 0 5,-1 0-5,3 0 0,0 3 4,-5 2-4,6-1 0,-5 2 0,-3 2-1,6-1 1,1-1 3,1-3-2,5-1-1,6 1 0,1-3 0,-3 4 0,0 0 3,-11 3-9,-7 0 8,-2 1-2,-3-1 4,-2-2-3,2-2-2,5-3-2,5 0 3,3 0 4,2 0-2,-3-2-2,-8-2 0,-2 1-4,-8 3 4,-7 0 1,-4 0 2,-3 0-3,0 3 0,7-2 0,7 2 0,5-3 1,1 0-1,2 0 0,-3 0 1,-3 0-2,-6 0-2,-4 0 3,0 0 3,-3 2-3,-2-1 1,4 1-1,5 1 0,3-3-2,3 0 2,3 0-3,1 0 3,2 0 0,-1 0 1,-2-2 2,-4 1-3,-5 1 0,-2 0-3,-5 0 6,2-2-3,2 2 0,1-3-1,5 0 1,-3 0 0,3-1-2,1 1 2,-2 1 0,1 0 5,0 2-5,-6 0-1,-1 0 1,3 0 0,-3 0-1,0 0 1,0 0-3,0 4 3,2 2 0,3-2 4,1-1-4,6 0 0,-3-1 0,3-1-5,-2 1 5,4 1 0,1-1 0,3-1 1,4-1 1,-1 0-2,-2 0 0,2 0 1,-2 0-1,1 0 7,-5 0 1,1 0 0,6 0-5,1 0 1,2 0 1,5 0-5,-3-3 0,0-3 1,1-2 2,-3 4 1,-4-2-4,-3 1 0,-3 1 0,0-1-2,-3 1 4,3-1 2,-1-1-4,3 2 0,4-1-2,3 0 2,-2 1 1,0 1-1,-2 0 1,-1-2-2,4 4 2,-3-2-1,1 1 0,-2-1 0,-3 2-1,1 0 1,1-1 0,1 2 3,-2 0 0,-2 0-2,0-1-1,0 1 1,-1 0-1,4 0 0,-1 0 0,-2 0-2,-3-2 2,0 1 0,-6 1 4,-2-2-3,-6 2-1,-1 0 0,2 0-4,-1 0 4,2 0 3,-1 0-2,-1 0-1,-2 0 0,-1 0-2,1 0 2,-1 0 6,-2 0-4,-1 0-2,-2 0 6,-5 2-6,-3-1 1,0 1-3,2-1 2,2 1 0,1-1 1,-5 0 3,0 2-7,-1-3 3,2 0 0,3 0 0,1 0 0,4 0 3,-1 0-2,1 0 1,-2 0-2,1 2 0,0-1-1,4 2 0,3-3 0,2 2 1,1-2 0,2 0-3,2 2 3,6-2 5,6 3-1,1-3-6,1 0 2,-3 0-2,0 0 2,-3 1 0,-2 2 0,-3 0 4,-8 0-4,-5 2-2,-9-1 0,-6 1 4,-12-1-2,-12 1 0,-14-2-9,-18-3-56,-17 0-136</inkml:trace>
  <inkml:trace contextRef="#ctx0" brushRef="#br0" timeOffset="60797.3093">4574 3289 318,'0'0'83,"0"0"-38,0 0-26,0 0 19,0 0 14,0 0-11,0 0 0,0 0 4,0 0-25,1-13-6,-1 11 2,0-2-12,0-1 2,0 2-6,-4-5-2,-2 3 1,0-3-4,-2 0-6,-2 3 9,0-1 2,-4 1 0,-1 0-5,2 3-7,-5 0 3,6 1-5,-4 1 10,4 0-13,1 0 10,-2 7 2,4 4-18,-3 0 5,0 4 6,3 2 12,0 6-2,2 2-1,5 3-7,2 0 7,0 1-2,0-3-9,15 2-4,3-3-3,7-1 14,2-3-3,0 2 10,1-1-3,-5 0 3,1-2 0,-7 1 6,-3 0-5,-4 0-2,-4 1-3,-6 1 2,0-2 2,0-1 0,-3-1 6,-13-3 17,-1 1 3,-3-5 0,-3-3-9,4-1-6,-7-4-6,1-1 0,0-3 0,-2 0-5,3 0-1,0-7 0,3-4-32,2 1-35,7 0-2,4 2-78</inkml:trace>
  <inkml:trace contextRef="#ctx0" brushRef="#br0" timeOffset="63925.1129">4914 3583 224,'0'0'119,"0"0"-83,0 0 0,0 0-11,0 0-2,0 0-23,0 0 7,-12 12-14,9 3 12,-1 6-5,2 2 2,1 4 1,1-1 0,0-3-3,0 0 2,0-4-7,7-1 5,5-2-4,3-4 0,3-3 1,-3-4-6,1-1 3,2-4 1,-2 0 5,-2 0 4,5-8 0,-4-6-2,0-2-2,0-2 4,-2-3 1,-5 1-3,-2 1 0,-6 1 1,0 1 2,0 2 13,0 3 16,0 3-11,0 3-10,0 0 18,0 4 8,0 1-11,-3 1-6,3 0-8,0 0-14,0 11-20,0 5 18,0 7 2,0-4-2,0-1 1,6-3 0,3-1-3,0-2 4,1-3-3,5 0 1,3-4-19,6-4 16,3-1 0,1 0-1,2-4-10,-3-9-3,-6-5-1,-2-3 17,-5-1-7,-3-5 10,-6 0 0,1-2 7,-6 2 0,0 1 17,0 2-3,-3 1 25,-3 4 5,0 1-22,0 3-16,3 1-6,3 4-3,-1 4-3,1 1-1,0 3 0,0 2 3,0 0-2,0 0-1,0 5-21,0 21 2,0 10 19,0 11 3,0 4 14,0 3-17,0-1 5,0-2-5,0-4 0,0-4 1,3-1 2,-3-3 0,0-3 0,0-2-6,0-2 6,0-3-7,0-1 11,0-3-7,0-2 0,0-7 0,-2-4 1,1-5-1,1-5-4,0-2-4,0 0 8,0 0 0,0-12 0,0-3-3,0-1 2,0 1 2,0 1-2,0 1 3,-2-2-2,-2-2 2,1-3 0,3-2-2,0-6 0,0-6-1,0-7 1,6-4-5,8-1-11,0 2-1,4 8 8,-8 9 9,-1 4-1,-1 8 2,-1 2 1,1-1 0,1 5-1,2 3-1,3 5-4,5 1 0,1 4-1,2 14-7,-1 2 12,-6 2 0,-3-1-6,-3-1 6,-5-2 0,-2-2-11,-2-3 11,0-2-4,-3-1 4,-9-2-4,-6 0 4,0-2 5,0-2-5,-1-4-10,1 0-23,0 0-41,6 0-75</inkml:trace>
  <inkml:trace contextRef="#ctx0" brushRef="#br0" timeOffset="64605.0695">5708 3461 346,'0'0'81,"0"0"-69,0 0 4,0 0 10,0 0 11,0 0 15,0-4-34,0 11-18,0 12-13,7 12 13,2 7 21,-3 8-3,3 1-11,3 2 2,-6 1-4,0-4-1,0 0 1,-3-6 2,0-2-7,-2 0 7,-1-5-6,0 0 3,0-2-1,-1-2 1,-11-2-4,1-4-19,1-5 7,4-8-18,5-5-26,1-5-63,0-6-121</inkml:trace>
  <inkml:trace contextRef="#ctx0" brushRef="#br0" timeOffset="64990.0725">5782 3612 173,'0'0'112,"0"0"5,0 0-56,0 0 11,0 0-25,0 0-32,69-47-13,-45 47-4,1 9 4,-1 12 1,0 4-3,-2 3 1,-1-1-1,-6-2 0,-6-4-2,-6 1 1,-3-6-19,0 0 15,-15-1-1,-7-2 6,-3-5 6,0-1-1,2-3 2,-1-2-6,2-2-1,3 0-26,5 0-54,3 0-51,5 0-50</inkml:trace>
  <inkml:trace contextRef="#ctx0" brushRef="#br0" timeOffset="66173.9957">6273 3572 428,'0'0'88,"0"0"-52,0 0-12,0 0 2,0 0-4,0 0 10,-74 0-28,63 23-4,-1 5-2,3 5 2,5 2 0,2-5 1,2-3-1,0-4-1,0-6 1,3-2 0,5-4-2,2 0 1,2-5-6,1-3 3,1-3 1,4 0 0,0 0 2,1-6 0,-1-6 1,-3-3-2,-6-3 4,-1-1-6,-4-2 6,-3-4-2,-1 1 10,0 0-9,0 3 7,-1 6 11,-8 1 1,0 6 11,4 1-16,1 3-7,1 2 2,0 2-8,2 0-2,1 0 0,0 0-4,0 0-4,0 0-21,0 3 11,7 7 13,5-5 0,3 0-11,1-2 2,2-1 5,0-2 7,0 0-5,0 0 3,1-4 3,-5-6-3,1-4 4,-8-1-1,-2-1 2,-2 1 2,1 0 19,-4 2 5,1 5 5,-1 5-22,0 3-2,0 0-8,5 0-16,4 10-1,6 8 17,-2 3 0,1 0 2,2 2-1,-5-2 1,0-3-2,-3 0 1,-2-3-4,-3-1 2,-1-2-1,-2-3-3,0 0-5,0-3 10,-8 0 0,-1-2 0,-1 1 2,2-2-2,4 0 0,-1 0 0,4 0 2,-4-2-2,5 1 0,0 0-9,0 1-1,0 0 5,0-2-5,9 0 7,5 1 3,5-2 4,0 0-3,1-3-1,4-9 0,-5 0 1,-4-5-1,4-1 5,-5-4-4,-1-6 4,-1 2-5,-4 0 2,-4 3-2,-4 9 2,0 1 2,0 4 28,-7 3 14,-2 3 6,-2 3-26,-1 0-10,-1 0-16,-5 18-6,4 6 6,1 4-5,9-2 1,4 2 3,0-6 1,4-2-3,14-4-11,3-5-12,3-5-11,6-6-13,0 0-22,-1-5-163</inkml:trace>
  <inkml:trace contextRef="#ctx0" brushRef="#br0" timeOffset="67690.8524">7693 3679 135,'0'0'220,"0"0"-220,0 0 2,0 0-2,0 0 0,0 0 1,0 0 7,27 72 40,-15-69 12,-1-3-8,5 0-23,-1 0-17,3-1 0,1-13-3,-1-2-8,0-7 6,0-2 3,0-5-3,0-5 2,-3-3-4,-3-1 0,4-3 0,-2-3 1,-1 0-6,2-2 0,-5 5 0,-4 2 6,-3 8-5,-3 7 5,0 6-2,0 6 14,-4 3 8,-1 6-5,0 3 1,2 1 7,0 0-29,-2 15-13,2 24 8,-3 13 1,3 7 4,1 0 0,2-7-1,0-3-3,2-6 3,10-2 1,9-5-2,0-3 3,6-4-2,-2-7 0,0-4 1,1-4-3,-1-5 0,-1-4-9,1-5-12,1 0-9,-1-10 23,0-12 1,-2-8 4,-1-8 5,-1-3 0,0-1 0,-8-1-8,-4 5 6,-7 0 1,-2 7 1,0 1 0,-2 2 23,-4 6 1,0 2-13,2 5-4,1 5 0,1 6 1,2 4-1,0 0-6,-1 0-2,1 4-6,0 18-9,0 12 16,0 8 1,-3 4 11,2 0-12,-1-4 2,2-2 7,0-4-8,-1-2 1,1-6 5,0-7-6,0-4-2,0-7-1,0-4 2,0-4 0,0-2 2,0 0-2,0 0 7,0-11-1,3-14 33,13-5-39,-1 1-8,6 4 2,-4 6 2,-3 7 4,-2 6 0,1 5-5,1 1 1,5 0-5,3 8 9,0 8-2,-2 0 8,1 1-6,-3 1 0,0-1-4,-3-3-33,0 0-11,0-2-37,-2-3-48,-1-6-83</inkml:trace>
  <inkml:trace contextRef="#ctx0" brushRef="#br0" timeOffset="68442.806">8865 3552 482,'0'0'34,"0"0"6,0 0-7,0 0-12,0 0 33,0 0-21,-51-46-15,37 46-16,-5 8-2,1 13-1,0 3 0,5 1-3,3 1 3,2-3-5,8-2 6,0-5-2,0-4-3,0-3 5,9-2-4,6-3-22,1-4-7,5 0 15,0-2-1,-3-10-34,-3-4 12,-5-2 12,-4 1 24,-4 0 5,1 4 17,-3 4 51,0 4-9,0 4 1,0 0-31,0 1-28,0 0-1,3 5-23,6 9 21,0 3 2,0-4 1,2 1 0,0-4 1,-2-1-2,3-3 0,-2-4 5,1-2-6,7 0 3,2-5-2,2-15 5,0-5-4,-1-5 1,-3-3-1,-2-5-1,-1-1 4,-5 0-3,-2-3 3,-5-1 13,-3 1 22,0 2 13,0 5-1,-3 7 2,-2 10-7,1 5-23,2 6-19,1 6-4,1 1-2,-3 0 2,3 8-16,0 27-22,0 13 31,0 11 7,0 1 2,0-6-2,0-5 1,0-7-3,7-6 0,1-6-4,2-3 4,4-4-11,-4-7-23,5-5-4,-3-7-29,5-4-49,-1 0-85</inkml:trace>
  <inkml:trace contextRef="#ctx0" brushRef="#br0" timeOffset="68794.7819">8921 3422 502,'0'0'130,"0"0"-52,0 0-33,0 0-45,0 0 0,0 0-7,53 4 7,-18-4 6,1 0-4,-2 0-1,-1 0-1,-3-6 0,-2 0-9,-2 0-15,-7 2-40,1-1-38,-8 1-99</inkml:trace>
  <inkml:trace contextRef="#ctx0" brushRef="#br0" timeOffset="69378.745">7849 3441 289,'0'0'139,"0"0"-93,0 0-27,0 0-14,0 0 11,0 0-2,86-16 9,-44 7-7,13-2-7,5 1 1,4-2-8,0-1-1,-4 3-1,-8 2-64,-12 1-155</inkml:trace>
  <inkml:trace contextRef="#ctx0" brushRef="#br0" timeOffset="71438.0848">10064 3429 117,'0'0'268,"0"0"-203,0 0-22,0 0-11,0 0-5,0 0-9,0 0-6,0-2-12,0 9-8,0 6 7,0 5 0,0 3 2,0 0 0,0-1-1,0-2 8,0-2-7,3 0 1,3-1-2,0-5-3,3 0 0,-2-5-9,4-2-21,1-3-25,1 0 31,1 0 19,4-6 3,-1-4-4,-3-5 1,2 0 6,-7 0 2,0-1 9,-4 5 37,-2-1-11,0 3 6,-3 2-21,0 3-14,0 4 14,0 0-5,0 0-7,0 0-8,0 0-7,0 6-18,6 6 17,-3 3 8,0-1 2,1-1-1,2 2 0,3-1 0,1-1-1,1 1 0,1-5-1,-2-1 3,2-4-4,2-3 2,-4-1-4,2 0-19,0 0-10,-6 0 14,3-11 6,-2-6 6,-2-1 7,-2-2-3,-2 0-7,1-2 10,-2 4 0,0 3 3,0 1-3,0 6 4,0 0 6,0 3-5,0 2-4,1 1 1,4 2-2,1-2-1,6 2-5,1 0 2,6 0 3,1 0 2,7 0-1,3 0 2,4 0-2,2 0 0,-2 0 0,-4 0-4,-8 0-17,1 0 17,-4 0 2,-1-6-2,1-2 3,-5-1 1,1-1 0,-8-2 0,-4 0 36,-3 0 27,0 0-15,0 1 13,-10 4-16,-7 0-7,1 6-25,-8 1-11,3 0 4,-4 19-6,7 7-1,2 4-3,5 2 1,11-2-3,0 0-5,3-6 11,13-4 0,2-2-2,5-6 1,3-6-2,7-5-23,6-1 3,7 0-20,-2-13-113</inkml:trace>
  <inkml:trace contextRef="#ctx0" brushRef="#br0" timeOffset="72901.9887">11471 3417 323,'0'0'79,"0"0"-79,0 0 0,0 0 1,0 0 11,0 0 12,40 27 24,-31-27-10,-1 0-9,7 0-3,0 0-13,4-12-7,0-4 2,1-4-8,-1-1-7,-2-6 1,-3-5 12,-3-2-6,-2-5 2,-3 1 2,-3 1-2,-2 3 1,-1 6-3,0 2 10,0 5-7,0 6 39,-3 5-1,0 4-22,2 4 17,-2 0-14,2 2-13,-2 0-9,1 5-6,-2 18 6,-4 8-8,5 11 13,-2 5-5,1 4 3,3 0-3,1-1 0,0-5-3,0-4 7,0-5-9,0-6 11,0-5-7,5-2 1,-2-5-2,0-4-3,2-5 5,-5-4 0,3-4-2,-1-1 0,-1 0-18,2 0 10,3-10 10,3-8 7,0-8-5,0-5 0,6-1 1,-3 0-1,2 6-4,-3 5 1,0 9 1,2 5 0,2 3 0,7 4-2,5 0-1,1 13 0,-2 6-7,-4 2 9,1-1 1,-4-1 1,-3-1 2,1 0-2,-2-2-1,1-1-1,2-5-25,1-1-49,4-6-50,-2-3-68</inkml:trace>
  <inkml:trace contextRef="#ctx0" brushRef="#br0" timeOffset="74235.6869">12459 3323 446,'0'0'37,"0"0"24,0 0-39,0 0-8,0 0-6,-87-37 5,66 40-3,2 15-10,1 8-3,0 3 2,5 1 1,4-2 0,1-4-3,5-3 3,3-4 0,0-2-2,0-3 1,14-3-3,-1-3-13,5-1-21,-1-5 15,-1 0 9,-3 0 0,1 0 4,-5 0 8,-2-8 2,-1-1 10,-3-4 0,1-3 11,-1 0-7,2-4-10,-2 0 0,5 4 6,-1 1-10,0 6 0,-2 3 0,-2 3 18,-2 3-15,1 0-3,1 0-14,1 5 10,4 5 0,2 3 5,-1 3-2,2-2 2,0-1 0,-1-3 0,0-1 0,-1-1 2,-3-2-1,0-3-1,0 0 1,3-3-2,0 0 7,3 0-7,1-8-3,-1-8-11,1-2-10,-4-3-16,0 1 26,-3 1 6,-1 3 8,1 5 14,-5 3 11,1 3 9,-1 5 19,-1 0-22,0-1-2,0 1-29,3 0-5,3 9-13,3 7 11,1 4 7,0 0 0,0 1 2,-1-3-5,1-2 3,-1-1 0,0-1 2,-1-5-1,-2 0-1,1-3 2,2-2-1,-2-2-1,1-1 1,0-1-1,-4 0 2,3 0-1,-2-1 1,-1-9 3,1-4-3,-4-4-2,-1-2-6,0 1-1,0-4 7,0 1-3,0-1-1,0 7 0,0 2-7,0 5 4,0 4 4,0 1-5,2 2 8,4 2-9,6 0-10,0 0 13,2 0 0,2 0 5,1 2 1,0 4 0,2-3 0,-1 0 0,2 0-1,0-1 1,0-1 0,2 0-1,2-1 1,-2 0 4,-1 0-4,2 0 0,-4 0 0,-5-5-3,-7-2 9,0 0-3,-7 0 42,0-3-1,0 2 16,-5 0-9,-9 2-13,-4 3-21,-4 3-17,-7 0 0,-2 14-2,3 7 0,4 4-1,6 4-4,9 1-1,6-2 8,3-2-7,0-5 7,3-1-2,15-4 2,3-4-4,12-4-2,4-4-15,2-4-9,0 0-29,-7 0-60,-5-9-153</inkml:trace>
  <inkml:trace contextRef="#ctx0" brushRef="#br0" timeOffset="96097.3604">14455 2925 285,'0'0'98,"0"0"-40,0 0-7,0 0 9,0 0-12,0 0-19,0 0 4,-17-23-8,13 23-1,-5 0-17,0 0-6,-4 0 2,-5 6-3,-3 8-3,-2 4 3,-2 6 2,1 2-2,5 2-5,1 4 4,6 3-2,6 1 1,3 1 1,3 1-12,0-2 9,0-1-15,12-5 6,5-3 13,6-2-7,9-5-2,5-3 8,4-8 1,5-5 3,-3-4-3,1 0 0,-3-11 5,-2-7-3,-5-4 1,-1-5 4,-9-3 0,-8-3 0,-2-2 3,-6 1 2,-6-4-7,-2 2 0,0-1-5,-2 1 2,-14 2 1,-3 4-3,-5 4-5,0 5 2,-1 8-8,2 3 9,4 7-21,1 3-67,1 0-36,0 8-93</inkml:trace>
  <inkml:trace contextRef="#ctx0" brushRef="#br0" timeOffset="96633.3283">14967 2880 168,'0'0'210,"0"0"-164,0 0-46,0 0-1,0 0 1,0 77 1,0-44 15,0 1 0,0 1 10,0 0-13,0-2-12,0 1 5,0 1 0,0-3-6,0-2 4,0-6-4,1-3 0,1-4 0,1-6-43,0-3-50,-2-6-82</inkml:trace>
  <inkml:trace contextRef="#ctx0" brushRef="#br0" timeOffset="97161.292">14990 2915 276,'0'0'37,"0"0"37,20-77-11,-10 56-22,1 3-4,1 3-6,4 1-14,2 5-5,-1 1-12,2 5 11,-1 3-1,1 0-10,0 8 0,-2 13-1,-4 3-8,-5 6 9,-8 0 0,0 4 11,-3-1-5,-18-5-2,-6-1 0,-3-2 6,-1-6-7,1-4-3,5-4-6,8-6 2,7-3-3,7-2 7,3 0 0,0 0-5,0 0-4,0 0 9,3 0 0,12 5-4,3 2 4,1 5 0,5 1 0,-2 3 1,-2 0 0,2 2 4,-3 3-5,1 2-1,-2 1 1,-1 0 0,-3 0 1,-2-1-2,0-5-19,-3-4-56,0-6-52,1-5-99</inkml:trace>
  <inkml:trace contextRef="#ctx0" brushRef="#br0" timeOffset="97582.6637">15420 2939 343,'0'0'164,"0"0"-71,0 0-30,0 0-39,0 0-24,0 0 1,72-23-1,-32 20 1,5 0 3,1 1-2,-1-1-2,-6 2 0,-6 1-3,-5 0-33,-6 0-20,-5 0-26,-7 0-54,-6 0-97</inkml:trace>
  <inkml:trace contextRef="#ctx0" brushRef="#br0" timeOffset="97822.6482">15639 2904 299,'0'0'164,"0"0"-133,0 0-6,0 0-25,0 0-12,0 0 11,-4 50 1,4-21 20,0 5 7,0-2-7,0 0-13,0 0-7,0 2 7,-2 2-7,1-2 0,-2-1 6,2-4-6,1-4-1,0-6-62,0-9-106</inkml:trace>
  <inkml:trace contextRef="#ctx0" brushRef="#br0" timeOffset="98254.6253">15923 2983 302,'0'0'35,"0"0"28,0 0-2,0 0 27,0 0-29,0 0-11,-8-23-37,8 23-11,0 13-19,0 14 12,0 8 7,0 3 5,0 2 6,0-2-6,0 0-3,0-2-1,2-5-2,0-1-22,2-6-11,-1-3-6,0-3-29,0-7-27,-1-6-103</inkml:trace>
  <inkml:trace contextRef="#ctx0" brushRef="#br0" timeOffset="98670.5977">15948 3127 279,'0'0'105,"0"0"-101,0 0-4,0 0 0,0 0 0,80-31 6,-57 29-2,3-3 8,-3 2-5,1 0-5,-1-3 1,-1-1-3,-3-6-5,0 0-18,-5-2-27,-5 0 31,-4 1 19,-5 1 0,0-1 56,0 3 11,0 3 23,-5 3 6,2 2-35,0 3-7,2 0-32,-1 0-22,-2 23-11,-3 5 5,1 7 6,1 0 1,4-3-1,-1 2 3,2-2-5,0-1 4,0-1-2,0-5 0,0-4-25,0-4-52,8-6-50,1-8-79</inkml:trace>
  <inkml:trace contextRef="#ctx0" brushRef="#br0" timeOffset="99198.5667">16448 3029 463,'0'0'6,"0"0"1,0 0-3,0 0 2,0 0 71,0 0-4,0-27-49,-6 30-24,-10 16-2,-2 10 2,-3 9 0,6 5-3,2 4 3,8-5-2,4-3-2,1-7 3,0-6 1,4-5 0,9-6-2,1-2-3,5-5 3,2-5 2,3-3 18,3 0-8,-2-15-5,-1-8 0,-3-6 5,-1-3-9,-5-5 5,-5 1 6,-4 1-12,-5 4 11,-1 2-5,0 1-4,-3 3-2,-11 4-9,-3 5-49,-1 7 3,0 5-56,0 4-73</inkml:trace>
  <inkml:trace contextRef="#ctx0" brushRef="#br0" timeOffset="99814.5255">16848 2972 522,'0'0'70,"0"0"17,0 0-55,0 0-27,0 0-5,0 0-5,-9 4-11,9 22 8,-3 10 6,0 4 4,-3 4-1,3 0 0,-1-5 2,1-6-3,0-3 0,-2-6-2,4-1 5,-1-2-1,1-6-2,1-3-3,0-5-34,0-7-58,0 0-82,12-7-74</inkml:trace>
  <inkml:trace contextRef="#ctx0" brushRef="#br0" timeOffset="100246.4991">16848 2996 650,'0'0'30,"0"0"7,0 0-12,0 0-25,0 0 0,0 0-1,0-60-2,15 63-10,1 18-2,8 9 15,-2 4 0,0 2 0,0 2-1,-3-3 2,-1 0 0,2-6-1,-4-1 1,0-7-1,-4-2 3,2-5-3,-5-5 0,-2-2-1,-1-3-9,1-4-1,-2 0 0,1 0 8,2-13 6,0-8 2,0-6 9,-4-3 4,-1 0 10,-3-1-3,0 0 12,0 3 4,0-1-36,0 2-5,0 1 0,0 3-22,0 4-7,0 3-11,0 2-37,6 3-72,6 3-161</inkml:trace>
  <inkml:trace contextRef="#ctx0" brushRef="#br0" timeOffset="100832.7837">17403 2988 42,'0'0'93,"0"0"30,0 0-36,0 0-5,0 0-35,0 0-36,-50-21 4,33 21-13,-4 11 1,0 8 19,0 7-21,2 7 10,4 5-8,2 2 1,5 1 1,7-5-3,1-6 0,0-4-2,0-7 6,10-2-6,5-5-1,2-3 0,6-6 1,4-3 4,1 0-1,4 0-3,-4-14 1,-3 0 0,-6-4-1,-3-5 1,-7-3 40,-3-1 8,-5-2-28,-1 1 22,0-1-11,-1 4-8,-8-2-12,-2 1-6,3 2-2,1 6-4,3 4-32,1 8-26,3 3-64,0 3-24</inkml:trace>
  <inkml:trace contextRef="#ctx0" brushRef="#br0" timeOffset="101456.7477">17794 2923 249,'0'0'154,"0"0"-62,0 0-14,0 0-51,0 0-27,0 0-3,0 31-1,0-3 4,0 7 16,0 3-11,0 3 6,0 2-6,-2-1-4,-4-1 6,-1-5-1,0-3-5,-3-3-2,4-3-1,1-6-18,2-6-34,3-4-35,0-10-92</inkml:trace>
  <inkml:trace contextRef="#ctx0" brushRef="#br0" timeOffset="101920.7178">17770 3010 474,'0'0'0,"0"0"0,19-88 0,-1 64 0,0 5 0,-1 3 1,-2 6 3,-2 5-3,0 5 10,1 0-9,1 3-2,0 12-1,1 6-5,-4 4 6,-3 2-1,-6-1 2,-3 2 2,0-3 4,-7 1-2,-13-2 1,-7 0-6,0-3-4,1-6-19,0 0-16,6-9-4,4-1 23,9-5 20,2 0 20,3 0 51,2 0-25,0 0-21,0 3-25,5 5-6,10 2 4,8 2 2,0 2 7,2 0-6,2 0 3,-2 0 0,-1-1-3,-1 2 1,-1-1-1,0 1 0,-2-2-1,-3 1-58,-4-2-98</inkml:trace>
  <inkml:trace contextRef="#ctx0" brushRef="#br0" timeOffset="103044.0447">18477 2994 346,'0'0'178,"0"0"-137,0 0 9,0 0-33,0 0-17,0 0-11,-7 30 7,4 3 0,0 5 4,-1 4 4,2 0-4,-1-1 0,-2-5 6,2-4-6,0-8 0,2-3 0,1-8-2,0 0-12,0-7-19,0-6 0,0 0-59,9 0 33,3-8 56,-3-10-40,0-6 10,-6-5 33,0-3 3,-3-3 51,0-1 4,0 0-3,0 1-31,0 0 6,0 2-4,0 4-8,4 4-2,8 4 0,0 1-16,1 5 10,4 4-10,2 6 0,1 3 0,2 2 0,2 0-8,-2 17 5,-2 5 1,-4 5 1,-7 2-4,-3-2 5,-6 0 0,0-3 11,0-3-6,0-1 0,0-7-4,0-2 2,0-5 1,0-3 0,0-1-4,0-2-10,0 0 6,0-5 4,7-15 10,5-5-6,2-2 2,2-2-2,-1 4 10,2 2-1,-5 4 9,-1 5-16,0 3-5,-2 5-1,0 3-1,0 3-3,1 0 1,3 2-9,3 16 4,-2 4 5,-5 6-4,-3 3 7,-6 4 1,0-2 2,0 1 10,0-1-12,-1-1 2,-4 1-3,1-6-15,4-4-29,0-7-45,0-7-49,1-4-65</inkml:trace>
  <inkml:trace contextRef="#ctx0" brushRef="#br0" timeOffset="103620.0088">19238 2930 223,'0'0'321,"0"0"-313,0 0-8,0 0-13,0 0 2,-7 96 11,-5-60 19,0-2-1,-3 0-7,3-3-2,0-2-6,3-4-1,2-5 0,2-4 1,0-2-1,1-8 0,1-1-1,0-5 10,3 0-11,0 0 17,0-14-17,0-10-26,0-6 19,9-8 6,0-1 1,0 2 7,2 0-5,-1 6 6,-3 2 13,0 4 7,3 1 18,-3 4-41,4 7 3,3 3-8,0 7-9,2 3 7,1 0-2,2 11-7,-1 13 3,0 4 2,-4 4 2,-4 3 4,-4-2 0,-5-2 2,1 0 5,-2-3 2,0 0-1,0-1-6,0-4 4,0-2-1,0-3-5,0-2-14,0-4-19,0 0 3,0-4-39,0-7-65,0-1-57</inkml:trace>
  <inkml:trace contextRef="#ctx0" brushRef="#br0" timeOffset="103851.9922">19204 3117 432,'0'0'86,"0"0"-55,0 0-31,0 0-2,0 0 1,0 0-1,87-14 3,-65 12-1,0 0 2,-2 2 3,0 0-4,0 0-2,-8 0-106,-3 0-175</inkml:trace>
  <inkml:trace contextRef="#ctx0" brushRef="#br0" timeOffset="104379.9576">19603 2898 100,'0'0'465,"0"0"-356,0 0-36,0 0-47,0 0-26,0 0-1,3 2-6,-1 20-11,3 11 9,-4 6 9,-1 5 0,0 1 1,0 0 5,-6-1-3,4-5-3,2-6-1,0-5 1,0-5-1,11-5-6,1-3-7,3-2 12,2-8-9,6-3 11,6-2 3,3 0-1,6-12-2,2-4-27,-1-1-36,-3 2-73,-8 3-136</inkml:trace>
  <inkml:trace contextRef="#ctx0" brushRef="#br0" timeOffset="105208.271">20730 2869 339,'0'0'141,"0"0"-74,0 0-46,0 0-21,0 0-10,0 0 10,0 91 14,0-55 4,0 0-6,0 0-7,0-1-3,0-2 2,-1-1-1,-2-4-1,0-2-2,0-5 0,1-2-15,2-5-28,0-1 14,0-5-33,0-6-73,6-2-198</inkml:trace>
  <inkml:trace contextRef="#ctx0" brushRef="#br0" timeOffset="105912.2307">20746 2913 203,'0'0'0,"0"0"0,0 0-2,0 0 6,0 0 13,0 0 56,20-37-3,-20 37-2,0-2-8,0 0 0,2 1-11,-1-2-10,6 0-10,4-3-28,6-2-1,8 1 0,3 1-1,-1 3 1,-2 1-3,-6 2 3,-2 0 0,-1 5-1,-1 13-10,1 6 9,-6 3-1,-9 2-2,-1-3-11,-6 0-13,-16-4 16,-5-3 6,2-4 6,0-3 1,5-3 3,2-4-2,4-2 2,7 0-3,0-3 1,4 0 0,3 0-1,0 0 4,0 0-2,0 0 13,0-6-15,10 1-1,5 2 0,6 1 0,-2 2-2,4 0 2,-3 0 1,-1 13 0,0 0-1,-2 5 1,0 3 0,-4 5 0,-4 1-2,-4-1-2,-5-1 4,0-3 0,0-2-1,-9-2 6,-9-1-4,-2-3 5,-2-4-2,-2-2-1,2-5-3,1 0 0,-3-3 4,2 0-4,0 0-6,2-2-26,4-9-78,4-2-126</inkml:trace>
  <inkml:trace contextRef="#ctx0" brushRef="#br0" timeOffset="106664.1828">21461 2865 289,'0'0'90,"0"0"11,0 0-23,0 0-28,0 0-23,0 0-18,0 0-9,0 21-20,0 9 19,-9 6 2,-3 5 2,2 1-2,-5-1 0,1 0 1,0-1 5,0-4-4,2-4-3,0-6 0,3-3-5,2-6 1,2-5-15,1-6-5,4-3-12,0-3-14,0 0-18,0-3-74,10-12-126</inkml:trace>
  <inkml:trace contextRef="#ctx0" brushRef="#br0" timeOffset="106992.1609">21439 2952 189,'0'0'81,"0"0"9,0 0-41,49-87-26,-35 73-10,-3 4-5,-3 2 9,-4 7 20,-1 1-17,2 0-15,1 5-5,6 17 0,-2 8 22,-1 7 0,1 4-5,-4 2 3,-1-3-12,1-2-6,-3-1 9,3-5-11,-3-2 0,1-5 4,1-1-4,-2-4 3,0-4-2,0-2-2,1-1-47,3-6 17,-2-6-63,1-1-113</inkml:trace>
  <inkml:trace contextRef="#ctx0" brushRef="#br0" timeOffset="107216.1474">21446 3113 454,'0'0'66,"0"0"-50,0 0-16,0 0-1,0 0 1,81-7 5,-56 7-4,0 0-1,0 0 0,-2 0-6,-2 0-67,-6 0-140</inkml:trace>
  <inkml:trace contextRef="#ctx0" brushRef="#br0" timeOffset="107928.1019">22012 2937 360,'0'0'191,"0"0"-157,0 0-23,0 0-10,0 0 3,0 0 6,6-63 11,-6 58 17,-11 1-22,-7 1-16,-4 3 0,-6 0-6,-4 0 6,3 0-11,7 7 9,5 3 1,6 1-5,6 6-3,0 4-3,5 3-2,0 0 9,0 2-2,15 0 2,5-1 4,5 2-4,1 0 3,3-3-19,-1-1-16,-6-2 16,-4 0 14,-6-2-14,-6-3 16,-6-3 2,0-1-9,-1 0-14,-16-1 26,-1-4 3,-1-1 3,-1-1 1,0-3 3,-1 1-9,1-3-1,-1 0-12,2 0-29,3 0-71,1-2-63</inkml:trace>
  <inkml:trace contextRef="#ctx0" brushRef="#br0" timeOffset="108560.0629">22270 2958 307,'0'0'126,"0"0"-57,0 0-30,0 0-28,0 0-8,0 0 14,79-7-1,-51 4 6,2 1-2,1 0-14,0 1 2,-1 1-8,-5 0 0,-5 0 1,-4 0-1,-6 0-23,-4 0-53,-5 0-73,-1 0-186</inkml:trace>
  <inkml:trace contextRef="#ctx0" brushRef="#br0" timeOffset="108816.0458">22455 2926 243,'0'0'96,"0"0"-66,0 0-23,0 0-7,0 0 28,-15 92 26,8-55-18,1-1-21,1-3-6,3-2-8,1-2 2,1-1-4,0 1 2,0-5-1,0-1 2,0-5-2,0-3-18,-3-5-81,-3-3-161</inkml:trace>
  <inkml:trace contextRef="#ctx0" brushRef="#br0" timeOffset="109030.0189">22243 3338 568,'0'0'40,"0"0"-39,0 0-1,0 0-16,0 0 16,0 0 3,104 8 9,-62-8-4,3 0-1,1 0-2,-1 0-4,0 0-1,-6 0-4,-7 0-60,-8-1-147</inkml:trace>
  <inkml:trace contextRef="#ctx0" brushRef="#br0" timeOffset="109737.6784">23060 2892 182,'0'0'290,"0"0"-226,0 0-15,0 0-35,0 0-4,0 0-9,-81-23 4,68 23-5,2 8-4,-1 9 3,-1 2-1,3 4-2,4 3-3,5 2 5,1 2-8,0 2 0,7 2-4,16-1-8,3 3 21,7-1 1,2-2 8,-2-5-1,-5-3-4,-6-6-1,-8-4-2,-8-2 0,-5-5 0,-1 0 1,-1-1 8,-17-2 8,-9 0-3,-5-4-5,-2-1-8,3 0-1,1 0-22,-1 0-25,2-1-45,4-1-96</inkml:trace>
  <inkml:trace contextRef="#ctx0" brushRef="#br0" timeOffset="112585.4946">24997 2671 236,'0'0'90,"0"0"-69,0 0-5,0 0-11,0 0-3,0 0 0,-27-35 3,17 32 9,1-1 25,0-1-9,-2 2-15,-5 1-10,-2 2-3,-1 0-2,-5 0 0,2 0-6,0 0 10,2 8-4,2-1 0,4 3-2,4 0 0,1 2-1,3 2-5,1 2 2,5 2-1,0 0 4,0 2-4,0-1 5,5 1 2,6-2 0,3-1 0,3-2-5,2 0 4,3-2 1,2-1 34,2 1-32,-2-2 9,-4 3-9,-6 0-2,-4-1 5,-5 1-4,-5 1-1,0-2 0,-10 1 3,-10-2 3,-2-2-3,-4-3 7,7-3-7,3-3 4,3-1 0,6 0 7,3 0 5,2 0 5,2 0-6,0-1 9,0-5 13,3 5-35,6-3-5,-2 4-8,1 0 1,0 10 3,-1 15-8,-4 8 12,-3 11-2,0 7-2,-5 3 0,-9 4 4,-2-9 2,6-2 6,4-8-8,5-5 0,1-3 1,0-5-1,7-3-3,11-5 0,6-6-6,9-6-1,9-6-57,7 0-46,0-14-146</inkml:trace>
  <inkml:trace contextRef="#ctx0" brushRef="#br0" timeOffset="113097.4636">25333 2776 576,'0'0'110,"0"0"-79,0 0-31,0 0-11,0 0-3,0 0 14,0 118 0,-5-71 1,1 2-1,-1-5 0,1 5 0,-1-1 0,1 0 0,-3-2 0,4-6 0,-2-5 1,2-4-1,2-2 0,-3-6-1,1-5-36,2-8-103,1-7-187</inkml:trace>
  <inkml:trace contextRef="#ctx0" brushRef="#br0" timeOffset="113881.4131">25698 2886 488,'0'0'44,"0"0"-16,0 0-1,0 0-7,0 0 5,0 0-25,-10 14 0,-2 16 0,-4 5-3,2 6 3,4 2 0,4-3 2,4-1 2,2-4-8,0-2 4,8-4-1,10-7 1,2-2 0,1-10-1,5-4 2,1-6-1,4 0 13,0-2-8,2-21 3,-2-6-5,-2-4 1,-6-3 2,0 0 2,-7 0-6,1 1 4,-5 2-3,-3 1 5,-5 8-2,-4 3 8,0 9 24,0 4 8,0 6-6,0 2-9,0 0-31,0 4-8,-3 19-15,0 10 21,2 3 2,1 0 0,0-1 0,0-2-4,6 0 1,8-4-28,2-5 0,4-5-19,4-5-55,1-7-35,0-5-115</inkml:trace>
  <inkml:trace contextRef="#ctx0" brushRef="#br0" timeOffset="114465.3776">26309 3328 244,'0'0'11,"0"0"13,0 0 36,0 0 2,0 0 12,0 0-28,0 0-21,29 6-8,-14-10-12,0-5-4,0-5 9,-3-1-4,3 0 2,-5-3-8,-2 6 4,-4 1-2,-4 6 2,0 3 3,0 2 13,0 0-19,-6 9 0,-4 12-2,-5 1-7,4 3 7,4-3 1,1-1 0,5-1-1,1-3-2,0-4-22,1-2-62,11-5 17,2-5-98</inkml:trace>
  <inkml:trace contextRef="#ctx0" brushRef="#br0" timeOffset="114698.7131">26492 3110 503,'0'0'36,"0"0"-36,0 0 2,0 0-2,0 0-9,0 0 5,0-7-45,0 7-68,0 0-52</inkml:trace>
  <inkml:trace contextRef="#ctx0" brushRef="#br0" timeOffset="115658.6553">26853 2817 225,'0'0'150,"0"0"-53,0 0-20,0 0-43,0 0-23,0 0-3,0 0-8,-2 0-2,2 3-4,10 7 1,9 4 5,8 0 10,7-1 0,5 0-5,3 1-3,1-2-2,-4-1 0,-2-2 0,-4-3 0,-6 1 2,-3-2-4,-8-2-4,-7 0-7,-6-2 6,-3 4-13,0 0-11,-8 8 31,-14 3 1,-6 4 10,-4 5-10,-2 4 1,-3 2 2,2 1-4,1 0 4,6-1-5,1-3 5,5-4-8,4-2 4,7-2-17,7-5-46,4-3-156</inkml:trace>
  <inkml:trace contextRef="#ctx0" brushRef="#br0" timeOffset="116650.5884">27430 2690 97,'0'0'38,"0"0"34,0 0 0,0 0-43,0 0 19,0 0-9,50-64 7,-40 57-7,2 4-23,2 0-9,2 2-4,-2 1-2,0 0 0,-3 0 2,0 0-1,-1 9-2,-1 6-2,1 8 2,-6 2 9,-2 4-4,-2 0-1,0 2 1,-9-1-4,-7 2 0,-4 1 1,1-4 0,-2 0-1,0-3-1,4 0 0,0-4 0,3-1 0,2-3 0,6-4 0,2-4 0,4-2 0,0-3 0,0 0-2,7 0 2,11-2 15,6-3-7,-1 0 5,-3-1-13,-3-7 6,-7 2-4,-4 2 5,-6 2 4,0 1 66,0 1-11,0 0-38,0 0-28,0 0-4,-10 13-10,-2 6 14,-2 9 0,5 2-6,2 3 3,4 5 0,2-4 3,1 1 0,0 1 0,0-3-1,0-1 1,-3-3 0,0-1 3,-4-4-3,-2-2 0,-2-2 3,-3-5-3,-5-3 0,-6-4 0,-8-4 1,-8-3-2,-1-1 0,1 0-23,4 0-41,7 0-76,6-4-372</inkml:trace>
  <inkml:trace contextRef="#ctx0" brushRef="#br0" timeOffset="117386.5418">27766 3504 255,'0'0'211,"0"0"-197,0 0-14,0 0 0,0 0-6,0 0 6,-3 11 8,3-9 21,0 1 7,0-3-9,7 0-9,6 0 12,3 0-9,0-5-18,1-6 4,-4 0 4,-1-2-10,-5 1 9,-2 2-4,-2 1 0,-3 4-4,0 4-1,0 1-1,0 0-9,-3 4-13,-6 16 6,-3 7 15,3 1 0,5 3-5,4-3 6,0-2 0,0-3-6,0-4-5,6-2-35,4-7 25,5-2-17,0-7-29,1-1-78</inkml:trace>
  <inkml:trace contextRef="#ctx0" brushRef="#br0" timeOffset="117610.5269">27933 3267 663,'0'0'44,"0"0"-44,0 0-27,0 0-26,0 0-25,0 0 25,-3 4-136</inkml:trace>
  <inkml:trace contextRef="#ctx0" brushRef="#br0" timeOffset="117938.5089">28111 3452 542,'0'0'67,"0"0"-47,0 0-18,0 0 1,0 0-3,0 0 0,56 5 0,-21-5 0,-1 0 0,-3 0 0,-4 0-5,-6 0-16,-4 0-68,-7 0-62,-4 0-211</inkml:trace>
  <inkml:trace contextRef="#ctx0" brushRef="#br0" timeOffset="118146.4959">28124 3623 66,'0'0'90,"0"0"2,0 0-14,0 0-12,90 8-36,-60-8-13,2 0-9,0-3-8,2-3-2,-4-2-37,-3 1-118</inkml:trace>
  <inkml:trace contextRef="#ctx0" brushRef="#br0" timeOffset="118442.4755">28597 3282 508,'0'0'99,"0"0"-47,0 0-34,0 0-18,0 0-20,0 0-1,-10 54 16,7-23 5,-2 3 1,4-4-1,-1 1 0,2-2 7,0-2-7,0-3 0,0-3 3,0-4-6,0-4-1,2-2-46,2-3-48,4-6-78</inkml:trace>
  <inkml:trace contextRef="#ctx0" brushRef="#br0" timeOffset="118810.4526">28909 3380 577,'0'0'83,"0"0"-41,0 0-22,0 0-18,0 0 0,0 0 2,0 10-4,0-10 0,0 3 0,0 0-14,0 3-65,1-2 16,4 1-126</inkml:trace>
  <inkml:trace contextRef="#ctx0" brushRef="#br0" timeOffset="119058.439">28951 3638 353,'0'0'105,"0"0"-34,0 0-59,0 0-12,0 0-13,0 0-9,7 3-93,-5-3-159</inkml:trace>
  <inkml:trace contextRef="#ctx0" brushRef="#br0" timeOffset="120188.0571">29097 3396 298,'0'0'123,"0"0"-41,0 0-18,0 0-36,0 0-10,0 0-13,17 0-1,-7 2-4,0 5 0,1 2-1,-1 4-5,-1 9 1,-3 2 4,-1 6 2,-2-1-2,-2-2 1,2-5 0,-3-1 8,0-6-7,0-4-2,0-4-2,0-2 3,0-2-3,0-3 1,0 0 2,0 0 2,0 0 2,0 0 1,3-8 16,3-4-21,1-6 0,4 0-3,4-3 3,-2-3-3,5 2 7,-1 2-4,2 3 0,-1 6-1,-5 4 0,-2 6-2,-3 1-3,2 0 5,-1 16-9,2 7 7,0 3 0,-2-1 6,0 1-3,-2-4 0,1-1 0,-1-3 0,3-1 0,0-2-5,2-6-58,2-3-101</inkml:trace>
  <inkml:trace contextRef="#ctx0" brushRef="#br0" timeOffset="122317.1186">29882 3077 124,'0'0'115,"0"0"-69,0 0-22,0 0 19,0 0-6,0 0 9,0 0-15,0 0-10,0 1 0,4 2 15,8-1-17,3 0 5,4-1-1,2-1-12,0 0 0,2 0-1,-3 0-9,-3-5 6,1-3-4,-2-3 1,-1-2 5,-1-2-8,-3-4 5,0 3-2,-2-4-3,0 1 5,-2-2-6,-2-2 0,-2-1 6,1 0-3,-1-2 0,0 1 1,0 0-3,1 3 8,-1-1-4,1 4-1,-3 2 8,1 0-10,-1 6 3,-1 0 7,0 2-2,0 3 13,0 0-2,0 2-13,0 1 2,0 3-2,0 0 15,0 0-8,0 0-14,0 0 1,0 0-2,0 0 0,0 0-1,0 0-8,-3 11 0,-2 15 4,1 12 2,-5 9 3,2 5 0,-1 6-1,-2-1 0,-1 0 2,2 0-2,0 0-4,1 0 1,3-3 0,1-4 3,-1-3 0,0-3 1,2-4-1,2-2 1,-2-4-2,3-2 4,0 0-2,0-7 0,0-1 1,0-1 0,0-5-1,0-3 0,0-3 0,0-2-2,0-3 2,3-4 0,-3-2 0,1-1 0,-1 0 1,0 0-1,2 0 7,-1 0-4,1 0 3,3 0-5,1 0 0,1-4-2,3-7-12,-2 1 2,-2-7 2,0-2-10,-3-6-4,0-5-29,-3-2-21,0-2-6,0-5 16,0 1 15,-11 1-21,-7 1-47,-2 5-91</inkml:trace>
  <inkml:trace contextRef="#ctx0" brushRef="#br0" timeOffset="122477.1095">30047 3251 241,'0'0'72,"0"0"-72,0 0-34,0 0-7,0 0 35,0 0 6,0 0 12,72-39 8,-51 37 10,1-3-20,4 4-10,0-2 0,4-2 3,0 0 2,-3 3-2,-5-1-3,-7-2-13,-6 0-54</inkml:trace>
  <inkml:trace contextRef="#ctx0" brushRef="#br0" timeOffset="123567.6233">30541 3031 298,'0'0'77,"0"0"-69,0 0-7,0 0 4,0 0-3,-58 82-1,52-59 4,4-2 0,2 0-5,0-3-5,0-2 5,3 0 7,9-4 28,2-2-11,2-2-6,2-4-5,-3-2-5,3-2-4,-3 0-1,1-2 4,-2-10 3,2-5 22,-4-4-15,2-4 0,-3-2-12,-5-2-5,-3 2-12,-3 1-11,0 5 19,-1 5-7,-8 4 8,-1 4 3,-1 4 2,4 4-2,0 0 0,0 0 3,3 0-7,1 1-1,3 5 5,0 2-1,0-2-6,3 0 3,10-1 3,2-1 1,4-1 0,4-2 2,-1-1 1,1 0-3,0 0 4,-3 0-2,1-5 5,0-5-7,-5 0 0,-1-2-3,-5-2 6,0 0 1,-5-3-2,-5 0-1,0 2 10,0 0 14,-8-1 24,-5 4-37,3 1 18,0 3-3,5 4 0,4 3-15,-1 1-3,2 0-9,0 0-1,0 0-5,0 0-16,0 0-4,9 0-3,9 7 29,4 2 1,4 3 3,-1 3 5,-3-1-9,-2 4 0,-5 1 0,-1 4-3,-3 4 7,-2 3-12,-3 1 13,-2 4-5,-4-2 0,2-3 3,-2-2-2,1-6 0,4-2 2,4-2-3,7-3-1,7-3-4,8-2 3,8-4-13,1-4-50,-1-2-131</inkml:trace>
  <inkml:trace contextRef="#ctx0" brushRef="#br0" timeOffset="126380.3859">3894 4730 220,'0'0'145,"0"0"-86,0 0-4,0 0-2,0 0 12,0 0-16,0 0 8,-3-17-20,3 17-4,0 0-15,0 0-15,0 0-3,0 0-9,0 17-3,0 10 12,0 9 4,0 4 2,3 3-2,2-1-4,-2-4 0,-1-4 2,1-4 0,-3-3-2,0-3-3,0 1-17,0-3-7,0 2-26,-3 0-45,-6 1-49,3-7 30</inkml:trace>
  <inkml:trace contextRef="#ctx0" brushRef="#br0" timeOffset="126977.4282">3907 5004 37,'0'0'255,"0"0"-228,0 0-27,0 0 0,0 0 2,0 0 15,70-6 5,-52 6 6,2 0-12,2 0-5,5 0-5,-2 0 1,3 0-6,-5-7 0,-1 2 3,-3-1-2,-5-2-2,-2 1 3,-6-2-2,-3 0 5,-3 0 29,0-3 18,0-4-18,0 0-2,0-2-13,-5 0 1,-3 1 13,3 2-9,-1 3-13,3 2-5,0 3 8,3 3-13,0 3-1,0 1 24,0 0-8,-3 0-17,3 15-23,0 13-5,0 10 28,0 4 10,0-1-1,9-7-8,0-1-2,1-4 2,-1-3 5,-1-4-5,2-2-2,-7-4-21,5-1-38,-5-3-18,1-4-60,-1-4-109</inkml:trace>
  <inkml:trace contextRef="#ctx0" brushRef="#br0" timeOffset="127649.3921">4480 5047 258,'0'0'94,"0"0"-75,0 0 5,0 0 3,0 0-3,0 0-3,0 0-9,18 2 4,-6-4-6,1-4-8,-1 1 2,0-5 0,-3 3 5,-3 1-6,0 0 1,-3 3-4,0 1 14,-3 1 3,0 1 8,0 0-16,0 0 3,0 1-12,0 15-11,0 3 11,3 2-1,0 2 6,3-4-5,1-1 0,5-3-2,0-3-1,3-3 1,3-3-54,1-4-30,1-2-11,2 0-116</inkml:trace>
  <inkml:trace contextRef="#ctx0" brushRef="#br0" timeOffset="127865.3726">4575 4831 327,'0'0'394,"0"0"-375,0 0-18,0 0-1,0 0-4,0 0-66,-5-9-41,5 15-28,0 6-17</inkml:trace>
  <inkml:trace contextRef="#ctx0" brushRef="#br0" timeOffset="128835.2934">4799 5143 394,'0'0'93,"0"0"-93,0 0-13,0 0 9,0 0 4,0 0 32,36 7 0,-17-7-11,-2 0-2,2-9-14,1 0 3,-1-2-6,3-1 9,-5-1-10,-4-4 2,-2-1 7,-4-2-7,-2-2-3,-3-4 5,-2-1-4,0-1 17,0-3 7,0 0-20,-2 1 5,-6 2-6,1 6 15,-4 4 13,4 3-21,-2 6 11,3 3-8,0 1-6,0 5 2,-3 0-10,-6 0-5,-1 18 4,-4 11-2,4 9 3,2 7 0,4 5 0,4-3-1,6-1-2,0-5-6,3-9 7,13-1 2,4-9-2,5-2-8,2-4 9,7-5-2,1-4 2,1-4-4,-1-3-1,1 0-17,3-12-21,-2-6-56,-2-3-117</inkml:trace>
  <inkml:trace contextRef="#ctx0" brushRef="#br0" timeOffset="130620.3942">5356 4641 551,'0'0'106,"0"0"-90,0 0-16,0 0-17,0 0 11,0 95 6,0-50 0,0 3 3,0 2-3,0-2 21,0-2 2,0-3-11,0-7-5,0-3-4,0-7-1,0-5 1,-2-8-1,1-4 4,-1-4-5,2-4-1,0-1 0,0 0 4,0 0 4,0-6-6,0-7 9,0-6-11,0 1-2,0-1 2,0-4 7,9 1-7,6-2-1,0 3-5,4 6 4,-4 4 1,0 8 1,0 3-7,0 0 5,0 4-6,4 12 3,-5 2 4,-1-2-3,-5 3 3,-2-5-1,-3 3 2,-3-4 1,0 3 1,-11-3-2,-8-1 0,1-1 0,-3-4 4,0 1-3,-1-4 1,7-1-1,1-3-1,4 0-4,4 0-4,3 0-3,3 0 6,0 0-8,0 0-11,0 0-4,3 0 0,8 0 22,5 0 5,-1 0 1,9 0 1,1 0 0,6 0-1,2 0-1,-3 0 1,-2 0 0,-1 0 1,-3 0-1,-6-4 0,3-1-1,-6-2 1,0-2 1,0-3-1,1-4 0,2-2 1,0-1 0,-2-5 0,-2 0 2,-5-2 0,-5-1-3,0 2 1,-4-1-1,0 2 9,0 3-8,0 3-1,-5 4 0,0 7-1,1 2 1,-2 4-3,3 1 3,-5 0 0,4 0-3,1 11 3,1 7-1,2 2-8,0 4 6,0 1 3,0 0-2,5-1 3,2-3-1,1-1 1,-1-4-1,6-1-5,-2-2 1,7-6 0,1-1 4,-1-3 13,2-3-10,-1 0 6,-4 0 1,0-3-9,-3-6 6,-2-5-7,1-1 1,-4-1 2,-2-1 0,-2 1-3,-3 0 6,0 3-1,0 0-4,-3-1-1,-6 0-11,1 3 3,-1-2 8,5 3 4,-1-1-4,4 4-4,-1-1-16,2 5 6,0 2 11,0-1 1,0 2-2,0 0 2,0-1-3,12-1 5,5 2 0,-1 0-2,-1 0-8,4 0 10,-2 0-2,5 0 2,-3 3-1,-2 3 1,-1 3-1,-4 0-2,-4 2 2,2 1-13,-4 1 6,-3 3 8,-1 0 15,-2 4 7,0 1-16,0 1 2,0 1-6,0-2 3,0 0-3,7-2 1,9-3-3,0-4 1,3-5-1,-1-7 8,3 0 18,-1 0-8,-1-9-7,-3-6-5,-1-4-3,-2-4 0,-2-4 4,0-3-3,-3-3-1,1-6 0,2-3-1,-1-2 3,-3 1-5,-1 4 0,-1 5 1,-5 4 4,0 6 36,0 7-11,0 6 9,0 8 7,0 3 1,0 0-27,0 0-20,0 18-13,-5 16-9,-1 11 22,2 6 4,1-3-3,3-1-2,0-6-3,0-7 4,3-7 0,4-4-4,4-7-1,2-3-25,4-8-7,2-5-25,6 0-37,-1-5-99</inkml:trace>
  <inkml:trace contextRef="#ctx0" brushRef="#br0" timeOffset="130924.3779">6215 4818 360,'0'0'73,"0"0"-56,0 0 39,100 0-47,-63 0-2,5-4 2,-3 0-8,-3 1 5,-5 0-6,-1 1 1,-8 2 6,-2-2-7,-4 1-71,-2-2-234</inkml:trace>
  <inkml:trace contextRef="#ctx0" brushRef="#br0" timeOffset="131828.3193">7007 5016 299,'0'0'117,"0"0"-109,0 0 5,0 0 6,0 0 3,0 0 16,21 4 13,-5-4-12,1 0-9,4 0-6,3-2-15,1-9-4,2-3 6,0-4-8,1 0-3,-7-5 0,-6 1 0,-5-2-7,-5 1 7,-5 2 0,0 0-1,0 5 1,0 2 4,-5 7-2,2 2 2,2 3 29,1 2-18,0 0-15,0 13-27,10 7 25,7 6 1,4 0-1,1-1 4,3-2-3,-5-2 1,1-3 0,-6-2-1,-5 1 3,-7-3-4,-3-1 2,0-1-46,-11 1 30,-9-5 11,-6 0-2,-2-2-1,1-4-20,-1-1-79,-2-1-80</inkml:trace>
  <inkml:trace contextRef="#ctx0" brushRef="#br0" timeOffset="132582.8389">7589 4713 455,'0'0'86,"0"0"-31,0 0-7,0 0-5,0 0-8,0 0-19,-3-7-12,3 7-4,0 18-25,0 12 25,0 10-1,0 7 2,0 1 7,0 1-6,0-4 11,0 0-4,0-3-6,0 0 0,-1-1-3,-2-3 3,-2-6-3,4-1 0,-1-6 0,-1-2 0,2-7-21,1-5-8,0-4-17,0-7-63,0 0-99,6-1-53</inkml:trace>
  <inkml:trace contextRef="#ctx0" brushRef="#br0" timeOffset="132998.8161">7631 4938 488,'0'0'36,"0"0"-9,0 0-17,0 0 18,0 0 25,0 0-9,13-65-13,-8 62-26,8 1-5,4 1 0,5 1-5,2 0 5,1 6-1,-4 10 2,0 4-2,-7-1-3,-4 2 2,-6-3-1,-4-1-10,0-3 5,0-1 8,-14-1 2,-3-3 7,-1-1-3,0-4-5,2-1-1,-1-1-16,-2-2-22,4 0-10,-3 0-55,2 0-90</inkml:trace>
  <inkml:trace contextRef="#ctx0" brushRef="#br0" timeOffset="134106.9573">8176 4873 346,'0'0'209,"0"0"-190,0 0-10,0 0-6,0 0 8,0 0-9,-59-33 1,43 33 8,-5 0-11,0 16 1,-3 8-1,-3 3 2,8 0-2,4-1 0,7-5 0,5-3 0,3-3-3,0-3 3,5-1-3,7-4 0,4-2-3,1-4 6,5-1 0,2 0 0,0 0-6,1-10-27,-2-4 24,-3-1 8,-4-1 0,-2-1 1,-3-1 0,-2 3 1,-2 1 3,-4 6 27,-3 1 4,0 4 40,0 2-31,0 1-31,0 0-13,0 0-4,0 0-16,3 11-20,2 2 38,2 2 2,2-3 0,6-2-1,-1-2 1,3-2 2,4-5-2,-1-1-1,5 0-1,0 0 4,4-7-4,0-7 1,0-1 1,-1-1 3,3-2-3,-2 0 0,-5-3 2,4 3-2,-1-2 0,-2 4 0,-4 2 0,-6 3 0,-3 4 0,-5 4 2,-2 0-4,-5 3 4,0 0 1,0 0 5,0 0 11,-15 0-17,-3 0-2,-6 10-1,-1 10-4,0 4-1,5 5 6,4-1-2,7 0 1,4-2 0,4-3 1,1-2-6,0-4 5,4-5 0,10-1 1,4-4-1,0-3 3,6-2-7,4-2 5,2 0 0,1-3 3,2-11-1,-2-4-2,2-6 0,-3-4-1,-2-4-2,-7 0-28,-9 2 13,-6 2 18,-6 5-2,0 5 2,0 6 53,-9 6 4,-2 3 6,1 3-28,3 0-12,-2 4-23,1 18-8,-2 7 7,2 5-1,4-1-1,4-2 2,0-2-1,0-5 2,9-4-1,9-5-1,0-3 0,6-4-17,5-7-12,7-1-18,1 0-105</inkml:trace>
  <inkml:trace contextRef="#ctx0" brushRef="#br0" timeOffset="134950.4799">9863 4400 182,'0'0'345,"0"0"-273,0 0-2,0 0-60,0 0-10,0 0-23,0 71 22,0-23 1,0 0 19,1-1-5,-1-6 8,2-2-10,-2-4-9,3-1-1,-3 0 4,0 0-1,0-1-5,0-5 6,0 0-5,0-4-1,0-5-1,0-5-40,-3-7-28,3-5-63,0-2-101</inkml:trace>
  <inkml:trace contextRef="#ctx0" brushRef="#br0" timeOffset="135428.7127">9852 4730 503,'0'0'15,"0"0"-15,0 0 0,0 0-2,0 0 2,102-18 0,-74 18 4,2-2 1,0-1-1,3-2 6,0 0-7,1-3 0,-1-3 1,-6 1-2,-7-2-1,-6-3 7,-2-2 45,-6-2-10,-2-4-29,-1-2-5,-3 1 4,0-2-11,0 6 16,0 4 17,-6 4-13,0 3 14,2 4-5,2 4-22,-2 1-2,4 0-7,0 0 0,0 18-6,0 12-16,0 14 22,0 2 0,0-2-2,0-3 2,0-6 0,4 0 0,-1-3 3,0-2-3,2-1 0,-2-3 1,0-3-1,1 0-33,2-8-15,4-4-62,0-7-110</inkml:trace>
  <inkml:trace contextRef="#ctx0" brushRef="#br0" timeOffset="135748.6966">10484 4849 646,'0'0'35,"0"0"-21,0 0-8,0 0-6,0 0-9,0 0-3,1 30 6,-1-17 6,0 5 14,-1 0-2,-4 3-9,-1 2 0,0 1-1,0 0-1,0 0 1,3 0-1,2-1-1,1-3-11,-2-2-21,1-2-12,-1-5-43,-1-4-113</inkml:trace>
  <inkml:trace contextRef="#ctx0" brushRef="#br0" timeOffset="140912.7831">11558 4725 210,'0'0'66,"0"0"5,0 0-23,0 0-1,0 0-8,0 0-4,0 0 2,-39-40-9,31 35-8,2 2-3,-2-1-10,0 1 10,0-2-4,2 2-13,-2 3 1,0 0-1,-1 0-1,-4 0-1,2 0 4,-2 12-1,-3 2-1,2 0-7,1 4 7,2 2 1,2 3-1,2 1-7,4 1 5,3 1-1,0 0 3,0-4-4,0-1 2,0-2 1,6-4-5,3-4 5,-2 0-2,-1-4 3,3-2-3,3-3-12,6-2 12,4 0 3,7 0 2,-1-8 2,-3-2-4,-1 0-2,-6-1 1,-3 0 2,-3-3-4,-3-2 3,0 1 0,-3-3 6,0 1-6,-3 1 0,-2 2 2,1 2 0,-2 3 5,0 3 3,0 3 0,0 2 30,0 1-21,0 0-2,0 0-17,0 0-11,0 13 0,0 5 7,0 0 8,0-1-8,0-2 1,6-2-3,6-1-3,0-2-22,1-3 12,-4-3-1,6-1 6,0-1 8,0-2-4,3 0 10,-2 0-2,-1-2 7,0-8-3,0-2-2,0-2 2,0 2 8,-5 0 3,0 3-11,1 3 6,1 0 0,4 3-8,1 3 0,5 0 0,-1 0-3,-1 4 3,-1 7 1,-3 3-1,-4 2-1,-3 1-1,-3 1 0,-2-2-2,-4-2 3,0-2-5,0-1 5,0-6-3,0 0 4,0-2 2,-4-3 1,3 0 17,-1 0 18,1 0-18,-1-8-19,2-5 8,0-6 25,0-4-23,3-3-7,9 2 1,3 3-3,1 2-2,2 5 1,0 3 0,-1 7-1,-1 4-4,6 0 0,-2 0-1,5 8-1,-3 5 6,1 2 0,-5 0 0,-2 0-6,-1 0 1,-3 0-30,-3 2-14,0 0 2,-3-1-32,3-2-71</inkml:trace>
  <inkml:trace contextRef="#ctx0" brushRef="#br0" timeOffset="141632.736">12748 4750 470,'0'0'92,"0"0"-27,0 0-20,0 0-24,0 0 15,0 0-27,-66-40 2,47 40-3,1 0-7,-4 2-2,-2 13 1,3 5 0,3 2-1,2 1 0,5 3 1,2 0 0,5-2 0,0-1-1,4-4-7,0-2 6,1-3-12,9-6-6,1-1 2,-2-4-8,7-3-12,1 0 7,2 0 13,0 0 15,-2-12 3,-1-5 3,-4-3-2,0-1 9,-6-3 4,0-5 10,-3 0-9,0-5 16,-1-2-12,-1 1-10,1 0-1,-2-1 11,0 0 4,0-1-17,0 1 14,0 4-11,0 5 5,0 6 11,0 8-5,0 4 2,-2 4-8,1 5 16,-1 0-23,2 2-7,0 26-11,-1 17-3,1 12 14,0 4 2,0-7-2,0-9-2,9-4 1,4-7 1,2-5-3,3-5 2,1-3-20,1-4-4,3-8-26,1-3-47,0-6-42,2 0-189</inkml:trace>
  <inkml:trace contextRef="#ctx0" brushRef="#br0" timeOffset="145818.8524">14224 4289 80,'0'0'114,"0"0"-47,0 0-3,0 0 3,0 0-14,0 0 1,0 0-7,1-3-12,-1 3-3,0 0-8,0 0-1,2 0-9,-2 0-11,0 0 1,0 0 1,0 0 8,0 0 4,0-1-2,0-3 1,0-1-15,-2 3 7,-5-1-9,0 0 4,-3 0-4,1-2 1,-2 2-8,0 1 3,-1 2-1,-3 0-8,3 0 0,-4 0 0,2 0 5,0 10 8,3-1-6,0 3 6,1 0 0,4 3-2,0 1 1,2 1-5,2 1 5,2-1-3,0-1-2,0-1 2,3 0 4,6-2-3,3-3 1,3 1-12,3-4 15,0-1 4,3-1 1,-2-2 7,-2 1-5,-7 0-3,0 3-4,-5 0 0,-1 4 0,-4-1 3,0 4-2,0-1 4,-6 2-5,-10 2 3,-1-4-3,0-4 3,0 1-3,-1-5 0,2 0 1,1-2-3,3-1-3,2-2 5,4 0 0,1 0 1,4 0-1,1 0-3,0 0 3,0 0 10,0 0-10,0 0-10,0 0 8,9 11-3,2 10 1,-3 5 4,0 5-2,-8 7-2,0 4 4,0 4 0,-2-4 17,-4-4-10,1-2-4,1-7 4,1-2-6,3-6-1,0-3 0,0-7-1,6-1 0,11-7-8,6-3-29,7 0 11,5-16-77,-3-2-298</inkml:trace>
  <inkml:trace contextRef="#ctx0" brushRef="#br0" timeOffset="147234.7614">14683 4262 369,'0'0'83,"0"0"-23,0 0-20,0 0-31,0 0 4,0 0-13,0 6-8,0 13 8,0 13 9,0 7 20,0 6-10,0 2-8,0 0-6,0-5 4,0-2-9,0 2 3,0-1-1,0-4 1,0 1 7,0 0-1,0-3-7,0-2-1,0-2 1,0-3-1,-3-6-1,2-4-59,-1-9-60,2-8-174</inkml:trace>
  <inkml:trace contextRef="#ctx0" brushRef="#br0" timeOffset="153716.7172">15016 4414 375,'0'0'165,"0"0"-108,0 0-10,0 0-24,0 0-19,0 0 12,0 0-3,0-4-13,0 4 0,0 8-12,0 12 12,0 5 0,-3 6 2,-1-2-2,1 2 7,0-3-5,1 1-4,2-5 2,0-2-3,3-3-4,10-3 6,2-2 1,3-2-5,-1-1 5,2-4-3,2-3-2,-2-1 5,2-3 2,-1 0 0,-4 0 8,0-3-1,-1-6-5,2-3 8,1-3-8,1-4 2,1-1-5,0-4 1,-2-3 5,-3 0-7,0-2 7,-8 4-2,-2 5 14,-2 4 1,-3 5 0,0 7 20,0 1-6,0 3 0,0 0-17,0 0-17,0 0-9,0 18-9,0 6 13,0 4 5,0 1-2,0-5 2,5-3-3,6-2 1,3-4 1,5-1-17,2-4 7,5-3-4,2-3-23,0-4-32,2 0-64,-8 0-192</inkml:trace>
  <inkml:trace contextRef="#ctx0" brushRef="#br0" timeOffset="155050.208">15790 4822 129,'0'0'100,"0"0"-56,0 0 20,0 0-16,0 0-9,0 0 12,0 4 12,0-4-16,5 0-21,5 0 1,6 0-5,4-3-11,2-6-7,-2-1 5,-4-2-9,-1-1 3,-6 2-2,-3 0 0,-1 1 3,-2 2 3,-1 2-5,0 3-2,-2 2 5,0 1 0,0 0-3,0 0-2,0 4-15,0 18-15,0 13 30,0 6 2,0 2 2,0 1 0,0-3 9,-2-2-12,-3-3 7,-1-3-1,0-3 17,-2-5-16,-1-4-2,2-1-3,-1-6 4,2-4-2,3-3-3,2-5 4,1-2-4,0 0 14,0 0-8,0-15 22,0-4-30,0-4 4,0 1-4,6-2-15,3 1 6,4 2-29,1-3-42,5 1-69,-1-2-169</inkml:trace>
  <inkml:trace contextRef="#ctx0" brushRef="#br0" timeOffset="155394.1888">15953 4595 546,'0'0'67,"0"0"-44,0 0-15,0 0-8,0 0-19,0 0-19,-11-2-88,10 2-218</inkml:trace>
  <inkml:trace contextRef="#ctx0" brushRef="#br0" timeOffset="156178.1375">16238 4360 258,'0'0'145,"0"0"-79,0 0-10,0 0-27,0 0-17,0 0-3,0-2-7,0 2-2,12 0-3,4 5 3,7 5 0,3-1 3,4 0 7,0 2-9,0-4-1,-3 2-2,-5-1 2,-1-3 2,-3 4 2,-5-2-3,-2 4-1,-1 0-4,-4 4 4,-3 1-3,-1-1 3,-2 1 0,0 2-7,-5 3 7,-11 2 0,-2 1 0,-6 0 2,-4 3-1,-2-3 2,0 0-3,2-1 1,1-1-1,4 1 0,4-2-3,4-1-28,8-4-65,2-7-173</inkml:trace>
  <inkml:trace contextRef="#ctx0" brushRef="#br0" timeOffset="157490.0525">16663 4077 223,'0'0'40,"0"0"-9,0 0 2,0 0 6,0 0-4,0 0 3,76-32-14,-61 29-1,-1 3 10,-1 0-25,-3 0-1,1 0-7,-1 4-8,-2 8 1,-1 5 6,-1 4 1,-5 4 0,-1 1 2,0 1 13,0-1 13,-4-2-16,-3-1-10,-4-1 6,1-1-7,1-1-1,0-2 0,3-3 3,0 0 0,2-3-2,2-1 3,2-3-4,0 0-3,0-2 1,0-1-11,9-1 13,3-1 0,6-1 3,0-1 2,3-1 2,-5 0-4,-3 0-3,-4 0 5,-2 0-3,-6 0 2,2 0-3,-3 0 1,0 0 26,0 0 26,0 0 7,0 0-42,0 0-14,0 0-4,0 6-2,-8 10-1,2 3-6,0 6 8,2 7-1,2 1-3,1 8 2,1-2 1,0 2 1,0-2 5,0-1 7,0-1-11,0 1 2,-6-2-3,2-5 6,-1-2-4,-4-3 0,0-5-2,-6-5 9,2-4-7,-4-3 5,-1-3-5,-2-3-4,-4-1-4,-2-2-20,1 0-52,4-2-132</inkml:trace>
  <inkml:trace contextRef="#ctx0" brushRef="#br0" timeOffset="158425.9945">17215 5036 212,'0'0'263,"0"0"-239,0 0-9,0 0-2,0 0-6,0 0 3,8 1 18,-2-1-5,7-1-14,-1-9 10,3 2-8,-3-3-6,-2-1-3,0 1-1,-3 0 1,-3 3 13,-1 2-9,-1-1-2,-2 6 6,0 1 3,0 0-6,0 0-7,3 15-30,4 14 18,-1 7 12,0 1 5,-2 6-2,-2-1-2,-2-3 3,0 0-4,0-4 7,0-5 6,-9-2 0,-3-3-8,0-4 8,0-5-8,-3-2 2,2-5 7,-5-4 0,0-1 8,0-4-8,3 0-13,0-4 12,5-14-13,7-6-59,3-9-83,1-6-183</inkml:trace>
  <inkml:trace contextRef="#ctx0" brushRef="#br0" timeOffset="158702.0807">17428 4772 189,'0'0'52,"0"0"-50,0 0-2,0 0-7,0 0-15,0 0 2,9 0-74</inkml:trace>
  <inkml:trace contextRef="#ctx0" brushRef="#br0" timeOffset="159070.0553">17634 5050 336,'0'0'217,"0"0"-152,0 0 34,0 0-71,0 0-6,0 0 8,-7 0-13,7 0-17,13 0 0,5 0 0,6-4 2,4 1-2,4-1-18,-1 1-13,-1-1-24,-5 3-26,-7 1-41,-7 0-119</inkml:trace>
  <inkml:trace contextRef="#ctx0" brushRef="#br0" timeOffset="159278.0419">17655 5160 129,'0'0'7,"0"0"87,0 0-53,0 0-19,101 4-15,-69-4 2,-1-5-1,-1-3-8,-6-1-80</inkml:trace>
  <inkml:trace contextRef="#ctx0" brushRef="#br0" timeOffset="159614.0219">18171 4835 435,'0'0'120,"0"0"-90,0 0-30,0 0-11,0 0 10,0 81 2,0-49-1,0 1 8,0-3-2,0 0 2,0-3-2,-1-1-2,-2-3 1,1-4-3,1-2 1,1-4-3,0-4-44,0-4-73,0-5-149</inkml:trace>
  <inkml:trace contextRef="#ctx0" brushRef="#br0" timeOffset="159990.7869">18461 4962 777,'0'0'67,"0"0"-37,0 0-18,0 0-12,0 0-11,0 0 1,0 4-10,0-4-33,0 0-53,4 0-134</inkml:trace>
  <inkml:trace contextRef="#ctx0" brushRef="#br0" timeOffset="160230.7702">18496 5141 254,'0'0'50,"0"0"10,0 0-7,0 0-34,0 0 14,0 0 7,0 0-22,0 0-7,0 0-11,0 0-32,0 0-170</inkml:trace>
  <inkml:trace contextRef="#ctx0" brushRef="#br0" timeOffset="161358.7025">18625 4951 275,'0'0'77,"0"0"-63,0 0 28,0 0-3,0 0 14,0 0 1,15-7-12,-6 5-18,1 1-1,1 1-13,3 0-10,2 0 5,1 10-10,2 5 5,-3 2-7,-3 1 7,-1 3 2,-4-3-2,-4 2 2,-2-4-2,-2-1 5,0-2 0,0 0-5,-2-3 5,-2-4-5,1-1 0,1-4 0,2 1 0,0-2 0,0 0 4,0 0-8,0 0-1,6-9 1,8-8 4,3-4 2,3 2-1,-1-3 4,2 3-3,-2 5-1,-2 5-1,-4 5-1,-4 4 0,-1 0-9,-4 0 4,1 12 0,-2 6 1,-1 0 5,-2-2 0,0-1 3,0-1-7,0-2 8,0-3-4,0-1 1,-4-4 0,3-2 0,1-1 0,0-1 2,0 0 7,0 0 3,0-1-2,0-13 21,5-1-30,3-3 1,1 3 2,2 2-5,-1 2-1,0 5-1,4 4-3,-2 2 4,0 0-8,1 0 6,-4 11 2,0 4-5,1-1 6,-2 1-1,1 0 1,-1-2 2,2-1-2,-1-1 0,0-4-10,4-1-36,-1-4-25,0-2-73</inkml:trace>
  <inkml:trace contextRef="#ctx0" brushRef="#br0" timeOffset="165078.3758">19642 4647 347,'0'0'136,"0"0"-104,0 0 0,0 0-28,0 0-4,0 0-5,0 2 4,0-1 0,0 2-4,0-1 5,2 0 10,2-2 13,2 0-5,2 0-6,2 0 2,2 0-1,3-1-6,-1-8 10,0-1-14,0-6-2,2-3 9,1-5-8,0-5 1,0-1 10,1-5-13,-1-2 0,-3-1 3,-3 0 1,-1 5-2,-3 5 0,-2 4 2,-3 3-3,-2 4 0,0 1 35,0 3-11,0 3-13,0 2 8,0 5-15,0 0 7,0 3 1,0 0-8,0 0 8,0 0-13,0 0-5,0 0 2,0 13-5,-3 12 3,-2 11 4,-1 11 2,5 8 2,-1 4-3,2 1-1,0 1-1,0-4 4,0 0-2,0 2 4,0-2 1,2 0-4,-1-3 1,3-2 4,1-6-6,1-4 4,0-4-3,-1-5-1,2-7 0,-3-7 0,-1-5 0,0-5 1,-1-6-1,-1-2 0,-1-1 2,2 0 4,-1 0 0,6-1 33,1-16-14,3-4-25,-1-3 0,3-3-10,-2-3 2,0-2 3,-3 0-2,-3-2 1,-5 1 5,0 1-10,0 4 10,0 0-4,-3 7 5,-3 3-2,3 3 2,3 5-1,0 3-3,0-3-5,0 3-1,10-1-11,2 2 12,5 2 3,1-2-1,3 1 6,4-1 0,3 2 1,5-3-1,3 2 1,-2-3-6,-1 0 1,-3 1-4,-6 0 9,-6 2-1,-8 2 2,-4 1-1,-4 2 0,-2 0 0,0 0 6,0 0-6,0 0 6,0 0-6,0 0 0,0 0-1,-2 0-4,-9 5-3,-5 4 7,1 1-4,0 1 2,3-1 2,1 3 0,2-1 1,4 1-4,4 2 1,1 1 0,0-1-10,0-4 11,12 2-6,4-6 3,-3-2 2,2-2 1,-1-3 2,0 0 0,3 0 2,1-10-2,-1-3 1,0-3 2,-3-2-2,-3-2 0,-4 1 3,-6-3 1,-1 0-5,0 2 4,0 4 0,-1 4-1,-6 4 1,2 2 2,0 4-4,4 2-2,1 0 0,0 0-1,0 0-9,0 3-6,0 7 16,0-2-5,3 0 5,7-1-2,-2-2 1,1-2 1,4 0 1,0-3 2,7 0-2,1 0-1,4 0 0,0-8-1,1-5 1,-4-5 0,-4-2 0,-5-1 4,-7 0-2,-6 0 1,0-2 5,-1 2 6,-12 2 3,1 1 0,1 4-9,-1 3-5,3 2 0,3 5-3,2 3 0,1 1 0,3 0-14,0 0-4,0 0-21,0 0-6,13 0 13,9 0 26,7 1 3,2 3 3,0 5 1,-1-2 1,-2 5-2,-5 3 0,-3 3-5,-7 6-2,-3 4 7,-7 4-8,-1 3 8,-2-4 4,0 1 2,0-4-5,4-3 7,6-4-8,4-3 0,6-3 0,7-6 0,6-6-11,2-3-26,1 0-207</inkml:trace>
  <inkml:trace contextRef="#ctx0" brushRef="#br0" timeOffset="165670.3372">20072 4701 317,'0'0'86,"0"0"-27,0 0-7,0 0 7,0 0-14,0 0 0,0 0-22,-10-15-16,1 14-7,-3-3 1,-3 4-1,-3 0 5,-3 0-4,0 0-1,2 0-27,-1 2 2,4 6-13,-3 2-41,4 2-4,4 0-35,4-1-49</inkml:trace>
  <inkml:trace contextRef="#ctx0" brushRef="#br0" timeOffset="170937.9873">22148 4203 352,'0'0'117,"0"0"-32,0 0-25,0 0-12,0 0-13,0 0-11,0 0-6,1-6-12,-1 6-3,0 0-3,0 4-10,0 14-2,0 11 10,0 6 2,0 6 8,0 5 7,0-1-6,0-2-8,0-4 5,0-10-6,0-3 1,0-3 4,0-3-2,0-4-3,0-3-46,0-3-16,0-3-22,0-6-42,2-1-135</inkml:trace>
  <inkml:trace contextRef="#ctx0" brushRef="#br0" timeOffset="171545.946">22200 4400 336,'0'0'208,"0"0"-122,0 0-32,0 0-46,0 0-8,0 0-8,74-19 6,-47 16 2,1-1 0,-2 0 2,-1 1-2,-5 0 1,-3-1-2,-3-1 1,-4-1 0,-4 0 3,-1 0-3,-2-2 0,-2-1 6,1 0-3,-2-1 4,0-2-1,0 1 10,0 2 5,0 0-12,0 0 14,0 2-14,0-1 4,0 2 4,0 3 0,0 2-5,0-1 10,0 2-4,0 0-1,0 0-17,0 0-3,0 12-17,0 15 2,0 8 18,0 5 4,0 0-1,0-1 1,0-5-3,0-5-1,0-2-3,-2-5-25,1 0 3,-2 1-13,0-1-26,1-1 19,2-3-107,0-4-211</inkml:trace>
  <inkml:trace contextRef="#ctx0" brushRef="#br0" timeOffset="172096.5529">22661 4599 574,'0'0'148,"0"0"-78,0 0-19,0 0-22,0 0-17,0 0-8,18-41-4,-7 38 0,0 2-2,0 1 0,2 0-5,-1 1 4,3 16-2,-3 1 2,-2 5 0,-1-2 2,-8 2-4,-1-2-9,0 0-3,-6-1 2,-13-2-7,-5 0 5,-2-2 1,0-6-2,1-2 5,7-4 13,6-1 2,9 0-2,3-2-3,0-1-15,0 0 14,0 0-20,16 2 24,8 0 9,4-2-8,2 1 5,0 1-6,0 1 3,0-2-3,1 0 0,-3 1 0,-1-1-1,-6-1-60,-1 0-142</inkml:trace>
  <inkml:trace contextRef="#ctx0" brushRef="#br0" timeOffset="172824.509">23314 4656 660,'0'0'150,"0"0"-143,0 0-7,0 0-20,0 0-8,0 0-38,-1 0-29,1 1-268</inkml:trace>
  <inkml:trace contextRef="#ctx0" brushRef="#br0" timeOffset="180937.8789">5216 7484 283,'0'0'153,"0"0"-98,0 0-2,0 0-15,0 0-32,0 0-6,0 0 0,52-1 2,-24 1 25,8 0-21,4 0 1,8 0-6,2 0 7,3 0-8,2 0-2,-6 0 2,-1 0-2,-12 0-32,-2 0-65,-11 0-90</inkml:trace>
  <inkml:trace contextRef="#ctx0" brushRef="#br0" timeOffset="181297.8499">5514 7511 292,'0'0'207,"0"0"-177,0 0-30,0 0 2,0 0-2,0 0 32,6 83 5,0-54-7,1-2-7,-2 0-13,-1 0-4,-1 0-6,-1 0 1,-1 0 7,-1-1-7,0-3-1,0-2 2,2-3-5,2-2-26,3-3-54,1-3-46,6-6-188</inkml:trace>
  <inkml:trace contextRef="#ctx0" brushRef="#br0" timeOffset="182769.758">5848 7722 429,'0'0'174,"0"0"-162,0 0-7,0 0 0,0 0-5,0 0-2,0 2-4,9 1 0,4-3 6,1 0 17,2 0 3,4 0 13,2-2-25,2-12 13,1-2-21,-4-4 5,-3-1-6,-3-3 6,-3 0-1,-3-1-4,-3 0 3,-3 3-3,-3 1 7,0 1-6,0 4-1,0 2 7,-2 4-4,-2 4 7,1 1 0,1 3 20,1 2-19,1 0 1,-2 0-12,1 10-26,-1 12 22,1 12 4,-2 3 1,0 2 3,2-1 0,1-2-4,0-2 0,0-3 0,0-2-1,0-4 4,0-4-3,0-3 0,0-3-1,0-4 1,0-6 3,0 0-3,0-5-3,0 0 0,0 0-2,0 0 5,0-10-1,0-9-3,4-2-4,8-2 1,3-2-1,6 4 0,1 1 4,-4 4-18,1 6 7,-4 2 12,2 3 3,-1 5-6,-1 0 3,1 0-3,-1 7-1,0 7 7,-1 1 0,2 2-2,-4 0 1,-1-1-1,0-2 2,-3-2 2,-1-2-1,1-4 0,4-1-1,1-5-1,5 0 0,2 0 2,3-12 2,0-4-1,-3-3-2,-6 3-10,-5-1 4,-6 3 6,-3 3 1,0 0-1,0 4 5,-1 2 4,-7 2 1,-1 3 2,1 0-12,-2 0-1,1 8 1,0 7-7,2 4 4,4 1 0,3-2 1,0-2-3,0-4-14,0-3 5,12-4 7,1-2-2,3-3-5,1 0 14,4-3-7,-2-8 3,1-2-11,-1-4-12,-2 1 19,-1-1 5,-4 3 3,3 6 9,-6 3 6,-3 0 2,0 5-11,-1 0-6,0 0-2,4 0-5,-1 2 1,-1 9 6,-1-1 1,-2 1 5,1-1 3,-4 1 2,-1-2 1,0-3-3,0 0-7,0-5 6,0-1-3,0 0 1,0 0 4,2 0 2,2-6-3,5-10 43,2-7-50,2 1-2,0 2 0,-2 6 0,-2 4 4,1 4-4,4 1 0,-1 4-4,5 1-1,0 0 1,-1 4-3,-3 12 5,0-3 2,-4 3 0,1-1 2,-4-1 1,-1 0-1,0-5-2,-2 1 0,1-4-17,4-4-30,6-2-64,0 0-121</inkml:trace>
  <inkml:trace contextRef="#ctx0" brushRef="#br0" timeOffset="183121.7352">7359 7775 396,'0'0'171,"0"0"-171,0 0-11,0 0 11,0 0-2,0 0 2,8 69 11,-11-54-3,-9 0-8,-3 2-1,-2-4-80,-2-1-110</inkml:trace>
  <inkml:trace contextRef="#ctx0" brushRef="#br0" timeOffset="187194.4376">8044 7755 362,'0'0'154,"0"0"-132,0 0-22,0 0-6,0 0 3,0 0 2,18 18-1,-9-13 4,2-1-1,0-2 9,1 1 6,5-3-4,-1 0-2,2 0 2,6 0 7,-3-14-10,7-2-4,-1-5-4,0-4 5,-3-3-6,-5-2 1,-1-3 0,0-2-1,-5 2 5,-2 1 0,-8 2-4,1 3 44,-4 1-6,0 3-11,0 2 6,-4 3-19,-2 4-4,1 5 6,2 4-4,0 5 7,3 0-5,-1 0-15,-2 5-5,0 16-10,-3 10 15,2 8 2,1 1-1,3-3-2,0-2-1,0-2 2,13-4-4,0-5 4,7-3-4,-2-3 8,1-5-8,5 0 4,-3-6-22,7-1 13,2-3 5,0-3-11,-2 0 6,-4 0 6,0-8-13,-6-2 15,-2-2 1,-4-3 0,0 0-1,-3-3 1,0-2 10,-1-2-10,0-3 5,-2-3-5,0 1 0,0-2 0,-1 2 3,-1 3-1,1 3 0,-4 3 0,1 6 11,-2 3 1,0 4 1,0 3-10,0 2 6,0 0-9,0 0-2,0 0 0,0 2-20,1 17 1,1 7 17,1 8 4,-2 0-1,1 3 4,-2-5-5,0 0 4,0-3-3,0-4-2,0-5 1,0-5 0,0-3 2,0-3-1,0-3-2,0-3-3,0-3-2,0 0 6,0 0-5,0 0-4,0-10 6,0-7-30,6-2 13,4 0 18,-1 4-2,5 2-1,-1 2 0,0 2-15,2 4 3,0 1-4,1 4 12,0 0 3,1 0 2,0 4-1,5 9 0,-1 2 4,-3-2 0,0 1-1,-3-4 2,3 1 0,-2-5-3,-1-1 3,0-4-1,0-1 2,-3 0-1,4 0 3,-2-8 0,-1-5 3,-4-2-3,2-3 3,-6 1 27,-5 3-3,0 3 1,0 1 5,0 6-11,-4 1-1,1 3-11,0 0-11,0 0-2,0 15-17,0 5 16,0-1-4,3-1 3,0-3-4,6-3 3,6-3-28,3-4-4,0-3-43,6-2-11,1 0-38</inkml:trace>
  <inkml:trace contextRef="#ctx0" brushRef="#br0" timeOffset="187786.4053">8141 7488 481,'0'0'122,"0"0"-81,0 0-19,0 0-13,0 0 3,0 0 7,15-9-11,16 5-8,10 1-2,8 2 2,7-2 0,4 0 2,3-1-1,-5 1-1,-6 1-7,-9 2-69,-11 0-68,-14 0-84</inkml:trace>
  <inkml:trace contextRef="#ctx0" brushRef="#br0" timeOffset="191455.2487">10588 7293 300,'0'0'52,"0"0"-21,0 0-11,0 0 4,0 0 16,0 0 9,0 0-10,-73 26-14,62-10-16,-1 7-9,1 2 7,-3 7-6,2 3 9,0 1-7,3-2 18,3-3-17,2-3-4,4-5-4,0-2 3,12-5-13,4-4-3,7-2 14,0-5 3,6-5 10,2 0-6,2 0 4,3-12-2,-2-6-2,-3-3 2,-5-2 5,-7 1-10,-7-2 10,-6 1 35,-4-1-15,-2 0 13,0 0-27,-11 0-2,-1 0 13,-3 1-24,2-1-3,-1 3-1,2 2-6,1 5-31,0 5-24,-3 9-33,-3 0-5,-4 5-30,-3 13-56</inkml:trace>
  <inkml:trace contextRef="#ctx0" brushRef="#br0" timeOffset="191995.3946">10891 7272 446,'0'0'82,"0"0"-41,0 0-31,0 0-10,0 0-10,0 0 10,0 71 10,0-39-3,0 1 10,0-1 1,0 0-14,0-3 0,0-3 1,0-1-5,0-3 3,0-1 5,0-1-7,0-5 1,0-1-2,-2-5-16,-2-5-40,4-4-75,0 0-150</inkml:trace>
  <inkml:trace contextRef="#ctx0" brushRef="#br0" timeOffset="192480.6269">10885 7212 296,'0'0'64,"0"0"16,0 0-14,0 0-9,0 0-20,0 0-12,70-53-12,-49 53-12,7 5 9,-2 13-10,-6 4 0,-5 4-5,-4 3 5,-7-1 0,-4 1 19,-3 1-19,-18-3 9,-5-3-9,-3-3 0,4-7 2,10-6-2,4-1 0,6-6-2,3-1-5,2 0 0,0 0 5,0 0-10,0 2-3,7 4-5,5 1 19,8 4 1,-1 1 0,5 1 0,0-1 0,-3-1 0,3-1 0,-5 3 1,2-2-3,-5 0-44,-1-1 27,-3-2-93,-1-2-81</inkml:trace>
  <inkml:trace contextRef="#ctx0" brushRef="#br0" timeOffset="192904.6042">11304 7259 370,'0'0'82,"0"0"-45,0 0-33,0 0 5,0 0 21,0 0 4,102-5-10,-73 3 8,4-1-17,0 0-15,-3-1 8,-3 1 0,-5 0-5,-4 3-3,-8 0-3,-2 0-22,-5 0-82,-3 6-36,0 1-28</inkml:trace>
  <inkml:trace contextRef="#ctx0" brushRef="#br0" timeOffset="193160.5837">11461 7264 222,'0'0'200,"0"0"-193,0 0-3,0 0 8,0 0 23,3 90-10,1-62-15,-2-2-5,-1-1 1,2 0-3,-3 0 0,0 1 1,0-3 1,0 0 1,0-5-6,0-3-2,0-3-19,0-4-56,0-7-122</inkml:trace>
  <inkml:trace contextRef="#ctx0" brushRef="#br0" timeOffset="193760.5499">11968 7259 201,'0'0'295,"0"0"-245,0 0-2,0 0-34,0 0-9,0 0-4,-6-2-2,6 11-1,-1 13 2,1 9 12,-2 5 11,2 0-7,0 2-4,0-6-7,0 2 4,0-6-8,0-2 2,0-2-1,-1-5-2,-1 0 0,-2-3-12,-1-4-56,2-3-22,1-7-84</inkml:trace>
  <inkml:trace contextRef="#ctx0" brushRef="#br0" timeOffset="194208.522">11935 7456 453,'0'0'122,"0"0"-114,0 0-8,0 0 0,0 0 0,97-13 2,-67 10-2,0-1 8,-1 0-8,1-2-4,-4-1 4,2 2 0,-4-3 0,-2-1 5,-5-2-3,-1 0-2,-7-3 3,-3 0 6,-6-1-1,0-1 47,0-2-24,0 0 0,0 1-3,-6 5-4,3 4 8,-1 4-23,2 3 15,2 1-12,0 0-12,0 4-2,0 18-27,0 9 29,0 3 5,0-2-5,0-2 6,0-2-6,2-4 1,-1-1-4,2-3 3,0-2-32,3-2-5,1-4-1,4-3-37,1-4-76,3-5-94</inkml:trace>
  <inkml:trace contextRef="#ctx0" brushRef="#br0" timeOffset="194694.8235">12650 7305 561,'0'0'109,"0"0"-34,0 0-49,0 0-14,0 0 2,0 0-2,-43-23-12,26 43 0,-4 9-6,-1 5 6,5 4-2,1-2 2,7-3 0,3-4-3,4-3 3,2-5-4,0-3-3,2-5 7,13-2-12,4-4 5,4-4 0,1-3 7,4 0 10,0-1-5,-2-11 2,-6-2-6,-4-1 3,-6-2 13,-3 1 17,-1-5-1,-3-4-12,0 2-20,-3-6 2,0 2-3,0 0-11,-4-2-9,-7 4-30,0 4-21,-6 3-31,2 4-140</inkml:trace>
  <inkml:trace contextRef="#ctx0" brushRef="#br0" timeOffset="195444.5243">12977 7272 419,'0'0'134,"0"0"-43,0 0-32,0 0-29,0 0-30,0 0 0,-2 15-10,1 11 8,-1 7 2,-1 6 10,2 0-1,-4-2 0,2 0-5,3-4-3,-2-5 3,1-2-4,1-6 2,0-4-2,0-4-15,0-4-50,0-4-33,0-4-63,0 0-128</inkml:trace>
  <inkml:trace contextRef="#ctx0" brushRef="#br0" timeOffset="195868.4952">13029 7311 501,'0'0'46,"0"0"-10,0 0-18,0 0-18,0 0 7,0 0-1,53-30-2,-30 55-4,-1 7 9,4 5 17,-6 0-12,-3-2-11,2-4-3,0-2 1,0-5-1,0-3 3,-1-4-2,0-4 2,-3-4-1,-2-5-1,-5-4-1,1 0 7,-1 0-5,1-5 5,2-12-1,-1-1 0,-2-3 30,-5 0-1,-2-2-11,-1 1 3,0-1-8,0 0-13,0 1 0,0 1-4,0 0-4,-1-2-7,1 5-13,0 3-31,0 3-37,0 6-30,4 4-103</inkml:trace>
  <inkml:trace contextRef="#ctx0" brushRef="#br0" timeOffset="196330.162">13715 7272 499,'0'0'69,"0"0"-23,0 0-18,0 0-8,0 0-20,0 0-4,-79 27 3,60 6 0,2 5 1,-1 3 6,8-4-3,3-4-3,7-5 0,0-6-7,0-4 2,10-3 0,3-5 3,3-2-7,4-5 9,4-3 22,3 0 3,1-6-7,-3-7-4,-3-4-8,-5-2 12,-3-1 19,-6-1-14,-1-2-13,-7 0-6,0-1-2,0 1-2,-4 0 0,-7 2-2,-1 1-19,-3 4-53,-5 3-46,0 3-76</inkml:trace>
  <inkml:trace contextRef="#ctx0" brushRef="#br0" timeOffset="196890.1289">13976 7227 400,'0'0'112,"0"0"-34,0 0-37,0 0-41,0 0-8,0 0 8,-10 89 4,8-49 7,2 0 16,0-1-17,0-5 1,0-2-8,0-3 0,0-6 2,0 1-2,0-4-2,0-2-1,0-3-4,0-4-34,0-4-15,0-5-50,4-2-104</inkml:trace>
  <inkml:trace contextRef="#ctx0" brushRef="#br0" timeOffset="197378.0967">14027 7266 339,'0'0'27,"0"0"57,4-77-40,5 57 6,0 7 7,-1 3 16,3 2-29,0 0-20,5 4-13,1 4-3,1 0-8,0 0 0,0 9-1,-3 11-1,-2 5-3,-9 5 5,-4 5 1,0 1 0,-15-3 1,-10-1-2,-5-3 0,-1-6-4,1-3-13,2-8 7,8-3 9,8-5 0,8-4 1,4 2 0,0-2-2,0 0 2,0 0-6,6 3-7,9 3 10,4 1 3,5 4-1,1 1-2,1 0 3,2 2 3,2-2-3,0 0 0,0-1 0,-3-1 0,-2 1 0,-3-4 0,-4-1 0,0-3-39,-4-3-90,-4 0-117</inkml:trace>
  <inkml:trace contextRef="#ctx0" brushRef="#br0" timeOffset="198482.0288">14623 7220 480,'0'0'171,"0"0"-76,0 0-23,0 0-44,0 0-28,0 0-2,0 43-4,0-5 4,0 2 3,0-1-1,0-4 1,0-3 0,0-7 2,0-2-3,0-4 2,0-3-3,0-1 3,0-5-4,0-1 1,0-4-6,0-2-9,0-3-3,0 0 2,0 0 10,0-2-7,0-13 14,0-6-4,0-3 10,0-7-1,5 0-5,0-2 2,-1 0-1,2-2 0,1 2 5,2 0-6,-1 1 2,2 5-3,1 5 2,1 4-2,1 5 1,1 6 0,0 3 0,0 2-3,2 2-3,-1 0 3,3 15 2,-1 8 2,-1 3-2,-4 2-2,-4-2 1,-3-2 1,0-3 1,-4-2 1,2-5 0,-3-2 1,2-3-2,-1-3 2,-1-3-2,2-2 0,-1-1 0,1 0-2,1 0 2,1-1 0,6-16 0,6-5 11,0-7-8,2-1-1,1 2 1,0 3-3,-3 7-1,0 8 1,-1 4-2,1 6 1,-1 0 0,0 3-10,-4 15 5,-1 5 6,-4 2 0,0 1-1,-5 2 0,-1-1-2,0 1 3,0-2 4,-1-1 0,-8-1 3,2-3-7,1-3 0,-1-3-3,4-6-30,-1-2-17,4-2-14,0-5-75,0 0-165</inkml:trace>
  <inkml:trace contextRef="#ctx0" brushRef="#br0" timeOffset="199193.9833">15356 7182 388,'0'0'161,"0"0"-102,0 0-39,0 0-20,0 0-7,0 0 1,0 61 6,0-27 3,0-1 35,-2 0-5,-8-1-19,3-3-3,-2 2-1,-3-6-10,4-1 3,1-1 0,-1-5-2,1-2 4,1-2-4,2-5 1,1-3-2,1-3 5,2-3-3,0 0-2,0 0-1,0 0-6,0-7 10,0-13-6,9-3 6,3-5-3,1-6 1,-2 0-1,5-5 0,-2 1 6,-1-1 6,2 0-9,-2 6-1,-1 3-2,-3 7 2,-4 8-2,1 8 0,-5 4 5,-1 3 1,2 0-6,1 0-1,3 0-5,1 18-5,5 9 1,-3 5 9,-1 0 2,-2 1 1,-1-2 4,1-3-4,0 0-2,2-4 1,1-3-1,-3-2 1,-2-2-2,-1-2 2,-1 0-1,-1-3 2,1-3-2,-2-1 4,0-4-4,0-1-13,0-2-15,0-1-43,0 0-13,-3 0-5</inkml:trace>
  <inkml:trace contextRef="#ctx0" brushRef="#br0" timeOffset="199446.1203">15382 7358 489,'0'0'24,"0"0"-24,0 0-1,0 0-11,0 0 12,0 0 0,41 0 3,-21-2 13,2 0-4,0 2-2,2-2-9,-1 0 2,1 1-3,-1-1-4,-2 1-36,-7-1-69</inkml:trace>
  <inkml:trace contextRef="#ctx0" brushRef="#br0" timeOffset="200199.2952">15898 7179 529,'0'0'89,"0"0"31,0 0-67,0 0-32,0 0-14,0 0-7,-6-7-5,6 20-3,-2 14 0,1 10 6,-4 6 4,-1-1-2,1-3 5,0-4-4,2-6-2,3-3 1,0-6-1,0-4 0,0-2-8,6-4 6,10-2-5,9-4-13,10-4 21,10 0 11,8 0-5,1-3-5,-1-6-2,-3 0-5,-4 1-29,-7 1-23,-3 1-53,-6 1-110</inkml:trace>
  <inkml:trace contextRef="#ctx0" brushRef="#br0" timeOffset="201087.241">17230 7220 539,'0'0'99,"0"0"-20,0 0-40,0 0-37,0 0-2,0 0-3,-3 11-6,3 15 4,0 7 2,0 8 4,0 3-1,0-2 2,0-3-1,0-2-1,0-2 0,0-5 2,0-3 0,0-3-1,-1-6-1,-1-2-75,-1-8-34,3-6-98</inkml:trace>
  <inkml:trace contextRef="#ctx0" brushRef="#br0" timeOffset="201639.204">17285 7270 630,'0'0'47,"0"0"12,0 0-38,0 0-21,29-81 6,-9 69 0,1 0-2,0 5 2,2 2 0,-4 5-5,-1 0-1,0 5-5,-6 13 1,-5 6-2,-5 3-1,-2 5 7,-2-3-6,-17-1-10,-7-3 15,-2-5-6,1-5 5,2-5 0,7-2 2,3-2-4,6-2 8,6-2-8,3-2 1,0 0-19,5 0-37,17 0-15,8-2 74,1-1 2,-1 2 1,-7 1-3,-4 0-5,-3 12 5,-4 6 2,-1 3 0,-3 2-2,-3-1 5,-2-1-5,-3-3 0,0-1 9,0-3 9,-8-3 7,-8-1-1,-2-3-11,-4-2 1,-2-1-4,-3-2-10,2-1 0,4-1-10,1 0-35,10-3-68,4-10-216</inkml:trace>
  <inkml:trace contextRef="#ctx0" brushRef="#br0" timeOffset="202287.3516">17807 7251 470,'0'0'84,"0"0"-9,0 0-12,0 0-40,0 0-23,0 0-19,0 34 1,0-2 18,0 3 18,-6-2-2,-1-3-6,-3-3-5,2-3-5,1-1-4,-3-5-12,3-2 6,1-4 5,2-4 3,2-3-14,1-2 0,-1-2 4,2-1-23,0 0 17,0 0-24,0-11 5,3-5 36,5-3 1,2-6 16,1-3-1,1-7-14,2-3 5,0 1 10,-1-3 21,-1 4 8,-1 5 13,-3 5-24,0 8 16,-3 8-35,1 4 1,1 6-16,0 0-5,4 0 2,7 14-3,-2 11 4,4 5 1,-5 5-7,-4 1 8,-3 0-1,-5-3 1,-3-3 6,1-2-2,-1-2-2,0-3 2,0-4-4,0 0-2,0-4-14,0-5-5,-1-2-25,-1-7-58,1-1-73</inkml:trace>
  <inkml:trace contextRef="#ctx0" brushRef="#br0" timeOffset="202509.2062">17825 7417 294,'0'0'37,"0"0"-34,0 0 6,80-5-6,-55 2 0,0 0 14,2 1 6,1 1-8,0-2-15,-1-1-15,-4-1-277</inkml:trace>
  <inkml:trace contextRef="#ctx0" brushRef="#br0" timeOffset="203221.1749">18486 7147 201,'0'0'318,"0"0"-260,0 0-12,0 0-12,0 0-12,0 0-2,-52-46-16,28 42-4,-6 4 0,0 0 0,-2 0 0,2 12 4,3 2-4,5 3-18,6 1 10,8 1 5,6 5-11,2 2 1,12 1 7,12 3-11,0-3 11,0 0 6,1-1 0,-4-4 0,-3 1 7,-2 0-9,-2-2 4,-5-2-1,-2-1 0,-4-4 0,-3-4-1,0-1 3,0-2 5,-3-3-2,-7-3 3,-2-1 2,-3 0 1,-3 0-11,-1-7 5,0-1-6,-1-1-15,1 2-23,6 1-46,7 0-39,6 0-92</inkml:trace>
  <inkml:trace contextRef="#ctx0" brushRef="#br0" timeOffset="203597.1505">18808 7151 434,'0'0'181,"0"0"-97,0 0-53,0 0-31,0 0 4,83-19 1,-48 14-4,-2 3-1,-3-1 2,-7 0-2,-4 1 0,-7 0-43,-4 2-38,-5 0-30,-3 0-77,0 0-117</inkml:trace>
  <inkml:trace contextRef="#ctx0" brushRef="#br0" timeOffset="203821.1385">18949 7129 299,'0'0'43,"0"0"3,0 0 14,0 0-20,-31 101 14,26-68-16,0-1-18,2-1-10,2-1 3,-1-1-12,2-3 0,-1-2 9,-4-5-3,1-4-7,1-5 0,2-3-43,1-4-47,-2-3-82</inkml:trace>
  <inkml:trace contextRef="#ctx0" brushRef="#br0" timeOffset="204053.1192">18770 7463 559,'0'0'0,"0"0"-15,0 0 0,0 0 15,0 0 50,0 0-30,113 15-2,-68-15 3,1 0 4,0 0-15,-2-3-5,-5-3 4,-7 0-9,-3 1-48,-9 1-39,-9 1-59</inkml:trace>
  <inkml:trace contextRef="#ctx0" brushRef="#br0" timeOffset="204873.5945">19584 7165 435,'0'0'65,"0"0"-5,0 0-24,0 0-29,0 0 0,0 0 1,-77-45-6,63 42 0,1 3-1,-4 0 3,1 0-1,1 0-3,-1 8-1,1 5-1,3 4 2,0 0-2,4 1-3,7 4 1,1-3 2,0 2-17,7-1 7,13 1 3,6 0 9,3 0 3,1 0-3,-2-1 0,-1-2 5,-2 2 1,-5-1-6,-5 1-2,-5-2 2,-7-3 3,-3-2 1,0-1-3,-7-3-1,-11-1 2,-3-2-1,-1-3 2,1-3-1,0 0 0,3 0-2,-2 0-9,3 0-27,0-2-67,-2-8-135</inkml:trace>
  <inkml:trace contextRef="#ctx0" brushRef="#br0" timeOffset="205731.2433">20788 7156 426,'0'0'103,"0"0"-37,0 0-38,0 0-28,0 0-6,0 0 0,2 59 1,5-23 10,2 3-1,-1 0-3,-1 0 4,1-4 1,0-2-6,0-6 3,-1-2 1,1-7-3,-1-7-1,-2-5 0,-2-2 2,-2-4 0,1 0-2,-1 0 20,4 0 62,2-7-20,5-9-31,2-5-27,2-5-3,2-1 4,1-5-2,3-2-3,-2-1 3,-1 2-3,-2 3-3,-4 3 1,-2 6-13,-1 3 1,-4 6-21,2 4-21,1 5-52,4 3-132</inkml:trace>
  <inkml:trace contextRef="#ctx0" brushRef="#br0" timeOffset="206075.2186">21304 7212 422,'0'0'152,"0"0"-108,0 0-27,0 0-17,0 0-18,0 0 17,2 75 1,-2-40 0,0-3 0,0-3 1,-2-1 9,-1-4-6,0-3 8,-1-3-5,3-4-7,-1-3-28,2-4-38,0-6-41,0-1-30</inkml:trace>
  <inkml:trace contextRef="#ctx0" brushRef="#br0" timeOffset="206307.2042">21290 7217 419,'0'0'72,"0"0"0,0 0-14,43-79-31,-21 66-18,5 0-4,2 6 10,-4 1-11,-1 3-3,-5 3 4,0 0-5,-2 0 0,-2 3-3,-5 7-8,1 3-48,-8 0-73,-3-2-68</inkml:trace>
  <inkml:trace contextRef="#ctx0" brushRef="#br0" timeOffset="206723.1787">21309 7362 62,'0'0'383,"0"0"-359,0 0-19,0 0-5,0 0 1,0 0 6,63-19 11,-43 16-5,0 0 6,1 3-6,-1 0-7,-1 0-2,1 0-4,-3 0 0,-1 4-20,-4 2-99,-7 2-119</inkml:trace>
  <inkml:trace contextRef="#ctx0" brushRef="#br0" timeOffset="206979.1641">21342 7504 134,'0'0'17,"0"0"20,0 0 41,0 0 3,0 0-4,0 0-19,86 28 4,-56-28-29,1 0-2,5 0-18,0 0-12,-1 0 8,-3 0-8,-2 0-1,-3 0-18,-2-2-84,-1-6-112</inkml:trace>
  <inkml:trace contextRef="#ctx0" brushRef="#br0" timeOffset="207339.1403">22013 7156 299,'0'0'137,"0"0"-19,0 0-64,0 0-3,-85-31-3,61 31-26,-1 10-13,2 14-8,1 7 0,0 7 3,4 3-4,2-2 0,6-1-2,6-5-1,4-6 3,0-4-6,6-2 5,8-2-4,3-4 5,5-3 6,4-4 5,7-5-7,3-3-4,2 0-26,-2 0-52,-4-8-72,-7-3-234</inkml:trace>
  <inkml:trace contextRef="#ctx0" brushRef="#br0" timeOffset="207939.1029">22182 7066 279,'0'0'109,"0"0"-77,0 0 11,0 0-7,104 0-13,-65 0 8,1 1 10,3 2-13,-4-1-13,0-1-10,-3-1-4,-3 2 2,-3-1-3,-5 1 0,-4-2-10,-6 1-47,-3 1-15,-11-2-139</inkml:trace>
  <inkml:trace contextRef="#ctx0" brushRef="#br0" timeOffset="208195.0827">22483 7090 292,'0'0'166,"0"0"-108,0 0-25,0 0-30,0 0 15,0 0 6,-19 89 0,14-58-11,4 5-13,1-1 5,0-2-4,0-4-1,0-5 2,0-3 0,0-3-2,0-3 0,4-3-51,8-5-63,3-5-99</inkml:trace>
  <inkml:trace contextRef="#ctx0" brushRef="#br0" timeOffset="208659.0553">22941 7061 554,'0'0'52,"0"0"17,0 0-44,0 0-22,0 0-3,-91-10-1,70 35-7,3 11-1,1 7 6,1 1 1,5-1 0,6-5 2,5-4-3,0-5-1,0-5 2,15-5-7,3-4-6,7-5 15,7-6 36,0-4-10,3 0-18,-4-7 3,-1-10-4,-3-2-2,-6-4 2,-5-2 2,-7 2 1,-9-1 6,0 1-10,-6-3-6,-9 1 8,-4 2-8,-1 2-7,1 5-57,0 3-53,2 5-26,1 3-96</inkml:trace>
  <inkml:trace contextRef="#ctx0" brushRef="#br0" timeOffset="209251.0156">23293 7045 409,'0'0'89,"0"0"-43,0 0-4,0 0-18,0 0-5,0 0-13,0 24-2,0 1-4,-4 8 10,-2 4 8,1-1-7,-1 0 3,3-5-7,-1-2-6,3-3 5,-2-7-5,1-2 1,-1-3 1,2-4-3,-1-2-47,2-4-3,0-4-67,0 0-139</inkml:trace>
  <inkml:trace contextRef="#ctx0" brushRef="#br0" timeOffset="209754.9846">23317 7069 201,'0'0'72,"0"0"8,0 0 2,24-92-19,-18 75 28,-1 7-35,-2 2 7,0 4-17,2 1-21,3 0-25,2 2-1,8 1 1,2 0-2,4 1 2,-2 14-5,0 3 3,-4 5 1,-6-1-9,-6 1 9,-6-1-6,0-1 3,-13 0 0,-8 1 2,-6-3 0,-2-1 2,1-3 0,6-4 0,5-4-2,6-1-1,5-2 1,4-3 0,2 0-2,0 1 1,0-1-10,0 5 7,0 4-9,8 3 13,11 3 2,2 2 1,3 2 2,3-2-3,1-1 2,-1-2-2,-1-2 0,0 1 4,-5-1-3,-3-2-1,-5 1-17,-1 0-26,-4-3-25,-4-1-49,1-5-98</inkml:trace>
  <inkml:trace contextRef="#ctx0" brushRef="#br0" timeOffset="210282.9503">23942 7075 531,'0'0'56,"0"0"-22,0 0-14,0 0-5,0 0-2,0 0 8,-34-77-1,19 70-7,-6 4-13,-1 3-2,2 0-1,3 0 0,3 4 3,4 10-1,2 2-4,5 4 2,3 3-1,0-2-12,0 1 16,6 3-9,6 0 7,2 0 0,0-2-8,-2-1 7,2-1 1,-2-1 1,-3-2 0,-3 0 2,-2-1-1,-4-2 2,0-2-2,0 1 0,-3-3 0,-12-1 3,-4-1 7,-5-2-10,0 0 7,-1-4-7,2-3-13,1 0-29,1 0-79,-1-5-153</inkml:trace>
  <inkml:trace contextRef="#ctx0" brushRef="#br0" timeOffset="219069.3981">25121 7199 415,'0'0'158,"0"0"-125,0 0-26,0 0-7,0 0 0,0 0-2,0 0 2,-2 37 6,2-27-3,8 3-2,4-2-1,4 0-3,4-2 3,4-3 3,1-4 5,2-2-5,-4 0-3,-3 0 0,-1-3-1,-2-10 7,1-3-5,-1-7 0,0-2 1,1-5 3,-2-3-5,2-2-1,0-4 1,2-2 0,-4-1 3,-3 0-1,-5 0-2,-1 0 10,-5 0 14,-1 4 10,-1 2-3,0 7 5,0 5-16,0 4-3,0 7 11,0 4-1,0 3-11,0 3 7,0 3-15,0 0-5,0 0 1,0 0-4,0 0-15,0 6 5,-1 14-7,1 11 17,-2 16 0,2 7 2,-3 9 1,2 3 0,-1 1 7,1-3 3,1-1-13,0-2 4,0-3-4,0-5 0,0-2 2,0-1-2,0-5 1,0-3-1,0-4 2,0-5-2,0-3 0,0-3 1,-2-3-1,1-4 0,-2-5 0,3-5 0,0-5-1,0-2 0,0-1-3,0-2-8,0 0 3,0 1-1,0-1 5,0 0 0,0 0-1,0 0-6,0 0 8,0 0-7,6 0 0,1-8 7,1-2 4,-2-5-1,-2 0-2,-1-4 3,-1-2 0,-1 0-13,-1-1-25,0 1-19,0-1-6,0 1 13,0-4 10,-3 1 23,-3-3 2,0-3-40,2-3 30,-4 1 20,1 0 5,-1 1 19,2 5 22,2 4 8,2 4 16,2 6-15,0 1-23,0 4-10,5 0-12,13 5 0,7-1-4,11 3-1,7-2-1,1 1 1,-3-2 0,1-2 0,-8 2 0,-2-1 0,-4 1 3,-4 1-1,-6-1-2,-5 2-4,-5-3 4,-5 3 1,-2 1 4,-1-2-1,0 2 7,0 0-8,0 0 29,0 0-16,0 0-1,0 0-8,-3 0-7,-4 0-2,-7 3-14,1 12 5,0 8 9,1 5-5,4 1 6,3 0-5,5-4 3,0-2 2,0-2-4,13-4 4,-1-5 1,4-3-9,1-5-7,0-4 0,4 0 16,2 0 0,0-6-1,-2-7-2,-3-4-2,-6-1 3,-6-4 2,-4-1 3,-2-4-2,0 0 2,0 2 2,-7 4 5,-2 5 9,-2 4-6,3 4-2,2 2-11,3 5 0,2 0-3,1 1 3,0 0-4,0 0-1,0 0-14,0 8 8,10 3 10,8 0-4,0-2 5,6-4 1,-2 0 3,1-2 1,2-3-4,2 0-1,1 0 6,-1-9-5,-2-6-1,-7 0 1,-4-4-1,-8-1 3,-6-1 0,0 0 3,0 3-4,-11 0 1,-4 3 13,0 2-2,2 5-3,4 0 16,1 3-13,4 4 1,3 1-10,1 0-5,0 0 0,0 0-9,0 0-4,13 0-12,9 0 18,8 7 5,1 4 2,1-1 0,-7 4 3,-1 3-3,-6 2-1,-4 4 0,-3-1-5,-3 4 6,1-2 1,-2 0 1,4 0 0,-2-3-1,3-3-1,1-1 0,1-5 1,5-3-4,2-4-18,1-4 0,7-1-43,-6 0-47,0 0-208</inkml:trace>
  <inkml:trace contextRef="#ctx0" brushRef="#br0" timeOffset="220665.9032">27378 6702 301,'0'0'101,"0"0"-29,0 0-11,0 0-19,0 0 8,0 0-2,0 0 7,-1-27-22,1 27-2,0 0-13,0 0-18,0 3-16,0 18-3,0 12 19,0 11 1,0 5 8,0 1-2,0-2-3,1-6-2,2-6-1,2-3-1,-1-4 5,-1-4-5,1-1-3,-4 1-6,0-4-43,0 0 39,0-5-36,0-2-38,0-5-26,0-5-135</inkml:trace>
  <inkml:trace contextRef="#ctx0" brushRef="#br0" timeOffset="221161.8733">27408 6995 384,'0'0'86,"0"0"-30,0 0 1,0 0-46,0 0 2,0 0-4,64-33-7,-34 33 4,1 0-3,1 0-3,-1 0 3,-4 0-3,-5 0 0,-4 0 4,-5-3-4,-2-3 7,-3 0-6,-2-2 0,1-3 7,-3-2 3,1-5 16,-1-1-16,1-2 1,-2-2 20,0 2-21,-3 2 10,3 1-2,-3 4-5,0 3 2,0 4-8,0 2 3,0 4 14,0 1-19,0 0 2,0 0-8,0 19-27,0 18 10,0 10 17,0 5 5,0-4 5,0-6-10,0-3-2,0-4 1,0-4-10,6-4-7,-2-1-13,-1-5-18,0-4-58,0-7-98</inkml:trace>
  <inkml:trace contextRef="#ctx0" brushRef="#br0" timeOffset="221476.7323">28215 6947 391,'0'0'95,"0"0"-67,0 0-2,0 0-8,0 0-9,90-19-8,-62 19 4,0 0-5,-1 0 0,-3 0-3,-7 0-79,-8 0-108</inkml:trace>
  <inkml:trace contextRef="#ctx0" brushRef="#br0" timeOffset="221708.7156">28147 7129 98,'0'0'125,"0"0"-21,0 0-23,0 0-21,116 6-15,-76-6-17,1-2-14,-1-4-13,-6 1 5,-3-3-6,-4 2-16,-7 0-95,-4 0-145</inkml:trace>
  <inkml:trace contextRef="#ctx0" brushRef="#br0" timeOffset="222716.6575">28979 6650 182,'0'0'420,"0"0"-392,0 0-3,0 0-18,0 0-7,0 0-19,2 54 14,-2-3 5,0 1 6,0 0 13,0-1-2,0-7 11,0-3-24,0-5 3,3-4-7,0-7 2,1-5-2,-1-3 0,3-4 0,-3-3 2,0 0-2,0-6-42,3-4-31,0 0-93,1 0-129</inkml:trace>
  <inkml:trace contextRef="#ctx0" brushRef="#br0" timeOffset="223194.9815">29046 6928 448,'0'0'81,"0"0"-74,0 0-7,0 0-1,0 0 1,81-25 0,-56 25 3,-2 0-3,-1 0 2,-1 0 0,-3-2-3,1-2 2,0-3-1,-1-4 3,-1-4-3,-4-5 1,-2-2 2,-1 1-1,-2 0 33,-4 0-19,-2 1 6,-2 4 31,0 0-12,0 5 8,0 0-25,0 4-1,0 2-4,0 5-15,0 0 3,0 0-7,0 0-2,0 20-15,-2 15-4,1 11 21,-1 6 7,1 1-7,1-6 1,0-6 4,0-7-5,0-4-6,0-3 3,0-2 3,0-6-3,0-2-33,0-6-33,3-3-58,4-5-108</inkml:trace>
  <inkml:trace contextRef="#ctx0" brushRef="#br0" timeOffset="223474.9601">29603 7051 581,'0'0'47,"0"0"-41,0 0-6,0 0-5,0 0-7,0 0 2,13 32 10,-12-11 25,-1 0-14,0 0-1,0 0-1,0 0-6,0-2 1,0-1-4,0-1-20,0-3-33,3-7-97</inkml:trace>
  <inkml:trace contextRef="#ctx0" brushRef="#br0" timeOffset="224154.9175">30468 6769 286,'0'0'255,"0"0"-181,0 0-31,0 0-38,0 0-5,0 0-4,-24 69 4,2-34 4,-5 0-3,0-4 8,-3 0-8,0-3 5,2-1-5,0-1-1,4-4-42,3-2-45,2-4-63,3-3-183</inkml:trace>
  <inkml:trace contextRef="#ctx0" brushRef="#br0" timeOffset="224514.8959">30174 6780 590,'0'0'117,"0"0"-107,0 0-10,0 0-3,0 0-16,0 0 19,50 51 4,-27-23-4,3 3 1,-1-1-1,2 0 0,-2-2 2,2-2-1,-3-3 4,-2-2-5,-1-2 0,0-3-5,-2-3-62,0-4-58,-2-3-2,-3-3-54</inkml:trace>
  <inkml:trace contextRef="#ctx0" brushRef="#br0" timeOffset="225112.7561">30572 6632 501,'0'0'37,"0"0"-8,0 0-15,-83-54-10,50 44 1,-1-1-1,-2 5-3,0 2 12,4 4-10,0 0 6,-1 0-8,-3 12 5,1 10-1,-4 8-5,4 8 0,2 7 0,7 6-2,6 5 0,8-2-5,5 1 1,7-6 5,0-7-7,3-1 6,15-5-12,6-3 14,6-1-4,4-1 3,5-2 1,5-5 7,0-5 2,0-5 5,1-5 0,0-6-9,6-3 10,-2 0 1,-1-10-15,-1-10 10,-2-5-10,-2-6 11,-5-5-7,-5-5 4,-10-2-9,-9-1 8,-11-3-4,-3 1-4,-11-3 9,-15 5-9,-7 3-31,-2 8-55,-1 9-94,5 9-75</inkml:trace>
  <inkml:trace contextRef="#ctx0" brushRef="#br0" timeOffset="225512.7272">31147 6590 357,'0'0'148,"0"0"-139,0 0-4,0 0-5,-21 119 29,9-63 32,6-1-26,2-2-23,2-6 9,2-7-19,0-5 1,0-5 1,0-1-3,0-4 4,0-2-5,0-6-2,0-4 1,0-5-72,0-7-93,0-1-189</inkml:trace>
  <inkml:trace contextRef="#ctx0" brushRef="#br0" timeOffset="225984.6974">31123 6932 230,'0'0'270,"0"0"-267,0 0 3,0 0-6,0 0 0,0 0 3,48-39-3,-27 39 1,-2 0 0,5 0 1,1 0-2,1-5 0,-3 1 2,0-5-2,1-2 0,0-2-2,-1-2 0,-3-5-7,-2 3 3,-8-2 5,-4 1 1,-2 2 27,-4-2 23,0 5 13,0 1-2,0 0-27,0 4-14,-4 4-8,3 1 1,-1 3 12,2 0-20,-1 0-5,-2 6-3,0 18-17,-3 12 18,-2 11 2,1 2-3,1 0 3,0-5-1,0-5 1,1-6 0,4-5 1,-1-1-3,2-2-31,0-6-13,0-1-28,0-8-37,6-3-101</inkml:trace>
  <inkml:trace contextRef="#ctx0" brushRef="#br0" timeOffset="226504.6666">31624 7004 556,'0'0'130,"0"0"-27,0 0-33,0 0-45,0 0-9,0 0-6,15-21-10,-6 21-3,3 0-1,2 0-2,-1 6 3,-1 9 0,-2 3-4,-2 2-12,-5 1 5,-3 2-4,0-2 5,-3-1-1,-12 1-8,-3 0 2,-3-1 11,-1-2-13,2-1-3,4-2 18,4-3 3,4-1 0,1-3 3,4 3-4,2-2-1,1 0 4,0 0 0,0-3 2,13 0 0,7-3 29,5-2-16,3-1-13,0 0-11,-1 0-34,-2-1-74,-2-8-113</inkml:trace>
  <inkml:trace contextRef="#ctx0" brushRef="#br0" timeOffset="228248.5557">32419 6978 296,'0'0'99,"0"0"-27,0 0 5,0 0-14,0 0-15,0 0-15,0 0-26,0 0-7,0 2-3,0-1 3,0 1 0,0 1 1,0 0-1,6 1-4,5-1 4,2-1-1,1-1-7,-2-1-3,1 0-7,-2 0 17,-1-6-1,-3-4-1,2-3 3,-1-3 0,1 0 4,-2-2-9,-1 1 5,0-2-6,-1 1 5,-1 3 1,-3 1 0,-1 7 1,0 2-1,0 3 12,0 2 13,0 0-3,0 0-22,0 2 0,0 14-10,0 7 9,-4 3 2,0 1-2,1-2 2,0 1 1,1-2-2,2-2-2,0-1 2,0-2 0,0-3-14,0 0-2,0-6 4,2-1 5,2-3 7,6-2-11,0 0-3,0-4 3,5 0 8,-2 0 1,4 0-2,-2-14 4,-1-4 0,0-3 1,1-3-1,0-5 30,3 2-26,-2 0-4,1 4 1,-5 7 1,-2 6-2,-3 3-1,-2 7 1,1 0-1,-3 0-7,2 8 0,-1 9-2,-1 2 10,0 2 4,-2 0-4,1 0 3,-1-1 7,1-2-6,-1 0 10,1-3-11,-2 0 4,0-2-5,0-2-2,0-1 6,0-2-6,-11 1-1,-4-3-10,-1-1-68,0-4-182</inkml:trace>
  <inkml:trace contextRef="#ctx0" brushRef="#br0" timeOffset="228560.5376">32687 6649 608,'0'0'104,"0"0"-83,0 0-20,0 0-1,0 0 0,0 0-4,-3 0-53,3 0-55,0 0-30,0 0-236</inkml:trace>
  <inkml:trace contextRef="#ctx0" brushRef="#br0" timeOffset="233596.8539">8375 8609 222,'0'0'120,"0"0"-55,0 0 9,0 0-4,0 0-18,0 0 10,0 0-23,0-24-4,0 20-17,0 3-4,0-1 9,0-1-20,0 1 1,-3-1-4,-1 0-3,-2-1 3,-3 0 0,0-1 0,-2 4 3,-5 0-3,-3 1-5,-1 0 2,-2 0-10,-2 0 11,0 4 0,3 3-1,-4 3 3,3-3 0,2 4 2,-1 2-6,4 2 5,0 4-6,-1 4 3,6 2 1,-1 0 1,7 0-1,4 0 2,2-3-2,0-1-10,0 0 9,2-3 1,8 1-7,2-3 7,4 1-12,1-4 13,4-1 4,-3 0-1,3-1-6,-2-2 2,-1 0 1,1 2 1,-5-1-1,2 1 1,-5 0-2,-5 0 1,-5 1 0,-1 3-6,0 2 6,-18 1 7,-9 0 2,-4-3 0,-2-2-6,2-3-3,1-5 0,3-2-17,5-1-7,5-2 12,6 0 11,3-2 1,2-6 7,3 0-5,3 0 20,0 5 4,0 1-3,0 2-14,0 0-9,0 0 0,0 0-1,12 0-7,7 7 6,1 8 2,4 3-1,-5 6-2,-4 12 3,-6 11-5,-9 8-7,0 7 12,-6-3 4,-3-5-4,3-4 3,6-4-6,0-2 3,0-3 0,15-5-2,6-5 2,3-6-3,4-9 3,5-8 0,7-8 0,6-3 0,7-18 0,-3-4-59,-6 3-132,-13 1-216</inkml:trace>
  <inkml:trace contextRef="#ctx0" brushRef="#br0" timeOffset="235543.3921">8808 8729 306,'0'0'133,"0"0"-118,0 0-10,0 0 2,0 0 35,0 107 5,0-73-10,0 5-14,0 2 0,0 0 13,0-3-28,0-2 6,0-3-14,0-1 5,0 1 0,0-2-5,0 0 2,0-3 5,0 1-7,0-5-29,-3-6-22,0-5 30,3-5-10,0-7-181,0-1-62</inkml:trace>
  <inkml:trace contextRef="#ctx0" brushRef="#br0" timeOffset="236799.3112">9115 8833 334,'0'0'86,"0"0"-3,0 0 0,0 0-18,0 0-13,0 0-18,0-9-16,0 9-9,-1 0-9,-2 0 0,-3 19-6,-3 13 6,-3 6-1,3 6 1,0-1 0,3-3-1,3-3 1,3-9-1,0-3-4,2-4-6,8-3-1,5-3 11,-1-5 1,2-4-1,-1-3-1,6-3 2,1 0 2,8-6 4,-3-7-5,-2-1-1,-2-1 0,-4 0 2,-4-2 2,4-1-3,-5-1 1,-3-1 1,0-1 6,-5-2-8,1 1 14,-4-3 4,0 0-10,2 1-4,-4 3 1,1 6-3,-2 3 2,0 4 6,0 1-7,0 4 9,0 2-10,0 1 5,0 0 17,0 0-7,0 0-18,0 0-2,0 21-17,0 7 19,0 7 1,0-2 0,0-3-2,9-1 2,4-8-3,-1-3-6,3-1 3,-3-4 5,2-3 0,3 1-24,6-3 0,3-6-58,0-2 8,-1 0-188</inkml:trace>
  <inkml:trace contextRef="#ctx0" brushRef="#br0" timeOffset="237919.2413">9761 9225 468,'0'0'114,"0"0"-102,0 0-12,0 0 0,0 0 3,0 0-1,6 0-4,-1 0 4,5 0 15,2 0 39,2 0-25,2-9-20,-2 2 4,-1 0-15,-4-1 0,0 1 5,0-3-2,-2 2 12,-1-5-15,-1 2 4,-1-1 5,-1 2-7,-3 1-1,0 5 2,0-1-1,0 4 5,0 1-6,0 0 9,0 0 4,-4 0-14,-1 9-9,-1 13 2,-1 7 7,4 0-2,3 1 2,0-5 0,0 1 0,0-5 0,1-3-3,8-3 2,2-7-37,2-5-51,1-3-121</inkml:trace>
  <inkml:trace contextRef="#ctx0" brushRef="#br0" timeOffset="238191.2223">9875 8975 437,'0'0'98,"0"0"-64,0 0 19,0 0 2,0 0-21,0 0-26,3-5-8,-2 5-40,1 0-91,-2 0-129</inkml:trace>
  <inkml:trace contextRef="#ctx0" brushRef="#br0" timeOffset="239431.1476">10249 8827 166,'0'0'292,"0"0"-216,0 0 10,0 0-14,0 0-39,0 0-4,-4 0-18,4 0-8,0 0-3,0 0-4,0 0-2,0 3-4,6 5 8,6-1 1,4 0 0,4 0 1,3-3 2,3 2 0,2-1 4,0 1-4,5 1-2,-3 1 1,1-1-1,-5 2 0,-7 0 1,-1 0-1,-9-1 0,-3-1-1,-4 1 1,-2-2-1,0 3-7,0 0 8,-6 1 5,-8 2-5,1 1 3,-4 1-3,-4 1 0,2 2 4,-7 0-4,1 1 1,-2 0 2,1 0-3,2-1 3,3-1-3,3-1-6,3 0-26,2 0-19,2 0 11,2-1 13,5-3 24,4-6-61,0-3-67,0-2-74</inkml:trace>
  <inkml:trace contextRef="#ctx0" brushRef="#br0" timeOffset="243636.8107">11685 8733 264,'0'0'163,"0"0"-131,0 0-5,0 0 0,0 0-8,0 0 2,0 0-19,0 2 4,0 7-2,-6 6 8,-7 3 7,-4 3-5,-1 4-3,-5 0-3,0 4-2,-3 0-4,-2 2 0,4-3 0,-3 0 2,5-6-4,1-2-1,4-2 0,3-6-20,0-2-40,5-2-14,0-7-93</inkml:trace>
  <inkml:trace contextRef="#ctx0" brushRef="#br0" timeOffset="244097.4359">11435 8753 437,'0'0'74,"0"0"-59,0 0-15,0 0-1,0 0 1,0 0 50,48 70-16,-27-45-19,-2-1-10,2-1 5,0-4-4,3 1 0,-2 0-4,1-4 4,-5 0 0,-4-1-5,-1-1-2,-3-2-1,0-1-60,-1-4-52,-4-1-85</inkml:trace>
  <inkml:trace contextRef="#ctx0" brushRef="#br0" timeOffset="244975.2441">11641 8613 181,'0'0'119,"0"0"-45,0 0 0,0 0-28,0 0 1,-88-40-1,73 35 3,-3 0-4,2 4-15,-2 1-23,-1 0-2,-2 0-3,-2 0-2,1 11 1,0 1 0,2 2-1,-2 8 0,0 2-2,0 4 2,2 4 0,2 3 1,4 2-4,5 2 1,5 4-2,1-3 2,3-1 2,0-1-5,0-2-3,4-6 8,7-3 0,1-3-5,4-4-4,5 0 0,2-5-1,5 1 4,3 0 5,1-1 1,0-1 11,3-7-11,5-2 0,0-3 0,2-2 4,0 0-4,-2 0-3,-1 0 3,-1-9 1,1-3-1,-3-5-20,0-1-5,-5-4 25,-4-4 0,-3 0 0,-6-2 4,0-2 29,-9-1-13,0 2 9,-9 1-12,0 1 8,0-1 4,-14-1-23,-6-1 2,-2-3 2,-1 0-4,-3 1-7,1 4 1,1 4-16,-1 2-28,-1 8-56,1 3-17,0 6-98</inkml:trace>
  <inkml:trace contextRef="#ctx0" brushRef="#br0" timeOffset="246119.1744">12587 8573 225,'0'0'84,"0"0"-8,0 0-7,0 0-7,0 0 12,0 0-16,-2-3 5,2 3-20,0 0-17,0 0-3,0 0-17,0 0-6,0 4-4,0 13-1,0 14 2,0 10 6,3 5-1,-1 4 6,4-3-4,-1-4-1,-2 1 1,1-1 2,2-6-2,-3-3-4,0 2-1,-3-2 1,0 1-1,0-2 2,0-4 0,-5 0-1,0-5-7,2-5-21,3-8-15,0-4-45,0-7-102</inkml:trace>
  <inkml:trace contextRef="#ctx0" brushRef="#br0" timeOffset="248974.9893">13027 8750 356,'0'0'81,"0"0"10,0 0-18,0 0-42,0 0 14,0 0-1,0 0-18,0-10-2,0 10-12,0 0-3,0 0 1,0 0-8,0 0 5,0 0-7,-1 0-6,-2 3 4,0 12-4,-2 4 6,-2 6 1,5-2 2,1 4-6,1-1 0,0 1 3,0-3 1,0-1-1,12-3-3,1-3 1,2-2-9,2-4 11,0-5-1,0-3-3,2-3 0,3 0 4,-2 0 5,4-7-3,-3-4 1,-3-2-3,-1-1 5,-3 0-5,-1-2 6,-2-2-2,-2-2 1,0 1 10,-2-4-9,-2 2 3,1-2-5,-2 1-3,2 2 5,-2 2-6,-1 6 0,-3 5 4,0 4 2,0 3-3,0 0-3,0 0-1,0 0 1,0 10-8,0 9 8,0 7 2,0-1 1,0-3-3,2-3-4,9 1 4,3-3-3,1-4 2,3-1 0,-3-4 1,3-1-38,-3-1-35,-2-3-91,-2 1-250</inkml:trace>
  <inkml:trace contextRef="#ctx0" brushRef="#br0" timeOffset="249678.9475">13750 9057 430,'0'0'156,"0"0"-136,0 0 17,0 0-11,0 0 1,0 0 9,25 0-31,-11-7-1,0-1 0,-1-1-3,-2 0 0,-2-3 2,0 1-1,-2-2 0,-1 3-2,0-1 0,-1 3 8,-2 4-8,-2 3-1,2 1-3,-3 0 1,1 0-12,1 11 0,-1 10 15,-1 5 1,0 4 1,0-1 3,0 1-1,0-1-2,0-1 1,3 1-3,-1-1 1,3 1 2,-5 1-1,0-4 1,0-1 4,0-1-6,-10 0 1,-4-3 2,-1-3-1,0-6 10,3-4-8,3-5-1,3-3 5,3 0-9,-1 0 3,1-5-3,1-9-25,2-6-37,0-7-58,0-5-153</inkml:trace>
  <inkml:trace contextRef="#ctx0" brushRef="#br0" timeOffset="249974.9276">13927 8783 476,'0'0'163,"0"0"-108,0 0-46,0 0-9,0 0-10,0 0-25,0 0-40,0 0-32,0 3-73</inkml:trace>
  <inkml:trace contextRef="#ctx0" brushRef="#br0" timeOffset="251094.8571">14291 8640 307,'0'0'139,"0"0"-79,0 0 20,0 0-45,0 0-13,0 0-19,-5-2-1,5 2-4,0 0-2,11 0-2,8 2 6,3 5 5,3 0-4,0 4-1,3-3 0,1 2 1,-1 0-1,0-1 1,-1 0-2,0 0 2,-3 1-2,0 0-4,-4-1-5,-1 0-2,-3-2 10,-6 0 2,1 0-1,-5-1 1,-5 0-3,-1 0 1,0 1 4,0 4-2,-4-1 17,-11 4-13,0 1 11,-6 3-12,-1 0 3,-1 1-6,-1 3-2,1-1-1,0 2-11,5-2 3,0-3 11,8-5-12,2-2-61,3-2-63,5-3-121</inkml:trace>
  <inkml:trace contextRef="#ctx0" brushRef="#br0" timeOffset="255617.442">15177 8458 29,'0'0'191,"0"0"-142,0 0 12,0 0-7,0 0-12,0 0 8,0 0 6,0-21-11,0 20-8,0-1 15,0 2 0,0 0-14,0 0-6,0 0-11,0 0-18,0 0-1,0 0-2,0 0 0,0 0-3,0 0 2,0 0-7,0 6-3,0 18-8,1 9 19,-1 11 5,0 4-2,0 1 4,0 3-2,0-4-2,0-1 6,2-4-9,0-4 2,-1-1 3,-1 0-5,0-2-1,0-1 1,0-2 21,0-5-17,0-2-2,-5-2 1,4-4-3,-1-6-1,1-3-17,1-7-32,0-4-80,1 0-146</inkml:trace>
  <inkml:trace contextRef="#ctx0" brushRef="#br0" timeOffset="257381.6508">15984 8893 304,'0'0'133,"0"0"-98,0 0 2,0 0-18,0 0-12,0 0 14,0 0 0,0 0-4,0 0-7,5 0-8,4 0 5,4 0 1,1 0 0,5-6-6,0-1 1,1-4-3,-3 1 3,0-3-1,-4 0 0,-4 0 1,-3-1-1,-4 0 2,-2 3-3,0 1 12,0 4-7,0 3 8,0 2 14,0 1-10,0 0-12,0 0-3,0 0-3,0 1-15,-2 18 7,1 4 8,-1 4 1,-1 1 0,3-3 0,0-1-2,0-3 4,0-3-8,0-3 3,8-1-8,2-4 5,1-2-38,1-5-38,2-3-110</inkml:trace>
  <inkml:trace contextRef="#ctx0" brushRef="#br0" timeOffset="257653.6337">16171 8637 524,'0'0'36,"0"0"-9,0 0-27,0 0 0,0 0-12,0 0-31,-9-7-47,9 7-196</inkml:trace>
  <inkml:trace contextRef="#ctx0" brushRef="#br0" timeOffset="258421.5838">16442 8802 268,'0'0'215,"0"0"-124,0 0-22,0 0-17,0 0-29,0 0-11,-1 0-3,1 0-6,4 0 1,11 0-3,8 0 4,2 0-3,0-4 2,0 1 2,-3 2-6,0 1-23,-3 0-21,-4 0-42,-2 0-66,-7 0-110</inkml:trace>
  <inkml:trace contextRef="#ctx0" brushRef="#br0" timeOffset="258669.5673">16474 8896 262,'0'0'115,"0"0"-115,0 0-3,0 0 3,0 0 42,0 0 2,46 15-10,-22-15-25,0 0-7,-1 0-2,0 0-13,-2 0-13,-2 0-80,-4-2-80</inkml:trace>
  <inkml:trace contextRef="#ctx0" brushRef="#br0" timeOffset="260102.474">17282 8557 398,'0'0'103,"0"0"-37,0 0-18,0 0-27,0 0 1,0 0 9,2-1-17,-2 2-14,0 16-11,1 5 11,1 9 3,-1 0-2,-1 1 4,0-2 3,2-1-5,-1-4 0,3-1-3,1-1 0,1-3 0,2-1 0,-2-1-3,1-1-68,-3-1-97,-2-2-169</inkml:trace>
  <inkml:trace contextRef="#ctx0" brushRef="#br0" timeOffset="260406.4556">17626 8944 275,'0'0'32,"0"0"-20,0 0 37,0 0-21,0 0 3,0 0-24,-19 74 2,5-60-9,-3-4-26,-1 1-82</inkml:trace>
  <inkml:trace contextRef="#ctx0" brushRef="#br0" timeOffset="261174.405">17996 8588 572,'0'0'113,"0"0"-44,0 0-59,0 0-9,0 0-1,0 0 8,110-26-10,-74 26 2,-2 1-4,-6 14 1,-5 5 3,-10 3-6,-7 4 5,-6 1-3,0 1 3,-13 2-3,-13 0-7,-4-3 8,-5 0-4,-3-3-24,5-3-9,5-2-2,7-5 13,11-3 18,4 0 4,3-4 2,3-2 3,0-2 0,0-1 4,15-3 10,12 0 37,7 0-32,5-1-7,4-5-5,-4-1-5,-3 2 0,-2 1-11,-6 2-50,-4-1-54,-7 0-342</inkml:trace>
  <inkml:trace contextRef="#ctx0" brushRef="#br0" timeOffset="261414.3907">18499 8908 434,'0'0'38,"0"0"-38,0 0 0,0 0-2,0 0 6,0 0-4,-26 77 1,5-59 2,-4 1-6,0-1-5,-3-2-93</inkml:trace>
  <inkml:trace contextRef="#ctx0" brushRef="#br0" timeOffset="262316.5662">18929 8893 574,'0'0'85,"0"0"-41,0 0-1,0 0-42,0 0-1,0 0-2,0 0-11,0 0-26,3 0-20,3 0-76,2 0-53</inkml:trace>
  <inkml:trace contextRef="#ctx0" brushRef="#br0" timeOffset="262556.5494">19223 8881 336,'0'0'218,"0"0"-189,0 0-29,0 0-2,0 0-26,0 0-7,8 4 33,-3-2-23,3-1-19,-2-1-72,0 0-164</inkml:trace>
  <inkml:trace contextRef="#ctx0" brushRef="#br0" timeOffset="262788.5393">19459 8883 402,'0'0'197,"0"0"-194,0 0-3,0 0 0,0 0 0,0 0-22,34 0 15,-31 0-6,0 0-20,2 0-78,2 0-117</inkml:trace>
  <inkml:trace contextRef="#ctx0" brushRef="#br0" timeOffset="263268.5072">19813 8872 299,'0'0'143,"0"0"-17,0 0-25,0 0-21,0 0-25,0 0-17,0 0-21,0 0-15,0 0 0,0 0-2,0 0-12,0 0-34,0 0-53,0-2-106</inkml:trace>
  <inkml:trace contextRef="#ctx0" brushRef="#br0" timeOffset="263868.4661">20241 8883 429,'0'0'164,"0"0"-161,0 0-3,0 0 0,0 0-19,0 0 19,1 54 3,-7-32-2,-6 2 0,-6-1 5,0-2-6,-2-1-13,-1-1-95,-1-1-162</inkml:trace>
  <inkml:trace contextRef="#ctx0" brushRef="#br0" timeOffset="265127.4859">20554 8649 167,'0'0'196,"0"0"-162,0 0 24,0 0-10,0 0-11,0 0 5,39-22-15,-29 20-6,4 1-10,-1 1-6,-1 0 0,4 0-5,-2 13-3,1 4 0,-3 4 6,-3 3 0,-1 0 10,-6-1-10,-2-2 8,0-3-11,0-1 0,-5-3 3,-3-3-2,0-2 4,2-3-5,2-2-1,2-2 1,1-1 0,1-1 3,0 0-3,0 0 3,0 0 8,0-13 5,4-5-12,8-5-5,3-1 1,2-3 0,2 1 1,2 1 7,1 2-7,-1 5-1,0 4 0,-3 4-1,0 4 1,-3 6-1,3 0 1,-2 0-9,0 11 0,1 4 8,-2 2 1,-6 1-3,-2 0 3,-1-2 0,-5 0 0,1 0 1,0-3 1,-2-1-2,4 0-7,2 0-33,3-3 15,7-3-47,4-6-80,2 0-53</inkml:trace>
  <inkml:trace contextRef="#ctx0" brushRef="#br0" timeOffset="266635.8466">22095 8637 372,'0'0'76,"0"0"15,0 0-27,0 0-24,0 0 2,0 0-17,-45-31-14,35 31-11,-5 0 3,2 0 0,-7 0-3,0 6-2,-2 9 1,-1 1 1,-3 6-1,3-1 1,6 0-4,2-2 2,8 1-4,2-4 2,4-1-2,1 0-2,0-1 8,0-4-3,7-2-1,2-2 0,4-2 0,4-2-9,2-2 8,4 0 3,0 0-1,0-3 5,1-7-2,-3-3 1,-5 0 1,0-2 1,-7 0-2,-1-1 4,-2 3 15,-3 0-3,-2 2-12,1 4 18,-2 2-5,0 4 2,0 1-19,0 0-1,0 0-1,0 0-4,3 0-6,0 3-4,1 8 15,4 3 0,2 0 4,1-4-5,1-1 2,1-3 3,2-3-4,4-3 0,5 0-2,4 0 1,-2 0-11,2-10-22,-1-2 16,-2-5 6,1-1 12,-4 0-1,-5 1 3,-3 6-2,-5 3 4,-1 2 23,0 1-10,3 4-17,0 1-4,2 0 4,-1 0-5,-1 7 1,0 6 0,-3 2 1,-5-2-1,-2 2 4,-1-1 0,0-3 4,0 0-1,0 0-3,0-5 4,0-2-4,-1-1 0,1-2 0,0-1 1,0 0 3,0 0 7,0 0 5,0-8 10,3-9-7,6-2-17,4 0-2,-1 6 2,2 3-2,-1 2 1,2 3-1,2 2 1,2 3-1,-1 0-2,1 0-2,0 5 0,3 6 4,-2 0 0,3 1 1,-7 1-1,-3-3-1,-4 1 1,-1-3-2,0 2-6,-3-1-27,-2 2-19,0-4-16,2-1-46,2-5-155</inkml:trace>
  <inkml:trace contextRef="#ctx0" brushRef="#br0" timeOffset="267280.0399">23151 8670 447,'0'0'111,"0"0"-73,0 0 0,0 0-17,0 0-17,0 0 16,-94-23-2,68 23-1,-1 2-14,-2 14 3,9 2-11,2 3 5,3 0-4,7-2 4,5-1-5,3-1 5,0-2 0,0-3-7,3-3 4,9-1-8,5-6-27,2-2 30,1 0 8,2 0 0,0-2 1,-1-11 0,-2-3-1,1-4 0,-5-1 1,-5-2 2,-1 1-2,-4-2 3,-4-2 22,-1-2-13,0-1 4,0-1-3,-3 0 16,-3 2 26,-1 0-22,1 1-15,3 3 0,1 5-17,1 2 15,1 6-6,-2 5 8,2 5 20,0 1-11,-3 0-11,2 0-17,-2 1-8,-7 26-15,2 14 13,-1 10 10,1 3 0,4-2 0,4-4-4,0-8-13,9-6-22,9-6 6,4-5-12,8-7-14,1-2-9,2-10-23,2-4-169</inkml:trace>
  <inkml:trace contextRef="#ctx0" brushRef="#br0" timeOffset="268247.9844">24178 8771 319,'0'0'124,"0"0"-99,0 0 31,0 0-28,0 0-7,0 0 14,52 3-11,-31-3-7,3 0-8,1-7-7,1-1 2,-1-2-3,-4-4 0,-2 1 6,-7-2-3,-3 1 8,-6 2 23,-3 1 4,0 4-6,0 2-8,0 4-9,0 1-2,0 0-14,0 0-4,0 6-6,0 18-8,0 7 17,0 7-3,2 1 4,-1 0 4,1 4-1,-1-1-3,-1-2 5,0-3-2,0-4 2,0-3-1,-1-2-2,-8-2 3,-3 1 0,0-3-3,-1-4 3,1-2-2,1-5 1,1-3-2,2-6 1,4-4 8,-2 0-5,3 0 4,-2-8 0,5-10-10,0-8-9,0-6-13,5-3-8,14-3 21,10 2-8,5 0-21,3 4-6,-1 7-18,-3 2 21,-1 5-30,0 0-47,-1-2-327</inkml:trace>
  <inkml:trace contextRef="#ctx0" brushRef="#br0" timeOffset="268639.9539">24429 8535 576,'0'0'110,"0"0"-63,0 0-25,0 0-15,0 0-4,0 0-3,-2 0-3,2 0-89,0 0-86,0 0-148</inkml:trace>
  <inkml:trace contextRef="#ctx0" brushRef="#br0" timeOffset="268999.9317">24948 8655 527,'0'0'49,"0"0"-23,0 0 51,0 0-41,0 0 4,0 0-17,3 0-21,13 0 4,8 0 0,3 0 0,4-4 0,-1 0-5,2 0 0,-3 1-2,-3 3-60,-6 0-49,-10 0-185</inkml:trace>
  <inkml:trace contextRef="#ctx0" brushRef="#br0" timeOffset="269247.9184">24969 8761 299,'0'0'19,"0"0"-12,0 0 39,0 0 18,0 0 17,0 0-15,59 13-39,-29-13-13,1 0-3,1 0-11,-2 0 0,-1 0-12,0 0-51,-5-2-113</inkml:trace>
  <inkml:trace contextRef="#ctx0" brushRef="#br0" timeOffset="269783.8882">25644 8376 516,'0'0'64,"0"0"21,0 0-20,0 0-41,0 0-16,0 0-8,0 1-6,0 21-12,0 10 13,0 6 5,0 1 0,0-3 5,0-2 1,-1 1-5,-1-6 0,2-1-1,0-4-4,0-1-73,0-2-40,0-5-150</inkml:trace>
  <inkml:trace contextRef="#ctx0" brushRef="#br0" timeOffset="270084.0993">26007 8717 377,'0'0'4,"0"0"-4,0 0 3,0 0 26,0 0 14,0 0-32,-33 71-5,21-56-6,-4 2-49,-1-3-73,-2 0-71</inkml:trace>
  <inkml:trace contextRef="#ctx0" brushRef="#br0" timeOffset="271030.6646">26240 8441 573,'0'0'85,"0"0"-27,0 0-42,0 0-8,0 0-6,0 0 0,67-69 3,-45 62-4,-1 1 3,-1 3 0,2 1-4,-3 2 2,1 0-2,-1 8-3,-2 11 2,-3 5-5,-4 7 1,-9 3 5,-1 1 1,-7-1-1,-16-2-2,-5-2-5,-3-6 0,-2-2-2,1-6-4,6-3 6,7-2-6,6-4-1,9 0 13,4-3-13,0-1 5,0 1-17,13-1 26,13-3 3,8 0 1,1 0 2,1 0 0,-1 0-6,-1 0 1,-3 0-1,1-1-1,-2-1-67,-2 1-148,-3-1-43</inkml:trace>
  <inkml:trace contextRef="#ctx0" brushRef="#br0" timeOffset="271294.6451">26829 8696 283,'0'0'140,"0"0"-140,0 0-4,0 0 4,0 0 5,0 0-5,-9 58 2,0-45 0,-4 1 3,1-3-5,-3 1-126</inkml:trace>
  <inkml:trace contextRef="#ctx0" brushRef="#br0" timeOffset="271798.6151">27157 8691 498,'0'0'102,"0"0"-87,0 0 9,0 0-24,0 0 0,0 0-2,0 3-31,0-1-32,0-1-11,5-1-163</inkml:trace>
  <inkml:trace contextRef="#ctx0" brushRef="#br0" timeOffset="272062.5956">27453 8687 545,'0'0'184,"0"0"-171,0 0-13,0 0 0,0 0-42,0 0 8,2 0 6,3 0-76,1 0-176</inkml:trace>
  <inkml:trace contextRef="#ctx0" brushRef="#br0" timeOffset="272342.5801">27709 8687 235,'0'0'440,"0"0"-400,0 0-40,0 0-11,0 0-26,0 0 25,17 14-12,-7-11-4,-1-3-19,0 0-70</inkml:trace>
  <inkml:trace contextRef="#ctx0" brushRef="#br0" timeOffset="272606.5662">27916 8712 613,'0'0'19,"0"0"-19,0 0-5,0 0 1,0 0-6,0 0 1,31 2 6,-24-2-53,-4 0-93</inkml:trace>
  <inkml:trace contextRef="#ctx0" brushRef="#br0" timeOffset="274030.4732">28294 8697 493,'0'0'156,"0"0"-116,0 0-17,0 0-13,0 0-10,0 0-3,0 5-9,0 11 6,0 6 6,-8 2 2,-5 0 17,-2-2-10,-2-1-3,-4-1-6,1-4-35,-2 0-65,0-4-105</inkml:trace>
  <inkml:trace contextRef="#ctx0" brushRef="#br0" timeOffset="275374.388">28679 8472 293,'0'0'156,"0"0"-69,0 0-30,0 0-32,0 0-6,0 0-5,16-18 14,-9 15-12,-1-1 14,1 3-21,2-1-4,-2 2-5,4 0-1,1 0 1,0 11 0,0 4-7,-1 3 1,-1 4 6,-1-3 0,-2 2 5,-1-1-3,-3 1 0,0-2-2,-3-2-1,0-1 1,0-2 1,0-1-1,0-2-3,-5-1-11,-1-2 12,2-2-4,0-2 0,2-2 5,1-1 2,1-1 2,0 0-2,0 0 0,0 0 10,0-1 14,0-9-5,10-5-20,3-5 0,4 1 0,1-4 0,3 2 3,1 1 2,-3 4-5,-1 2 0,-3 3 0,-2 5 5,-2 5-4,-2 1-1,1 0 0,-1 0-1,2 9-7,1 9 0,-2 0 8,-1 1 0,-2-1 0,-2-1 1,-2-3-1,-3-1 1,0-5-4,0-1 6,0 0-6,0-6 0,0 2 3,0-3 7,0 0-7,0 0 3,0 0 8,0 0-8,0-6 8,0-9-9,8-4 1,4-1-3,1 2 3,1 1-3,0 5 0,-3 5-7,2 2 7,-2 4-2,1 1-5,1 0 6,-1 0-2,4 10 3,-2 4-16,3 2 12,-1-1 1,-5 1 3,1 0-1,-4-1 0,-2-1 0,1-1 0,-2-1-21,1-2-45,0 0-55,1-8-115</inkml:trace>
  <inkml:trace contextRef="#ctx0" brushRef="#br0" timeOffset="276686.304">29685 7964 42,'0'0'218,"0"0"-148,0 0 9,0 0-14,0 0 8,0 0-6,-2-11 4,2 11-22,0-3-25,0 1-21,0-4 1,11 1-4,5 0 2,1 0-1,3 3 3,1 0-4,-4 1 0,-1 1-4,-2 0 3,-4 0-3,2 3 1,-3 9-4,-5 5 2,0 5 3,-4 4 2,0 3 8,-5-3-8,-9 2-13,-3-3-1,-2-2 8,3-1 4,1-2 2,0-1-5,5-1 5,-2 1 0,3-3 0,3 1-3,0-5 2,4 0 1,2-1-2,0-4 1,0-1-5,0 0-3,8-1-16,7 0-8,6 0 28,3-2 4,-1 0-5,-1-1-5,-5-1 4,-1 2-3,-6-1-9,-6-2 18,-2 1 2,-2-1 3,0 0 21,0 0 8,0 0 12,0 0-42,-6 0-1,-1 0-1,-4 2-1,2 6 1,-3 0-4,2 4 1,2 2 0,-1 7-1,2 3 2,1 3 0,0 6 2,3-3 10,1 3 10,1-1-17,1 0 6,0-1-7,-2-2-1,1-1-1,-1 0 0,1-4-1,-2 0 0,0-2 3,0-2-1,-2-5-2,-2-3 6,1-2-6,-4-3 7,-1-1-6,-1-3 10,-6-2 1,-4-1-10,-2 0-2,-6 0-3,0 0-30,0-1-98,-1-7-211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21:38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1933 11062 179,'0'0'37,"0"0"-29,0 0 17,0 0 62,0 0-53,0 0 17,3 44-14,-1-35-9,-1 3 21,4 1-35,1 7 12,2 5-12,-3 6-6,1 4-4,0 0-4,-3 3 0,-3-2 12,3 0-8,-3-3-1,0-1-3,0-4-3,0-4-14,0-1-34,0-5-9,0-3-26,0-4-122</inkml:trace>
  <inkml:trace contextRef="#ctx0" brushRef="#br0" timeOffset="411.5979">1920 11014 82,'0'0'254,"0"0"-167,0 0-44,0 0-18,0 0 15,0 0-37,73-82 4,-33 64 24,-1 4-15,4 0 3,-7 6-19,-3 5 6,-5 3-6,-1 0 2,-6 0-2,-3 10 0,-6 8-33,-2 3-13,-10 7-66,0 3 21,0 0-74</inkml:trace>
  <inkml:trace contextRef="#ctx0" brushRef="#br0" timeOffset="673.0357">1969 11303 368,'0'0'54,"0"0"-44,0 0 10,0 0-4,0 0 27,100 0-36,-67 0 6,1-2-6,-7 2 3,-2 0-10,-7 0 0,-3 10-29,-6 5-21,-7 3-77,-2 1-101</inkml:trace>
  <inkml:trace contextRef="#ctx0" brushRef="#br0" timeOffset="868.9997">2091 11508 250,'0'0'51,"0"0"-27,0 0-7,0 0 57,0 0-58,88 4 19,-61-4-7,1-2-27,-2-2 8,1 0-9,0 2-45,-2-1-21,0 1 22,-1-2-39</inkml:trace>
  <inkml:trace contextRef="#ctx0" brushRef="#br0" timeOffset="1537.999">2470 11300 321,'0'0'76,"0"0"-39,0 0-16,0 0 13,0 0-21,0 0-8,73-65 30,-53 62-23,1 3-10,-2 0 9,-4 0-5,-1 6-12,-3 5 4,-3 1-11,-2 3 12,-3 2-9,-3-1 10,0 1-7,0-1 7,0-3-3,-3-2-3,0-2 12,-2-5-10,1 0 9,4-4-1,-2 0 9,2 0-8,0 0 10,0-5-11,0-11-3,3-4 11,8-3-11,2 1-1,1 1 10,-4 0 0,-1 6-11,-3 6 1,-6 2 0,0 6 28,0 1-11,0 0 4,0 0-19,0 0-2,0 6-25,0 14 14,0 5 11,0 1 19,0-2-18,3-4 0,3-2-1,6-4-10,0-1 9,-3-3-2,9-2-24,-3-2-1,7-5-47,3-1-34,-1 0-68</inkml:trace>
  <inkml:trace contextRef="#ctx0" brushRef="#br0" timeOffset="2315.0039">1445 10719 147,'0'0'289,"0"0"-234,0 0-55,0 0 5,0 0-3,9 92-2,-1-35 42,-1 6-41,4 2 5,-2-2 13,-1-3-13,0-4-1,-2-3 4,0-4-9,-3 4-3,0-2 3,0 0 0,-2-1 2,1-3-1,1-5 1,0-5-2,0-2-5,-2-6-15,2-6-42,0-12-18,-1-8-55</inkml:trace>
  <inkml:trace contextRef="#ctx0" brushRef="#br0" timeOffset="3552.9834">1459 10683 366,'0'0'74,"0"0"-69,0 0 11,0 0-22,0 0 6,0 0 0,38-23 7,-9 19-3,2-4-4,8 2 9,3-1-3,2-3-2,3 3-4,0 0 0,1-3 8,3 5-6,4-5-2,15 2 0,7 1 8,3 1-8,5 3 0,-9 3 4,-6 0-9,-6 0 5,-8 0-2,2 8 1,-3-2-11,5-2 10,-2 1 0,-5-1 2,0-2-1,2 0 4,3-2-3,-4 0 2,-8 0 0,-7 1-2,-15 1 0,-6 1-4,-9-1-3,-6 3 4,-3 1 0,1 2-7,1 4 20,-1 2-3,5 2-5,-3 3 4,3 4 6,0 1-11,3 6 1,-2 5 3,1 5 7,-4 9-6,1 6 3,-2 5-8,4 4 18,-1-3-15,5-4 7,3-2 2,0-7-8,5-1 9,-2-2-14,-4-3 1,-1-2 19,-3-4-12,-4-1-7,-1-6 24,-4-2-18,0-3-6,0-5 0,0-2 3,0-5 9,-3-2-13,-1 0 2,1-6-1,1-2 0,1 1-1,-1-1 0,-1 2 3,0-1-2,-3 0 2,-1 1-1,1-1 17,-2 3-18,-2-1 18,-5 2-19,-3 2 7,-4 0-8,-7 4 1,-7-6 0,-8 2 9,-4-3-9,-10-4 0,-3-2-2,-2 0 7,-1 0-11,1-6 12,2-1-6,0-1 0,-2 3-20,0 2 15,-1 1 2,0 2-25,-1 0 21,-1 0-22,2 3 27,4 1 2,4-4-19,6 0 17,7 0-7,3 0-9,4 0 18,3 0-18,6 0 18,8 1-7,8-1 16,8 2-9,0-2 0,3 1 8,0-1-15,0 0 7,-1 2-21,1-2 13,0 1-60,0 5 17,-2 0 39,-2 1 4,0 3-10,2-3 1,-1-1-138</inkml:trace>
  <inkml:trace contextRef="#ctx0" brushRef="#br0" timeOffset="15288.01">7028 10910 92,'0'0'78,"0"0"-15,0 0 28,0 0-50,0 0-41,0 0-20,0 0 13,10 0 7,1 0 27,0 0-20,-1 0 4,-4 0 21,1 0-32,-1 0 21,-1 0-21,-2 0 10,-3 0-8,0 0-2,0 0 0,0 0 14,0 0-4,0 0-10,0 0 20,0 0-10,0 0 54,0 0-15,-3-4-30,0 1 31,-3 0-48,0 3 1,3-2-3,-3 0 12,-1 2-10,-1-1-2,-1 1 1,-3 0 11,-1 0-12,-5 0 0,1 0-1,-5 0 1,1 9 0,2 1 0,1 6 1,6-3-9,-1 1 7,8 1 1,2-2 0,3 4-20,0 3 13,12-1-11,7 2 5,4-1 12,5-4-1,0-2-1,4-2 3,-1-1 0,0-1 1,-2 2-1,-8 2 0,-2 2-5,-8 3 7,-3 1-2,-6 1 0,-2 0-39,0-1 38,-12-2 0,-6-3 1,-4-2 20,-5-2-16,-1-2-3,-4-3 11,1-4-4,-2-2-14,0 0 6,3-4 0,5-7 7,7 0-7,3 2-18,3 1-8,6 4-91,2 0-113</inkml:trace>
  <inkml:trace contextRef="#ctx0" brushRef="#br0" timeOffset="16341.099">7347 11138 224,'0'0'136,"0"0"-130,0 0 6,0 0-3,0 0-4,0 0 23,-8 67 4,8-44-30,0-5 17,0 0-19,8-5 0,4-2-6,-1-4 7,4-2-8,-3-4 8,2-1-1,3 0 12,2-1-12,-2-13-2,4-5-2,-5-1-31,-7 1 21,-3-1 8,-3 2 6,-3 3 24,0 4-3,0 5 17,-3 4 18,0 2-20,0 0-2,3 0-34,-2 0-7,1 7 3,1 7 7,0-1-3,0-1 0,6 0 1,5-2-12,2-2 6,-1-2 5,1-3-3,4-3 3,0 0-10,2 0 10,-2-3-10,0-9 6,7-4-6,-4-2 10,-1-5-4,0-3 11,-7-2-6,0-4 0,-5-1 8,-4 0-9,-3 0 37,0 1-22,0 7 24,0 2-7,0 8 19,-4 4 4,-1 7-50,1 4 24,2 0-29,2 8-3,0 23 2,0 19 1,0 11 4,0 4-3,0-3 12,0-3-13,0-5 0,2-3 1,2-4 7,2-5-6,-1-4 0,1-6-2,-1-4 2,0-4-5,-2-6 1,0-3-17,0-6 15,0-6-35,0-3-15,-1 0 8,-2-21-13,0-12-67,0-8-127</inkml:trace>
  <inkml:trace contextRef="#ctx0" brushRef="#br0" timeOffset="16706.0124">7765 11255 273,'0'0'136,"0"0"-62,0 0 10,0 0-17,-25-86-53,25 63 1,0 1-15,12 2 8,0 2-13,1 8 5,2 3 0,3 6 0,1 1 4,4 0-4,-1 9 0,-2 8 3,-1-1-13,-7 2 10,0 2-8,-9-1 1,-3 1-31,-2-1 38,-19-2-3,-5-2 10,-4-2-5,0-6-2,7-4 4,-1-2-1,5-1 3,1 0-6,6 0 2,5-3 10,4-1-13,3 1 1,0 0-32,0 0 11,10 3-83,10-2 62,2 2 1,1 0-116</inkml:trace>
  <inkml:trace contextRef="#ctx0" brushRef="#br0" timeOffset="17179.0141">8162 10917 400,'0'0'16,"0"0"34,0 0 2,0 0 4,0 0 32,0 0-61,-8-48-4,8 57-23,0 23-39,2 10 39,4 9 0,-1 2 1,-4-2 4,-1-2 4,0-5-4,0 2 1,0-7-2,0-3-4,0-2 0,-1-5 0,-1-3 7,-1-4-7,3-6 4,0-8-14,0-3 1,0-5-28,0 0-10,0-6 2,0-17 39,8-8-96,2-5-23,-3-3-133</inkml:trace>
  <inkml:trace contextRef="#ctx0" brushRef="#br0" timeOffset="17486.0168">8183 11138 313,'0'0'115,"0"0"-77,0 0 12,0 0 1,-9-85-48,21 69 16,3 2-19,3 5 4,0 6-3,1 3 2,3 0-3,2 8 0,-3 6-1,0 4-2,-2-1 3,-5 1 0,-7 0-3,-5 2-12,-2-1 0,-8 1-13,-15-2 28,-4-1 0,1-4 3,1-4-3,1-5 11,6-2-4,3-2-7,3 0 0,3 0-8,3-7 3,6-2-30,0-1 0,0 2-34,15-3-80</inkml:trace>
  <inkml:trace contextRef="#ctx0" brushRef="#br0" timeOffset="18671.9711">8645 11015 231,'0'0'126,"0"0"-49,0 0 2,0 0-54,0 0 2,0 0 0,-46-1-27,36 24 0,2 4 2,5 0 1,3-1-6,0-5 2,0-2 1,8-4-10,2-2 14,3-2-4,-2-4 5,4-2-1,1-3-4,-2-2 1,5 0-1,-1 0 14,-3-12-11,3-7 5,-6-3-8,-3-5-14,1-2-2,-8 1-9,-2 2 21,0 3 3,-5 5 2,-8 5 9,1 4 18,-3 5-14,6 2 2,1 2-16,5 0-4,3 0-9,0 0 3,0 5 10,0 6-3,5 1-2,4-1 1,7-1 2,1 1 4,1-4 3,1-1-5,2-2 0,-2-4 3,1 0 7,-2 0-10,-2 0 0,2-14 0,1-3 14,-2-4-13,-4-1 4,-1-2 7,-6 2-11,-3 4 9,-3 4 21,0 6 6,0 3 18,0 5-27,0 0-11,0 0-17,2 0-13,6 13-12,3 6 15,1 4 10,3 1 4,-2-2-4,1 1 0,-2-2 4,-2-1-4,-1-4 0,-5-1 0,-2-3-20,-2 0 13,0 0 1,0-1 6,-13 1 12,-4-4-12,-2-1 0,2-3 0,1-2 9,4-2-14,3 0 5,2 0 0,2 0 0,5 0 0,0 0-3,0 1-4,0 3-39,6-1 24,7 1 21,3 0 1,1-2 11,0-2-6,2 0-5,0 0 2,4 0 10,7-13-12,8-5 4,4-5 11,2-6-3,-4 1-5,-9 0-6,-10 5-1,-9 4 11,-9 4-11,-3 5 24,0 2 5,-5 2 10,-8 2-37,-2 2-1,-1 2-1,2 0 0,1 11-3,6 10-2,2 8-10,2 0 12,3 3 3,0-4 0,6-1 0,10-6-17,1-3 17,5-5 0,3-4-29,4-5 4,2-4-65,0 0-45,-1-1-258</inkml:trace>
  <inkml:trace contextRef="#ctx0" brushRef="#br0" timeOffset="19316.9314">10539 10707 458,'0'0'78,"0"0"-69,0 0-3,0 83-6,0-40 36,0 6-31,6-3 16,2-4-7,0-3-4,0-3-6,-2-2-4,-1-5 0,0-2 4,-4-2-4,1-4-11,-1-4-9,-1-4-21,2-8-70,-1-5-351</inkml:trace>
  <inkml:trace contextRef="#ctx0" brushRef="#br0" timeOffset="19731.0459">10606 11002 470,'0'0'65,"0"0"-65,0 0 0,0 0 19,0 0-19,82-18 0,-54 14 25,-1-1-19,1 0 1,-1-1-7,-1-3 0,-1-1 7,-1-3-4,-3 0-2,-6-2 2,-4-1 1,-3-4-4,-8-1 5,0 2 24,0 2 15,0 4 0,0 6-16,0 3 37,0 2-45,0 2 17,-2 0-37,1 2-12,-1 23-11,1 11 21,-1 9 4,1 2 6,-2-4-2,3-7-10,0-4 4,0-3-6,0-5 2,10-1-5,-2-7-8,1-2-2,1-5-54,2-6-24,3-3-94</inkml:trace>
  <inkml:trace contextRef="#ctx0" brushRef="#br0" timeOffset="20180.0468">11144 11012 622,'0'0'23,"0"0"-8,0 0-22,0 0 14,14 103 4,-11-79-11,4-2 1,-2-2-3,1-2 14,-2-1-12,1-2 0,-1-2-22,2-2-62,-2-4-153</inkml:trace>
  <inkml:trace contextRef="#ctx0" brushRef="#br0" timeOffset="21469.0158">11981 10952 377,'0'0'40,"0"0"25,0 0-21,0 0-11,0 0 30,0 0-53,-73-9 16,57 9-26,-1 0 12,-5 10-17,0 6 5,1 3 0,3 1-9,5 2 9,4 1 0,1 0 0,5-5-5,3-2-5,0-2 5,0-2-4,6-2-4,5-3-7,6-3 3,6-4 6,6 0-3,3 0 13,-2-14-4,-5-4-14,-4 0 14,-6-2 4,-6 1 1,-6 1 13,-3 3-9,0 2 31,0 3 0,0 6 1,-2 1 2,-1 3-28,3 0-3,-1 0-7,1 14-17,0 5 17,0 1 0,0-4-2,0-1-9,9-3 11,0-1-6,6-4-1,1-2-36,5-4 31,6-1-7,1 0 19,2-12 3,0-4 4,-3-2-6,-3 0 3,-3 1 6,-2 3-4,-4 6 8,-2 1-9,-1 6 16,0 1-21,0 0 0,0 0 0,1 6-3,-1 7 2,-4 2-2,2 1 0,-7-1-1,0-2 4,-3-1 0,0-4 9,0-2-2,0-3-9,2-2 2,-1-1 0,1 0 16,-1 0-10,4-7 6,6-13 20,3-4-32,4-2-2,-3 7-9,-3 5 0,-3 7 11,-2 4 5,1 3-1,3 0-4,3 0-1,2 9 0,-1 3 1,3 3-1,-3 0-1,3 0 2,-1 2-4,0-1-14,0 0-59,4-6 26,-1-4-77,2-6-104</inkml:trace>
  <inkml:trace contextRef="#ctx0" brushRef="#br0" timeOffset="22083.0237">12958 10976 369,'0'0'119,"0"0"-41,0 0 4,0 0-27,0 0-42,0 0 35,-41-42-28,27 39 5,-2 3-4,-2 0-21,2 1 0,-1 12 0,-1 2-6,5 3-1,3 0 7,5 3 0,4 0-9,1 0 3,0-1 0,0-2 2,6-3-23,7-5 9,-1-1 2,3-2 0,-2-5 9,3-2-4,1 0 9,-1 0 1,1-9-26,1-7 13,-2-4-9,-1-4 20,-3-4-3,-3-4 12,-5-3-5,-1-1 33,-3-1-11,0-2 31,0 1-16,0 3-10,-3 2 28,0 5-28,2 3-11,-3 7 4,2 8-11,1 6-8,-1 4-2,2 0-11,0 7 8,0 22-23,7 13 26,2 9-3,0 3 13,-1-3-15,2-3 5,1-6 0,2-7 1,4-3-1,0-9-25,1-4-25,2-7-52,-2-8-43,0-4-261</inkml:trace>
  <inkml:trace contextRef="#ctx0" brushRef="#br0" timeOffset="22707.2863">13957 10671 123,'0'0'443,"0"0"-349,0 0-81,0 0-13,0 0 1,-8 84-1,5-33 29,3 0-28,0-1 17,0-5-18,0-6 9,0-6-10,0-4 1,0-5 0,0-1 4,0-6-2,0-4-2,0-4 0,0-8-92,5-1-41,1-1-104</inkml:trace>
  <inkml:trace contextRef="#ctx0" brushRef="#br0" timeOffset="23120.7898">13948 10930 488,'0'0'65,"0"0"-37,0 0 26,0 0-39,0 0-10,0 0-10,18-8 4,6 8 1,2 0 8,4 0 0,0-3-8,0-3 8,1-1-6,1-3 5,-3 0-7,1-2 0,-5-3 3,-8-2 6,-1-1-10,-7 0 1,-4-1 0,-5-1 3,0 2 1,0 0 20,0 4 46,0 2-48,0 6 8,-2 5-2,1 1-25,-1 0-2,1 4-1,-1 22-8,1 8-6,-1 10 21,2 0-7,0-5 0,0-3 2,0-3-17,5-4 10,11-2-13,2-6-24,5-5-81,0-5-1,0-9-185</inkml:trace>
  <inkml:trace contextRef="#ctx0" brushRef="#br0" timeOffset="23622.9677">14640 10960 485,'0'0'34,"0"0"9,0 0 23,0 0 1,0 0 7,0 0-57,28-29-12,-11 29-2,1 0 5,1 0-8,0 8 0,-4 8-7,-3 5 6,-4 2-5,-8 0-13,0 2 18,-2-1-14,-16-1 15,-1 0-4,-5-4 5,2-2-3,1-1 2,7-4 0,5-5 6,4 0-4,5-4-1,0-2-2,0 2-11,5-3 4,16 0 4,14 0 4,5 0 2,2 0-2,1-7-16,-3-3-42,-7 0-63,-3-4-107</inkml:trace>
  <inkml:trace contextRef="#ctx0" brushRef="#br0" timeOffset="25003.2391">15963 10622 214,'0'0'259,"0"0"-187,0 0-17,0 0-5,0 0-23,0 0-11,4-7-16,0 17-23,0 15 23,2 8-1,-1 7 3,-2 4 9,-2 3-6,-1-2 5,0-3-4,2-6 2,-2-3-8,0-4 0,0-5 0,0-4-12,0-5-3,0-5-47,0-4 36,0-3-68,0-3 74,0 0 16,0 0 8,0-3-3,0-7 2,0-3 6,0 2 11,0-5-16,0 3 32,0-1 13,3-2-26,8 1 20,5 0-42,1 1 10,6 2-11,-1 1 2,5 8-5,-2 3 3,1 0-1,-3 8-6,0 10 7,-4 5 0,-2 0-2,-5-1 1,-8-1-3,-4 0-12,0-2 16,-22 0 9,-6-1-3,-5-6-2,1-3-4,4-6-11,5-3 3,6 0 4,5 0 4,3-3-4,6 0 10,3 0-6,0 3 25,0 0-25,0 0-3,16 0-3,11 0 6,4 0-4,7 0 11,4 0-7,5 0 5,4 0 10,6-3-13,1-5-2,-3-2 11,-6-1-10,-10-2 5,-8-2-6,-11-3 5,-8-2 2,-6-3-7,-6 1 0,0-1 7,-5 5-7,-9 5 0,0 5 21,2 4 25,-1 4-45,0 0-1,2 19 0,2 8-11,4 5 4,5-2 7,0-2 0,3-5-14,13-4 21,4-2-7,7-4 0,6-6-14,6-4 14,4-3-31,-4 0-98,-5-8-17</inkml:trace>
  <inkml:trace contextRef="#ctx0" brushRef="#br0" timeOffset="25917.0193">17933 10564 357,'0'0'128,"0"0"-48,0 0-25,0 0 13,0 0-53,0 0-15,0 37 0,1 3 0,1 3 8,-1 4 4,2-2-5,-3-3-8,1-3 1,-1-3 0,0-4-7,0-4 9,0-3-4,-4-2-23,3-4-19,1-7-32,0-6-29,0-6-136</inkml:trace>
  <inkml:trace contextRef="#ctx0" brushRef="#br0" timeOffset="26360.0294">17940 10836 339,'0'0'46,"0"0"-36,0 0-7,0 0-1,0 0 20,85-15 2,-56 12-1,4-3 9,-1 2-32,0-4 8,-4 1 2,-4-2-9,-5-3 6,-5-2-5,-5-1 11,1-5 0,-4-2 6,-5-1 0,1 1 29,-2-1-14,0 2-19,0 5 34,0 0-40,0 7-4,0 3 21,0 6 9,0 0 5,0 0-40,0 17-32,0 15 27,0 7 5,0 3 8,0-4-8,0-2 2,0-3-7,0-3 7,0-2-2,0-2 0,1-3-8,7-5 0,1-5-35,-2-5-33,4-4-5,2-4-32,2 0-153</inkml:trace>
  <inkml:trace contextRef="#ctx0" brushRef="#br0" timeOffset="26699.0227">18612 10540 463,'0'0'138,"0"0"-55,0 0-46,0 0-5,0 0-32,0 0 0,28 0-6,-4 1 13,6 5-5,1-1 9,-1-2-6,-2 1-10,-3-1 3,-3-1 2,-3-1-3,-2 1-23,-6-2-48,-3 0-33,-7 0-82</inkml:trace>
  <inkml:trace contextRef="#ctx0" brushRef="#br0" timeOffset="26935.0267">18731 10601 363,'0'0'32,"0"0"-1,0 0 25,-20 80-13,16-51 4,4-1-26,0 1 4,0 0 13,0-2-35,6-3 0,0-2 0,1-2 3,-2-3-7,0-1 1,-4-1 0,-1-1 8,0-2-8,0-2-64,-11-3-25,-2-6-193</inkml:trace>
  <inkml:trace contextRef="#ctx0" brushRef="#br0" timeOffset="27137.0361">18585 10970 559,'0'0'6,"0"0"-6,0 0 0,0 0 9,99 0 0,-58 0-6,1 0 0,1 0 0,-6 0 13,-2 0-16,-4-1 8,-4-4-8,-3 3-75,-9-5-138</inkml:trace>
  <inkml:trace contextRef="#ctx0" brushRef="#br0" timeOffset="27734.0214">19344 10567 475,'0'0'121,"0"0"-76,0 0-44,0 0-2,0 0-4,0 0 4,-6 55 1,2-15 18,-4-1-4,2 1 14,-1-1-26,2-2 10,1-4-12,-1-1 8,4-5-9,1-1 1,0 1 0,0-8-1,0-3-8,6-5 3,3-5-5,4-3 11,7-3 5,11 0 2,9 0 1,9-5 0,0-2-6,-4-1-2,-2 1 0,-7 2-7,-3 0-5,-5 1-59,-6 0-39,-6-2-127</inkml:trace>
  <inkml:trace contextRef="#ctx0" brushRef="#br0" timeOffset="28278.65">19854 10600 309,'0'0'93,"0"0"-86,0 0 0,0 0-3,0 0 30,0 0 14,18 89-25,-15-56 12,-1 0-21,-1-1-6,2-1 4,-2-3-12,1-3 7,1-3-7,-1-2-1,-2-2 0,0-4-21,0-7-49,0-1-65</inkml:trace>
  <inkml:trace contextRef="#ctx0" brushRef="#br0" timeOffset="28842.0532">19930 10666 321,'0'0'70,"0"0"-66,10-84 29,4 57 27,0 4-28,1 7 7,-2 4 13,2 1-17,0 6 4,0 4-37,0 1-4,3 0-3,0 11 4,2 4-3,0 1 4,-7 5 0,-2-1-5,-7 3-7,-4-1 5,0-1-12,-21-1 19,-6-2 12,-4-3-11,-2-2 0,6-2 11,5-5-5,10-2-13,6-4 6,6 0 0,0 0-13,0 0 6,0 0-35,14 0 35,5 0 11,2 0-4,0 0 0,1 7 10,0-2-13,0 8 3,-2 0 0,1 2 3,-4 2-3,-1-2 0,-6 0 0,-2 0 0,-1 0-17,-7 0 25,0-1-8,-1-1 7,-19-1 6,-3 0 32,-4-1-32,0-2 3,1-3-32,4-3 15,0-3-57,4 0-14,-2 0-140</inkml:trace>
  <inkml:trace contextRef="#ctx0" brushRef="#br0" timeOffset="29629.0254">20560 10580 435,'0'0'74,"0"0"-61,0 0 39,0 0-33,0 0-18,0 0-1,-19 52 5,14-16-5,2 3 16,0-2-15,0-1 26,-3-2-25,2-4-1,1-5 9,0-2-8,1-4-4,1-2-6,-2-3-61,0-5-14,0-5-185</inkml:trace>
  <inkml:trace contextRef="#ctx0" brushRef="#br0" timeOffset="29900.3797">20538 10578 500,'0'0'18,"0"0"-10,0 0 7,89-62-15,-58 50 24,1 4 3,1 0-6,-4 4 10,0 1-25,-6 2-3,-1 1 1,-3 0-3,-2 0-2,-4 1-3,-3 9-50,-4 3 7,-6 1-58,0 0-97</inkml:trace>
  <inkml:trace contextRef="#ctx0" brushRef="#br0" timeOffset="30138.9257">20578 10704 217,'0'0'41,"0"0"50,0 0-11,0 0-29,97 5-5,-70-5 8,0 0-52,-2 0 12,-1 1-14,-3 3-14,0 2 0,-9 2-69,-7 1-151</inkml:trace>
  <inkml:trace contextRef="#ctx0" brushRef="#br0" timeOffset="30365.0237">20586 10924 36,'0'0'55,"0"0"8,0 0 20,0 0-43,0 0 15,0 0 5,75 19-22,-45-19 14,2 0-39,2 0-6,2 0 4,1 0 0,2-4-22,-2-1-2,-1 2-48,-3-1 59,-5-4-202</inkml:trace>
  <inkml:trace contextRef="#ctx0" brushRef="#br0" timeOffset="30700.4633">21206 10557 522,'0'0'60,"0"0"-60,0 0 0,0 0-5,1 97 10,-1-58 5,0 1 6,-4-6-7,1-3 8,2-1-17,-1-7 0,2-2 1,-1-4-1,1-6-34,0-5-16,0-3-10,0-3-48,0 0-18,0-8-77</inkml:trace>
  <inkml:trace contextRef="#ctx0" brushRef="#br0" timeOffset="31128.821">21202 10622 236,'0'0'115,"0"0"-8,-2-93-20,2 63 13,2 0-24,11 6-37,8 2-24,3 6-7,9 6-8,4 4 0,-1 6 1,-5 0 2,-7 0-3,-6 13 0,-8 7-3,-2 4-12,-8 5 8,-2 2-26,-23 2-10,-11-1 39,-4-4-12,-1-7 10,7-2 4,6-9-15,10-4 15,11-3 2,5-1 0,2-2 2,0 1-2,0 2-20,9 4 19,12 4 2,4 4 0,5 3 7,0 2-7,-2 1 35,-3 0-36,0 2 3,0-1 11,-1 2-3,-1-1-3,-3-5-8,-4-1 8,-4-6-17,-3 0-42,-4-5-28,-4-3-10,-1-3-112</inkml:trace>
  <inkml:trace contextRef="#ctx0" brushRef="#br0" timeOffset="31533.1571">21748 10495 489,'0'0'157,"0"0"-138,0 0-19,0 0 7,0 0 2,0 0 7,92-28-2,-54 24-13,-2 1-1,-1 2 4,-5 1-5,-2 0 1,-5 0 0,-3 0-12,-3 0-60,-8 0-23,-6 1-83</inkml:trace>
  <inkml:trace contextRef="#ctx0" brushRef="#br0" timeOffset="31788.0786">21925 10505 282,'0'0'11,"0"0"-8,0 0-3,0 81 69,0-46-26,0 1-8,0-2 8,0-5-23,0 0 10,0-1-30,0 0 3,0-3 3,0-1-4,0-6 0,0-2-2,0-3-1,-4-4-7,1-5-41,3-2-86,-2-2-154</inkml:trace>
  <inkml:trace contextRef="#ctx0" brushRef="#br0" timeOffset="32615.014">23487 10504 450,'0'0'59,"0"0"-1,0 0-31,0 0 3,0 0-5,0 0-17,-74-71 17,62 71-20,-5 0-2,1 0-1,-2 0 3,0 8-8,-1 8 3,5 5-5,2 3-5,8 5 10,2 1 0,2 2-7,0-3-6,15 0 12,9-2-8,5-4 6,2-4-2,2 1 5,-2-4 0,0 1-3,-2-3-1,-9-3 0,-7 0-1,-10-3 0,-3-1 0,-3 1 5,-19 1 0,-7 0 9,-4-2 3,-3 1-11,3-2-1,4-2-6,4-1 0,8-3-13,6 0-25,2 0-27,9 0-147</inkml:trace>
  <inkml:trace contextRef="#ctx0" brushRef="#br0" timeOffset="32948.0309">23872 10534 470,'0'0'54,"0"0"-51,0 0-6,0 0 6,0 0-1,2 102 7,-1-67-2,-1-5-7,0-1 0,0-4 7,0-4-3,0-1-4,0-2-1,0-6-30,0-2-143,0-7-134</inkml:trace>
  <inkml:trace contextRef="#ctx0" brushRef="#br0" timeOffset="33249.8246">23866 10514 94,'0'0'62,"0"0"6,45-84 61,-27 67-24,-3 6-48,0 4-7,-2 4-21,2 3 2,0 0-22,0 6-2,-2 9-11,2 6 4,-4 2 0,-4 3 0,-4-2-1,-3-2-1,0-1-8,-4-1 8,-13-4 0,-5-1 2,-2 1-9,-3-4 5,6-2-47,0-3-58,8-2-114</inkml:trace>
  <inkml:trace contextRef="#ctx0" brushRef="#br0" timeOffset="33844.0292">24490 10413 384,'0'0'196,"0"0"-153,0 0-43,0 0 0,0 0-12,0 0 8,-17 101 7,3-57-3,-2-3 6,0-2 0,-5-2-12,5-5 6,0-2 0,4-5 6,1 0-6,-1-7-1,6-3 0,0-3-54,5-5-3,1-4-46,0-3-13,0 0 47,0-4-110</inkml:trace>
  <inkml:trace contextRef="#ctx0" brushRef="#br0" timeOffset="34108.0361">24384 10707 137,'0'0'58,"48"-85"-41,-21 41-10,-2 0 50,-3 1 36,-2 7-34,-3 6 4,-4 8 6,-2 10-28,-6 6 20,-2 3-16,1 3-20,4 0-24,7 4-1,3 17 0,1 13-6,-1 5 0,-5 4 6,-5-4 0,-1-1 0,-4-5 1,0-3 8,0-2-9,0-5 0,0-3-8,-3-3 7,0-4-40,0-2-4,0-6-28,0-5-107,0 0-152</inkml:trace>
  <inkml:trace contextRef="#ctx0" brushRef="#br0" timeOffset="34321.0557">24485 10650 343,'0'0'0,"0"0"0,0 0 64,0 0-8,85-20-26,-50 15 32,-1 0-59,2-1 12,-2 1-14,3-1-1,-4 2-8,-6-1-124</inkml:trace>
  <inkml:trace contextRef="#ctx0" brushRef="#br0" timeOffset="34692.8413">25131 10449 443,'0'0'35,"0"0"-8,0 0 10,0 0 7,0 0 13,0 0-52,-56-16 6,32 43-14,1 9 5,1 5-2,6 0 12,5-4-9,7-4-6,4-6-5,0-4 8,10-4-3,8-5 3,4-2 0,2-4 3,6-3-3,2-3-5,0-2-60,1 0 0,-3-6-97</inkml:trace>
  <inkml:trace contextRef="#ctx0" brushRef="#br0" timeOffset="35019.0606">25442 10446 440,'0'0'129,"0"0"-40,0 0-47,0 0-35,0 0-7,0 0-10,0 68 10,0-33 0,0 1 7,0-4-10,0-6 3,0 0 0,0-6 11,0-4-8,0-2-3,0-3 0,1-4-91,1-4 40,1-3-59,1 0-130</inkml:trace>
  <inkml:trace contextRef="#ctx0" brushRef="#br0" timeOffset="35237.8601">25484 10445 479,'0'0'29,"0"0"-21,0 0 2,23-91-4,-8 80 34,2 1-9,2 3-19,2 3 10,0 0-17,4 4-6,2 0 1,0 0 0,-2 0-10,-4 0 2,-3 0-30,-4 5-5,-6 7-84,-6 2-100</inkml:trace>
  <inkml:trace contextRef="#ctx0" brushRef="#br0" timeOffset="35466.1688">25524 10582 88,'0'0'126,"0"0"-32,0 0-4,0 0-9,0 0-53,0 0 6,98 0-31,-77 0 1,-1 0-3,-1 1-1,-6 2-62,-2 2-100</inkml:trace>
  <inkml:trace contextRef="#ctx0" brushRef="#br0" timeOffset="35682.4086">25433 10797 119,'0'0'80,"0"0"-13,0 0-15,0 0-27,98 0 23,-70 0-26,1 0-3,-1-3-19,2 2-4,-5-4-24,-4 2-184</inkml:trace>
  <inkml:trace contextRef="#ctx0" brushRef="#br0" timeOffset="36527.9615">26334 10328 358,'0'0'56,"0"0"-49,0 0 31,0 0 2,0 0 3,0 0 7,-51-47-39,35 42-1,-7 4-10,-2 1 1,-5 0 6,0 3-7,1 9 0,3 6-5,5 6 2,7 3-3,7 7 3,7 3-15,0-1 15,12 0 0,12 0 3,6-3 2,7 0 8,-3-4-10,1-3 0,-7-5 11,-10-3-11,-6-4 0,-9-3 1,-3 1-16,-5 1 27,-20-2-12,-9 0 16,-9-4-3,1-2 0,-2-2-6,3-3-6,7 0-2,4 0-7,6 0-71,6 0-42,5 0-204</inkml:trace>
  <inkml:trace contextRef="#ctx0" brushRef="#br0" timeOffset="39115.9096">27709 10641 487,'0'0'15,"0"0"-8,0 0-2,0 0 8,0 0-2,0 0-2,11 28-2,4-24 20,1-2-11,3-2 22,0 0-24,-3 0 4,-3 0-6,1-2-4,-2-12 0,1-2-8,-1-3 2,0-5 4,1-6 0,2-5-4,-1-4-2,-1-2 7,-2 1-8,-1 2 1,-2 5 0,-4 6 6,-1 1-5,-1 5 4,-1 5 14,1 0-19,-1 8 30,-1 0-19,0 5-11,0 3 37,0 0-33,0 0 0,0 0-4,0 0-22,0 8 18,-1 16-4,-10 11 8,-1 7 4,-1 5 5,1 8-9,3 1 3,-2 1 6,5 1-9,2-5 2,1 0 6,1-4 3,1-3-10,-1-1 0,-1-3 1,3-3 1,0-3-6,0-3-2,0-4 5,0-2 0,0-4 1,0-4-1,0-2 1,0-5 6,0-6-8,0-3 1,0-1-6,0-2-5,0 0 10,2 0 1,-2 0 10,0 0-5,1 0-5,1 0 0,1 0 0,1 0 0,1-5 0,-2 2 0,-2 0 10,1 0-2,-1 0-8,1 0 0,-2 0 11,0 1-11,0-1 0,2 0 0,-1-1 4,2 1-4,-2-3 0,2 1 0,0-1 7,2 0-9,-2 0 2,1-3 0,1 0-2,-2-3 2,1-2-9,-3-4 4,1-4-41,-2-2 14,0-1-2,0 0 4,0 3 23,0-1-22,-3 2-19,-6 1 45,0 4-38,2 4 39,1 1-1,0 3 3,3 3 12,3 2-12,0-2 0,0 0 2,0 2 2,0-1-8,0 0 0,10 0 3,1 3-1,2-1 4,5 2-1,1-1-1,4-2 4,7 0-5,3-3 1,4 1 0,1-2 4,0 0-4,-4-1 0,-4 2 6,-8-2-4,-5 2-2,-5-1 0,-6 2 0,-3-1 10,-2 3-8,-1 0 21,0-1 8,0 2-29,0 1-2,0 1 0,-6 0-8,-1 0 7,-4 0-7,1 12 8,-2 3 4,-1 0 0,0 3-6,7-3 2,1-2-9,5 1-2,0-4 3,0 1 8,13-2-6,1-1 9,3-5-7,2-2 3,0-1 1,-2 0-1,-3 0 1,-2-4 0,-2-6 4,-5-1 7,-1-3-11,-2-3 0,-2-1-14,0-3 6,0 2 8,0 2-3,-3 2-8,-3 6 0,0 3 11,3 3-1,-1 3 6,4 0-22,0 0 17,0 0-32,0 11 16,0-2 16,0 0 0,5-2-7,3 1 4,1-4-1,3-1 3,1-1 1,2-2 6,6 0-5,4 0-1,5-5 0,0-7-20,0-4-1,-5-4-27,-5-3 22,-6-1 24,-7-1-1,-7-1 3,0 1 47,-7 2-15,-9 2 13,0 3-4,1 4-6,4 7 11,5 1-32,5 4 6,1 2-12,0-1-8,0 1-8,0 0-9,0 0 5,3 3 12,9 7 1,6 3 0,4-3-2,7-1 9,-1 0-9,0 0 1,1 1 0,-6 6 1,-2-1-1,-6 4 0,-6 4 0,-3 4 3,-6 3-8,0-2 5,0 0 0,-3-3 5,2-2-5,1-5 2,0 0-1,0-3-1,8-3-1,9-1-4,5-5-9,5-2 12,3-4-59,-2 0-49,-5 0-281</inkml:trace>
  <inkml:trace contextRef="#ctx0" brushRef="#br0" timeOffset="40040.0202">29938 10272 470,'0'0'54,"0"0"7,0 0-4,0 0-53,0 0 19,0 0-22,-83-24 1,63 36 5,-6 15-7,-4 11 0,3 10 7,0 0-6,9 0-2,2-4-4,5-8 5,8-5-17,3 0 16,0-7 1,15-2 0,9-2 10,7-5-5,5-3-5,5-7 6,2-4 10,-1-1-14,-5 0-2,-6-11 19,-5-5-10,-7-3 28,-6-4-19,-4-4-12,-4-4 14,-5-5-18,0-3-2,0-4 0,0 1-11,-10-1 9,-4 7-11,-5 7-27,-1 5 17,-2 9-67,-2 7 3,2 8-34,2 0-151</inkml:trace>
  <inkml:trace contextRef="#ctx0" brushRef="#br0" timeOffset="40367.056">29857 10430 460,'0'0'64,"0"0"-64,0 0-3,0 0-3,44 92 12,-25-56-5,-1 2 6,2-4-1,-2-4-2,0-3-4,-2-2 3,0-3-1,0-2-2,-3-5-20,0-4-35,0-4-137</inkml:trace>
  <inkml:trace contextRef="#ctx0" brushRef="#br0" timeOffset="42059.7225">30456 10320 475,'0'0'100,"0"0"-41,0 0 2,0 0-40,0 0-21,0 0-5,0 15-3,0 12 6,0 4 4,0 4 1,-1 0-2,-1-3 6,2-5-11,0 0 4,0-5-3,0 0-3,0-6 6,6-3 0,5-2 1,0-3 3,6-6-7,4-2 3,1 0 0,-2 0 9,-1-2-5,-4-9-4,-2-4 9,-1-3-3,-2-4-6,-2-4 0,-5-3 7,-3 0 9,0-2-13,0 1 1,0 2-4,0 6-1,0 6-19,0 6-69,0 5-81,0 0-295</inkml:trace>
  <inkml:trace contextRef="#ctx0" brushRef="#br0" timeOffset="42382.039">30965 10325 252,'0'0'288,"0"0"-261,0 0-27,0 0-1,0 0-11,0 0 10,-9 102 4,-2-54 17,-2-5-15,4-4 9,3-5 1,1-5-10,4-4-4,1-4 0,0-3-9,0-6-3,0-4-46,0-5-56,0-3-97</inkml:trace>
  <inkml:trace contextRef="#ctx0" brushRef="#br0" timeOffset="42918.8273">30951 10307 189,'0'0'132,"0"0"-61,0 0 18,0 0-1,0 0-18,0 0 8,49-77-39,-38 75-23,4 2-16,3 0 1,3 3-5,0 14-1,-2 4 5,-4 3-11,-3 1 11,-6 3 0,-6-1-6,0 0-10,-3-2-6,-16-1-13,-6-4 35,-1-6-7,0-4 14,7-4-7,9-3 7,5-1 4,5-2-16,0 0 5,0 0-28,0 0 25,12 1-12,9 3 15,7 6 16,3 3-11,-4 4-8,-4 1 3,-7 1 0,-4 2-8,-3-1 8,-8-1 0,-1-1-9,0-1-3,-11-3 10,-6-2-5,-4 0 7,-1-5 21,-1 1-21,3-4 3,-1-2 5,3-2-8,2 0-8,0 0-83,2 0-82,2-10-73</inkml:trace>
  <inkml:trace contextRef="#ctx0" brushRef="#br0" timeOffset="43295.6881">31383 10333 296,'0'0'167,"0"0"-137,0 0-25,0 0 6,0 0-9,0 0 28,100 0-8,-71 2-9,0-1 17,-5-1-26,-2 0 3,-6 0-7,1 0-17,-5 0-51,-8 0-85</inkml:trace>
  <inkml:trace contextRef="#ctx0" brushRef="#br0" timeOffset="43511.6296">31506 10336 173,'0'0'59,"0"0"45,0 0-33,0 95-33,0-63 17,0-2-28,0-1-13,0-4 1,0-1-4,0-1-11,0-2 0,0-1 1,-1-4-9,-7 1-8,-2 1-33,1-5-44,0-2-87</inkml:trace>
  <inkml:trace contextRef="#ctx0" brushRef="#br0" timeOffset="43749.0489">31396 10709 260,'0'0'147,"0"0"-134,0 0-9,0 0 11,0 0 19,98 0 15,-66 0-31,-3 0 2,0 0-20,1 0 3,-2 0-5,-1 0 2,0 0-154,-9 0-180</inkml:trace>
  <inkml:trace contextRef="#ctx0" brushRef="#br0" timeOffset="44225.0603">31893 10291 455,'0'0'66,"0"0"-41,0 0 18,0 0 9,0 0-50,0 0 5,31 0 28,-4 0-31,6 5 19,1 3-12,2-1-9,-2-3 9,-4 1-11,-5-3 0,-6-1-2,-6-1-14,-4 0-42,-6 0-76,-3 0-192</inkml:trace>
  <inkml:trace contextRef="#ctx0" brushRef="#br0" timeOffset="44493.0383">32051 10325 142,'0'0'43,"0"0"57,0 0-16,0 0-16,-12 106 11,6-71-47,0-2-6,2-1-18,-3-2 2,3-3-5,3-3-2,1 0-3,0-3 1,-2-1 4,1-1-5,-1-2 0,2-2 7,-1 0-26,1-4 8,0-3-26,0-4-125</inkml:trace>
  <inkml:trace contextRef="#ctx0" brushRef="#br0" timeOffset="45107.9088">32543 10350 521,'0'0'109,"0"0"-37,0 0-50,0 0-19,-97-25 7,73 25-9,4 0-1,7 0 0,2 7-1,3 7-2,1 4-7,-1 4-2,3 5 3,2 2 5,1-1 4,2 0 0,0-1-11,0-2 11,13 1 0,2-1 1,5-2-3,-2-1 2,-1 0 0,-1-3 2,-3 3 6,-4-5-13,-3-3 5,-1-2 0,-3-5-4,-2 1 4,0-2 0,-2-2 6,-15 1-3,-10-2 22,-7-1-25,-4 1-14,-3 0-43,2-3-88,3 0-78</inkml:trace>
  <inkml:trace contextRef="#ctx0" brushRef="#br0" timeOffset="45711.8598">32728 10808 552,'0'0'69,"0"0"-69,0 0-54,0 0-6,0 0-14,0 0-154</inkml:trace>
  <inkml:trace contextRef="#ctx0" brushRef="#br0" timeOffset="50089.0428">5799 12225 458,'0'0'80,"0"0"-45,0 0-21,0 0-14,0 0-1,0 0 1,13 97 57,-5-53-55,-2-2 24,-2-3-18,-1-1-7,-3-4 13,0-2-14,0-4 0,0-2-12,-6-2 12,-1-2-33,-4-4-33,-1-5-77,3-6-211</inkml:trace>
  <inkml:trace contextRef="#ctx0" brushRef="#br0" timeOffset="50531.8946">5715 12141 383,'0'0'39,"0"0"-1,0 0-6,0 0 16,0 0-16,94-69-27,-52 83 26,10 17-23,2 12 17,-3 3-25,-9 2 3,-11-1-3,-4-2 0,-8-3 0,-7-4-10,-9-2 10,-3-3 0,-3 2-7,-21-2 17,-6-2-1,-7-2-4,-2-5-3,2-6 10,2-4-12,1-7 0,4-5-1,0-2 1,5 0-15,1-2-21,5-5-25,-2-3 10,3 3-135</inkml:trace>
  <inkml:trace contextRef="#ctx0" brushRef="#br0" timeOffset="52455.9412">6398 12555 156,'0'0'47,"0"0"-6,0 0-15,0 0 16,0 0 14,81 21-42,-63-21 20,1 0-5,-4 0-20,0 0 32,-3-3-33,-1-3-3,-3 2 8,-3-1-10,-2-1 1,0-3 4,0-1-8,-3-2 11,0-3-4,0 0-5,-11 1 17,-5 0-19,1 4-6,-1 4 5,1 1 1,0 5 7,3 0-5,0 7 8,0 15-11,3 6 5,-1 4 6,7-2-10,3-1-3,0-4 3,0-2-4,0-7 14,0-2-19,10-2 10,1-4-1,-1-1 0,5-1-6,0-4 6,4-2 0,5 0 0,4-2 5,2-10-5,-4-1 0,4-4-9,-8 1 13,2-2-7,-9-1 3,3 1 0,-6-3 11,-1-3-2,0-2 17,-5-5 12,0-2-29,0-5 26,-3-4-27,0 0-8,-3-2 22,0 2-21,0 3 16,0 3-11,0 7 11,0 7-13,-2 5 20,-4 6-20,1 6 27,2 3-26,1 2 13,2 0-18,0 2-32,0 21 17,0 17 13,0 13 4,0 7 10,0 3-9,0 0 1,0-2-4,0-6 1,3-8-1,6-4 0,4-7-9,8-5 8,4-4-7,7-11 8,2-5-5,2-7 10,0-4-5,0 0 0,-2-4 4,-1-11 4,-2-3-3,-2-5-3,-4-3 9,-3-2-8,-4-2-3,-3-3 0,-9 3-9,-3 1 1,-3 5 8,0 4 0,-12 5-11,-1 8-2,-2 2 6,-3 5 6,6 0-3,-3 3-6,6 15 10,3 5 0,6 1-2,0 0-4,0 0 6,3-1-9,12-2 8,1-3-1,2-3 2,5-5 0,-1 0 1,2-6 2,-2-4-3,5 0 15,-1 0-12,-1-12 2,-4-3-2,-3 0 5,-2-3 0,-5 1-4,-1-2 1,-6-2-5,-2-2 8,-2-1-16,0 0 7,-2 1-10,-11 3 5,-2 4 6,0 1 0,3 3-3,0 3 10,3 4-7,5 2 4,1 1 3,3 0 15,0 1-22,0-1-5,3 2-5,13-1 9,8 1-3,8 0 4,-1 0 0,4 4-1,-6 10 1,-2 2 0,-3 3-1,-5 4-1,-4 1-3,-3 2 2,-5-1 3,-1 0 2,-1-4-2,5-3 9,1-3-9,1-3-11,4-5 11,5-1-1,3-6-2,1 0-7,2-4-13,-2-14-100,-8-6-186</inkml:trace>
  <inkml:trace contextRef="#ctx0" brushRef="#br0" timeOffset="52907.0436">6525 12250 295,'0'0'119,"0"0"-117,0 0 5,0 0 66,84 0-40,-50 0-2,8 0 19,12 0-31,11 0 24,6 0-30,3 0-10,1-2-6,-5-4-16,-3 0-87,-18 3-153</inkml:trace>
  <inkml:trace contextRef="#ctx0" brushRef="#br0" timeOffset="55084.0193">7841 12380 332,'0'0'121,"0"0"-119,0 0 3,0 0 27,0 0-18,0 0 11,56-34-4,-40 34-18,-1 0 8,4 3-7,-1 14-1,-3 4 9,-2 1-12,-4 2 1,-3 0-7,-3 2 16,-1-2-17,-2-1 7,0-4 0,0-2 11,0-5-11,0-3 0,0-3 7,0-3 1,0-2-10,0-1 4,0 0-1,0 0 34,0-1-15,0-11-20,0-5 0,0-4 6,9-1-6,6-3 0,4 1 1,-7 3-2,6 3 9,-6 5-8,-2 4 0,-1 4 3,2 4-5,-1 1 2,2 0-5,0 9-3,4 4 12,-2 4-4,-5-1 0,-2 2-5,-1-1-1,-6 1 3,0-1-4,0-2 7,0-2 3,-6-2 4,-1-4-4,5-3 3,2-4-12,0 0 2,0 0 4,0-4-14,0-12 19,2-7-5,8-4 8,4-1-2,0-1-10,0 2 4,4 6 0,-2 3-3,-1 6 3,2 6 0,-3 4-4,0 2-1,5 0 3,-1 12 1,2 3 2,0 2-8,-3-1 9,2 3-2,-2-3 1,-1-1 8,-1 0-17,1-1 8,-3-4 0,0-2 7,-3-2-7,1-4 0,1 0 0,0-2 14,0 0-9,1-4-1,1-12 3,-1 0 6,-3-2-12,-2-2 1,-5 1 6,1 1 4,-4 3-12,0 1 0,0 7 10,-7 2 2,2 5-9,2 0 5,0 0-16,-1 9 11,1 11-3,3 2 0,0-1-4,0 0 1,0-3 3,3-1 0,4-2-1,1-3 1,2-3-5,1-3 3,-1-3-11,2-3 13,0 0 0,3 0 3,1-10 2,4-8-5,-2-5 0,1-1-2,-1 1-9,-5 7 7,-5 4 3,-2 6 2,1 3 8,1 3-9,1 0-2,2 0 0,0 13-8,1 1 7,1 1 3,-2 0 0,-5 0-3,1 0 6,-7-3-3,0-1 0,0-2 1,0-3-2,0-2-5,0-3 6,0 1 9,0-2-7,0 0 10,0-2 8,0-11-18,0-3-4,8-4-2,1 1-1,4-3-1,-1 3 11,5-1-5,-4 5 0,-1 6-27,0 6 22,-2 3 1,1 0-6,0 12 4,0 7-1,-2 0 7,3 1 3,-3-1 4,0-1-7,3-3 0,-2-4 2,2-2-1,0-5 0,6-2 7,0-2 9,4 0-14,-1-6 4,5-9-7,-4-3 3,-7-3 2,0-1-3,-9-2-2,-6-1 0,0 1-25,0 4 16,-8 5-9,-5 8 18,4 5 26,-5 2-12,-2 8-7,2 17-2,-2 5-5,9 3-4,7-1 3,0-3-2,7-4-6,12-4 14,7-3-5,-2-6 3,6-6-3,-3-4-2,-4-2-23,0 0-63,-7-15-45</inkml:trace>
  <inkml:trace contextRef="#ctx0" brushRef="#br0" timeOffset="55426.0528">8733 12175 662,'0'0'124,"0"0"-109,0 0-11,0 0 13,0 0-17,0 0 2,0 17-10,0-10-37,0-2-70,0 3-47</inkml:trace>
  <inkml:trace contextRef="#ctx0" brushRef="#br0" timeOffset="58306.0356">11238 12435 301,'0'0'10,"0"0"-10,0 0 0,0 0 29,0 0 2,0 0 22,99 11-22,-78-21-1,-3 0 10,-2-1-23,-2-1 6,-1-3-3,-3-1-16,1-5 25,2-2-23,-4-1-6,3-5 8,-5-1-1,1-3-7,-3-1 0,-2-3 4,-2 1-4,-1 3 3,0 3 4,0 6 37,0 4-35,-6 6 19,0 3-15,3 5-8,0 3 37,3 3-34,-2 0-6,1 0-4,1 0-23,-2 21 20,1 12-6,-2 12 22,2 9-4,-1 2-6,2-1 2,0 0 5,0-7-5,0-3-3,2-6 0,8-3-6,1-4 6,-1-2 0,0-4 0,-1-5-5,-1-3 8,2-6-4,-2-5 1,-2-2-29,0-5 26,2 0 2,-2-1 1,2-15 16,0-2-16,-2-4 0,-2-2-8,-1-4-22,-3 2 26,0 0-6,0 3 10,0 5-2,-3 5 12,-3 4-10,3 6 6,3 0 0,0 3-6,0 0 0,0-2-32,13 2 20,13-1 7,2-1 5,9 1 2,2-1 1,6 0-3,3 1 0,-3-2 1,-2 0-2,-6 0 1,-6 0 0,-4 0-2,-5 0 2,-5 1 0,-5 1 0,-6 1 0,-5 0-3,-1 0 4,0 0-1,0 0 24,0-2-20,0 1-1,-10 0-3,-2-1-3,-3 2 3,-4 0 6,-4 2-4,4 10 0,-2 4 2,3 2-8,6 3 3,6-1-6,5-1-3,1-2 10,0-5 0,0-2-9,7 0-6,5-6 13,3-1-2,2-2-1,2-1-11,0 0 14,-1 0-4,0-7 3,-3-5 1,0-3 1,-6-1 1,-3-3 0,-3 3 15,-3 0-15,0 3 15,0 4 28,0 3-33,0 2 22,-2 4-32,1 0 0,1 0-3,0 0-15,0 12 18,0 4 0,0 2 0,0-2 0,3 0-1,10 0 6,1-2-8,2-3 3,-1-3 0,3-2-9,-3-2 13,3-4-4,0 0 0,3 0 1,1-12 6,-1-7-6,-2 0 3,-1-5-4,-6-4 1,-3 2-1,-2 0 0,-5 2 5,-2 4-9,0 7 4,0 5 0,0 5 43,0 3-41,0 0 8,0 0-10,0 0-32,3 15 32,6 5 0,6 0 5,-2 1-10,5 0 11,0-3-6,1-2 0,-2 1 7,-4-5-15,-4 0 8,-4-2-1,-5 1-6,0 1-19,-5-2 26,-14 1-3,-1-2 1,0-3-1,3-1 3,2-4 0,5 1 3,-2-2-1,9 0 0,0 0 1,3 0 1,0 0-8,0 0-9,0 0-18,0 0 30,12 0 1,4 0 5,8 0 2,6-9-6,1-2-1,-1-1 0,1 0 7,-7 0-14,-6 1 13,-3-1-6,-4-3 4,-2 0 10,-4-3-14,0-2 10,-4 1-7,2 1 5,-3 5-5,0 5 1,0 3 16,0 5-11,0 0 1,0 0-10,0 0-28,0 11 13,0 7 12,0 2 6,3-1-6,6-1 7,2 0-8,-1-1 3,2-4 1,-2 0 2,-2-5-2,1-3 0,-1-2-2,2-3-1,2 0 3,1 0 0,1-5-6,-1-8 4,-1-2-7,-1-5 9,-2-4-4,-1 0-6,0 0-24,-2 6 1,-2 6 33,-2 6 15,-2 4 26,3 2-11,1 2-30,2 14-16,2 8 16,2 1 0,0-1 1,1-2 19,-2-1-9,0-3 3,-3-1-14,-5-2 7,1-3-7,-2-1 0,0-3-32,-8-3 16,-9-5-90,-3 0-142</inkml:trace>
  <inkml:trace contextRef="#ctx0" brushRef="#br0" timeOffset="58543.0188">12650 12144 697,'0'0'0,"0"0"-122,0 0 106,0 0 10,0 0 6,0 0 0,26-10-1,-21 10 1,-2 0-90,-3 0-372</inkml:trace>
  <inkml:trace contextRef="#ctx0" brushRef="#br0" timeOffset="60945.5818">14015 12357 546,'0'0'0,"0"0"-2,0 0 0,0 0 2,0 0 0,0 0 40,55 9-22,-33-9 7,-1-8-14,5-2-11,1-4 22,-1-3-22,0-4 6,-4-3 4,-1-5-6,-3-4-2,-6-2-2,-3-6 2,0-3 5,-9 1-4,0 1 1,0 4 14,0 2-14,-6 4 20,0 4-13,3 7-9,0 8 37,1 9-32,1 4 16,1 0-23,0 1-2,0 25-24,0 16 18,0 13 8,0 11 9,0 2-2,0 5 7,1-2 28,2-5-34,-3-6 7,3-3-15,0-4 13,5-3-9,2-4 1,1-4-3,0-4 2,0-5 1,-5-3-5,0-2 0,-3-6 1,-3-4-8,2-4 7,-2-8 0,0-3-1,0-3 13,2 0-12,0 0 0,-2-8 10,0-10 9,0-5-19,0-2 0,0-3-2,0-3-18,0-4 4,0 3 13,0-2-6,0 4 3,0 0 6,0 1 0,0 0-14,6-2-5,6 1-3,3 0 10,-2 3-12,3 1 19,-3 4 5,0 7 0,-1 1-4,0 5 4,4 3 0,2 2-3,8 2-5,3-1 6,1 1-10,2 1 12,0-2-7,-2 2 7,0-1 0,-3-1-5,-5 2-7,-4-1 0,-2 1 2,-5-1 5,-3 0 1,-4 2 4,-1 0 0,-3 0 8,0 0-3,0 0 20,0 0-9,-6-1-5,-4 1-12,-1 0 3,-2 0-1,1 3-1,3 10-4,0 3 4,6 2 0,3-2-12,0 1 7,0-2 0,0-3 5,12-1 0,-5-3-5,4 0 3,0-3-2,3-2 4,1-2 3,0-1-2,1 0 7,-1 0-8,1-7-9,-2-7 8,-3-1-1,-3-2-4,-6-1 4,-2 2 2,0 1 0,-9 0 0,-1 2 4,-3 5-8,3 1 2,3 3-6,2 2 8,4 2 10,1 0-5,0 0-5,0 0-8,0 0-11,4 0 1,8 2 18,3 1-3,3 0 6,-2-3 0,2 0 0,0 0-2,1 0-2,0-2-1,-2-9 2,0-3 1,-4-4-1,-4-3 0,-3 0 6,-6 0-6,0 0 0,-1 1-1,-14 2 1,-5 4-5,2 2 11,-1 5 4,4 1 18,3 3-28,3 1-4,6 2-3,2 0 10,1 0-22,0 0 16,0 0 3,0 8-6,7 1-2,9 0 8,4 0-7,5-3 15,5-3-8,0-1 0,1-1 6,-1 0-2,-5 4 6,-3 1-11,-3 6 1,-3 3-9,-4 5 3,-4 2 6,-4 4 0,-4 1 11,0-2-3,2 0 6,-1-4-3,5-3-4,2-2-10,1-2 3,4-2 0,2-3-1,3-1 1,0-5 0,3-3 0,-4 0-46,0 0-46,-5 0-157</inkml:trace>
  <inkml:trace contextRef="#ctx0" brushRef="#br0" timeOffset="63224.3421">17060 11735 358,'0'0'84,"0"0"-44,0 0 20,0 0 7,0 0-42,0 0-25,-3 10-23,3 23 23,0 9 21,0 7 12,1-1-16,1 3 18,-1-3-26,1 1-1,-2-6-8,1-5 14,1-2-17,-2-4 3,0-5 0,0-2-8,0-4 8,0-4-62,0-5-25,0-6-53,0-6-70</inkml:trace>
  <inkml:trace contextRef="#ctx0" brushRef="#br0" timeOffset="63724.0408">17066 12034 472,'0'0'50,"0"0"-40,0 0-10,0 0 7,118-28-8,-69 19 1,-1 0 0,-1 1 10,-6 1-10,-7-1 0,-7 2-3,-5 0 10,-8-1-8,-5-1 1,-2-1 0,-4-2 12,-3-2 31,0-2-3,0-2 8,0-1-27,0-1 1,-3-1-10,0 2-7,0 3 14,2 5-9,1 2 9,0 5 17,0 3-35,-2 0 3,2 0-4,0 22-35,0 13 27,0 10 8,0 5 2,2 0 27,-1-1-20,2-5-11,-3-2 2,0-2 0,3-4 1,0-4-1,3-3-2,0-3-2,2-7-44,3-4-37,0-6-62,2-9-143</inkml:trace>
  <inkml:trace contextRef="#ctx0" brushRef="#br0" timeOffset="64031.0525">17931 11949 421,'0'0'11,"0"0"5,0 0-6,84-17 6,-53 14-5,0 3 9,-2-1-17,-3 1 0,-6 0-3,-5 0-77,-6 0-97</inkml:trace>
  <inkml:trace contextRef="#ctx0" brushRef="#br0" timeOffset="64253.2715">17949 12107 456,'0'0'7,"0"0"2,0 0 14,0 0 11,0 0 20,79 16 6,-36-16-48,1-11 2,-3 1-14,-5-1-5,-8 4-11,-6 3-66,-5-1-26,-4 2-131</inkml:trace>
  <inkml:trace contextRef="#ctx0" brushRef="#br0" timeOffset="64888.041">18885 11734 508,'0'0'105,"0"0"-83,0 0 7,0 0-29,0 0-18,0 0 18,0 81 19,3-36-2,0 3 25,-2 0-42,2-1 16,0-2-15,-3-2 18,1-5-21,-1-3 2,2-3 0,-2-7 2,0 0-2,0-3-49,3-6-32,0-4-21,1-7-83</inkml:trace>
  <inkml:trace contextRef="#ctx0" brushRef="#br0" timeOffset="65361.0445">18889 12122 445,'0'0'18,"0"0"-16,0 0-2,82-27 1,-48 18 5,1-2-4,1 2 2,-6 0-4,-2 0 2,-4 0 3,-5 0-3,-2-3-2,-1-3 0,-3-2-1,-1-4 0,-1-3 1,-4-3-2,-2-1-2,-2-1 7,-3 3-3,0 4 59,0 1-11,0 6 32,0 2-23,-3 8-7,0 2 31,1 3-45,2 0-13,0 0-23,0 11-20,0 20-7,0 11 26,0 4 2,0-2-4,0-3 8,-1-2-5,-2-3 4,0-3 5,0-3-18,1-6 8,2-1-47,-2-5 10,2 0-39,0-4-26,0-6-5,7-1-42</inkml:trace>
  <inkml:trace contextRef="#ctx0" brushRef="#br0" timeOffset="65921.0604">19456 12059 343,'0'0'126,"0"0"-115,0 0 30,0 0 3,1 99 8,-1-69-30,0-3-10,2-1 11,-1-5-23,2 0 6,0-3-6,0-2 8,1 3-16,-1-3 3,-2 1-52,2-1 54,0-3-35,-2 0-26,2-5-73</inkml:trace>
  <inkml:trace contextRef="#ctx0" brushRef="#br0" timeOffset="66743.0543">20371 11902 410,'0'0'118,"0"0"-118,0 0-8,0 0 8,0 0 39,-44 93-9,24-62-1,-2-3-26,-3 2 12,-2 0-15,0-1 3,1-1 0,-1-2-3,3-3-21,3-4-7,2-4-41,4-3-38,1-3-121</inkml:trace>
  <inkml:trace contextRef="#ctx0" brushRef="#br0" timeOffset="67075.0552">20122 12021 293,'0'0'116,"0"0"-38,0 0-40,0 0-23,0 0-1,0 0 5,28 57 9,-12-30-18,1 0-6,2 1 10,2-6-12,-3 2-2,0-5 6,-5 1-6,0-2 0,-2-3-6,-3-1-33,0-4-5,-3 0-55,-1-6-55</inkml:trace>
  <inkml:trace contextRef="#ctx0" brushRef="#br0" timeOffset="67688.0746">20348 11861 382,'0'0'78,"0"0"-32,0 0-32,-94-37 41,61 37-36,-4 0 0,3 0 30,-2 10-47,3 10 35,2 5-27,1 9-9,3 6 11,5 2-5,2 4-7,4-1 0,4-1-5,4-1 5,4-1 0,4-4 4,0-4-18,0-1 8,15-4 5,9-3-4,4-5-5,8-5 9,6-4-2,4-6 3,0-3 14,2-3-14,-2 0 2,0-4 11,-2-11-9,-3-3-4,-3-3 0,-5-3 7,-4-5 2,-2 1-7,-6-6-2,-3 1 19,-7-3-14,-5-2-1,-4 1 12,-2 1-15,0-2 21,-7 5-22,-8 1 0,-4 2 0,-2 6-25,-5 3-9,0 5-37,-3 5-31,1 2-18,0 4-336</inkml:trace>
  <inkml:trace contextRef="#ctx0" brushRef="#br0" timeOffset="68346.0483">21112 11750 413,'0'0'52,"0"0"3,0 0 18,0 0-48,0 0-25,0 0-1,0 77 1,0-31 60,0 1-18,0 0-29,0-4 30,0-1-41,0-4 10,0-5-12,0-3 8,-3-2-9,0-6 1,0-1 0,2-4-10,-1-4-4,1-4-34,1-3-20,0-4-47,0-2-24,1 0-88</inkml:trace>
  <inkml:trace contextRef="#ctx0" brushRef="#br0" timeOffset="68842.0457">21072 11997 544,'0'0'38,"0"0"-32,0 0-12,0 0 18,0 0-17,113-13 6,-74 11-1,1-3 19,2 2-14,-6-3 4,-3 3-4,-7-1-2,-5-1-3,-6 1 0,-6-4 1,0-1-1,-4-3 2,-4-1 3,1-3 6,-1 0-2,-1-2-9,0-2 26,0 2-19,0 2 25,0 1-31,0 0 5,0 5 18,0 4-24,-1 5 29,-1 1-21,1 0-4,1 1-8,0 23-30,-2 12 34,1 10 6,-3 2 6,0 0-12,3-3 0,-2-4 1,1-3 0,2-4-1,0-2 0,0-5-1,14-3-29,-1-7 8,2-4-41,0-4-36,0-8-18</inkml:trace>
  <inkml:trace contextRef="#ctx0" brushRef="#br0" timeOffset="69455.0513">21652 12164 555,'0'0'132,"0"0"-48,0 0-46,0 0 23,0 0-48,0 0-6,18-48-11,-3 36 4,4 3 0,-2 2 2,-1 5-2,-5 0 1,2 2-1,0 0-10,1 6 10,-1 8-11,-2 4 0,-4 1 9,-7 7-6,0-1 8,-3 3 0,-15-2-13,-6-1 12,-1-4-4,1-3 5,5-2-1,1-2 5,4-3-4,4-1 0,4-2 3,2-2-6,2-1 3,2 2-14,0-1 8,0-1-5,12 0 11,11-2-13,8-1 17,6-2-4,9 0 0,-1 0 7,0 0-20,-6 0 13,-6 0-18,-10 0 1,-5 0-60,-4 0-3,-8 0-65,-6-5-229</inkml:trace>
  <inkml:trace contextRef="#ctx0" brushRef="#br0" timeOffset="71579.0771">2403 13637 369,'0'0'66,"0"0"-22,0 0 22,0 0-9,0 0-22,0 0-9,-86-61 5,72 56-25,1 4 18,-2-1-24,-3 2 0,0 0 0,-3 0 0,-3 12 0,2 3 8,-2 2 1,3-2-16,2 2 7,11-1-3,4-1-6,4 3 9,0 0-4,0 3-2,16 2-6,5 0 12,6-2-1,6 0-3,4-2 4,5-2 1,1-1 5,2 1-2,-3-2-4,-5 3-22,-4 1-33,-5 2-32,-10 2 43,-6 0-6,-9 2 23,-3-1 7,-9 0 8,-16 1 12,-4-3 0,-2-4 1,6-4 48,2-4-2,1-7 5,1-1 6,1-2-41,1 0-6,0 0-11,2-9-1,1-3-2,1-2-44,2 2-1,2 3-10,-1 2-103</inkml:trace>
  <inkml:trace contextRef="#ctx0" brushRef="#br0" timeOffset="72943.0627">2776 13904 441,'0'0'54,"0"0"-53,0 0 10,0 0-11,0 0 7,0 0-2,-78 45 2,73-24-7,2 2 2,3-1-1,0-1 12,0-1-13,10-2-13,5-4 9,1-3-6,1-1 10,-1-5 0,2-5 3,-3 0 1,-3 0-2,0 0-2,-2-7 16,1-4-7,-5 0 5,1-3-10,-1-3 1,-1-1 8,-4-3-12,-1 2 2,0-2 8,0 3-4,-9 2 0,-4 3-6,-1 4 9,4 2-12,-2 3 4,9 3 16,3 1 17,0 0-35,0 0-7,0 0-33,0 0-5,15 6 40,-2 0 0,5-3 5,-1-2-6,0-1 8,-3 0-2,7 0 0,-3-1 4,0-9-10,-1-4 6,-3-3 0,-2-2 6,-2-4 4,-2-1-10,-4-2 15,-4 0-14,0 0 41,0 0-16,0 4-11,-6 1 34,-4 1-41,-2 6 17,6 7-11,0 3-6,4 4 14,2 0-22,0 7-34,0 21 26,2 10 8,10 8 0,0-2 0,-2 2 10,-2-6-10,1-2 0,1-4 0,2-5 6,3-3-6,-3-5 0,-3-3-1,0-3-2,-2-5 0,1-2 3,1-5-15,1-2 9,2-1-4,0 0 10,-3-4 6,0-10 3,0-4-3,1 0-6,2-2 0,0 1 11,0 2-11,0 1 0,3 1-1,0 1 0,4 4 1,-5 2-2,4 5 2,-5 3-10,2 0 9,-3 3 1,0 13-1,-5 0-18,-2 4 19,-2-4 0,-2 1 2,-1-3-2,0 0 3,0-3-3,0-4 5,0-2 3,0-4-8,0-1 0,0 0 2,2 0-13,1 0 11,0-12 0,1-6 9,2-1 2,2-2-11,1 3 0,1 1 3,2 2-12,-3 3 10,4 3-1,-2 6 1,-2 3-1,4 0-2,1 0-11,0 12 8,-3 1-2,5 1 11,-5-1-4,-1-1 0,-1 1 8,-3-2-14,3 0 6,-1-4 0,2 1-9,-1-3 1,0-4-61,6-1-34,-2 0-219</inkml:trace>
  <inkml:trace contextRef="#ctx0" brushRef="#br0" timeOffset="73893.0601">1870 13515 230,'0'0'53,"0"0"13,0 0-13,0 0 21,0 0-12,0 0-26,-11-7 35,11 7-36,-3 0-9,3 0-26,0 17-7,0 19 7,6 18 2,10 12 0,8 6 33,-3 0-34,1-5 12,-4-4 0,-3-3 1,-2-4-16,-4 0 2,-4-7 0,1-2-2,-6-6 2,3-7-14,1-7-22,-4-6-54,3-8-16,-3-9-39,3-4-172</inkml:trace>
  <inkml:trace contextRef="#ctx0" brushRef="#br0" timeOffset="74848.0612">1860 13482 267,'0'0'31,"0"0"-24,0 0 18,0 0-3,0 0 28,0 0 0,40-29-26,-20 27 5,11 2-13,6-1 7,7 1 0,6 0-14,3-2 0,6 0 10,4-1-12,4-1 3,6-1 3,2 1-8,10-3 18,-2 0-20,0 0 1,0-2 1,-1 1 1,-6 2-6,-3 0 0,-6 2-1,-9 1 0,-8 1 1,2 1 0,-3 1-3,-4 0 14,1 0-19,-4 0 8,-2 0 0,-5 0 0,-7 0 0,2 4 3,-3 1-4,-2-1 1,-3-1 0,-2-2 0,-4-1 4,-1 0-6,-2 0 2,-2 0 0,1 2 0,1-2 7,-1 0-12,0 2 5,2-1 0,-7 1-4,0-1 6,-2 1-2,-2 1 0,0 1-17,0 1 16,0 4-3,0 1 8,5 4-4,-1 5 3,-1 4 4,1 6 18,1 4-25,2 3 15,-1 1 18,-1 2-32,-1 2 31,0 0-23,-2 1 2,1-3 19,-3-1-23,5-2-7,-3-5 0,-2-2 7,2-1-12,-4-3 5,1-1 0,-2 0-5,0-2 10,0-2-9,0-2 4,0-3-39,-3-1 34,0-4-67,-2-2-3,-2-2-45,-2-6-87</inkml:trace>
  <inkml:trace contextRef="#ctx0" brushRef="#br0" timeOffset="75621.0811">2066 14414 279,'0'0'137,"0"0"-134,0 0-3,0 0 48,0 0-4,109-9-1,-64 3-23,4 0 21,2-2 2,5 3-36,4-3 21,6-1-14,8-6 0,2-2 9,2-1-17,-2 0-6,6 0 2,0-1 6,6-1-8,-3 2 0,-3 0 2,-4 4-10,-4 4 8,-8 1-7,-5 3 5,-6-2-20,-7 2 15,-2 0 5,-4 3-18,-6-2 16,0 4-22,-2-2-22,-2-1 31,-7 1-55,2 0-13,-8 1-11,-4 0 11,0 1 22</inkml:trace>
  <inkml:trace contextRef="#ctx0" brushRef="#br0" timeOffset="85336.0677">8189 13597 442,'0'0'30,"0"0"-27,0 0-3,0 0 0,0 0 6,0 0 22,0 0-3,0 94 23,0-63-37,0-1 17,0 0-21,1 0 2,1 0-1,-1-3-5,1 1-3,-2-3 3,0-1-3,0 0-8,0-1-42,0-2-41,-9-4-116</inkml:trace>
  <inkml:trace contextRef="#ctx0" brushRef="#br0" timeOffset="86075.0916">8113 13557 262,'0'0'100,"0"0"-83,0 0 44,0 0-9,0 0-19,0 0 11,65-83-32,-44 73 10,3 1 7,3 4-29,7 0 12,5 3-12,4 2 1,1 0 5,-7 12-2,-7 8-8,-6 1 4,-12 1-24,-7 3 14,-5 0 8,0 1 2,-19-1 24,-3 0-24,-6-4 7,3-3 4,3-7-6,6-1 0,8-7-5,5-2 0,3-1 11,0 0-10,0 0 12,0 0-13,0-1-11,9-1 8,11 2 3,3 0 0,2 3-5,0 12 7,-1 4-2,-4 0 0,-1 2-4,-3 1 3,-6-1-7,-2 0-15,-4-1 20,-4-2-6,0-3 9,0-2 3,-7-5 5,-7 1-5,0-4-1,-5-2 1,-3-3 2,-3 0-5,-3 0-12,-1 0 2,2 0-45,0 0 6,5 0-40,4-1 2,9 1-29</inkml:trace>
  <inkml:trace contextRef="#ctx0" brushRef="#br0" timeOffset="87565.0713">8987 13767 413,'0'0'87,"0"0"-60,0 0-6,0 0 33,0 0-19,0 0-22,-93-14 16,79 21-28,-3 9 1,1 4-2,4 2 2,1 1-5,3-1 3,3-4 0,2 0-10,3-1 10,0-5-5,0 0 3,11-5-16,3-2 4,0-3 10,7-2 4,-2 0-1,1 0 2,-1-8 6,-4-2-7,4-4 6,-7 0-5,1 0-1,-2-4 0,-2-2 8,1 2-7,-5 1 4,-1 6 28,-2 7-22,-2 2 29,0 2-4,0 0-36,0 0-1,0 3-33,0 13 34,0 2 6,3 0 1,3-3-14,6-2 7,1-1-7,3-1-1,1-2 9,4-5-1,1-1 3,-1-3 5,3 0-8,-2-3 0,-2-10 0,1-5 5,-2-3-5,-1-5 12,-3 1-10,-3-1 10,-2 3-12,-1 4 0,-4 5 4,-2 7 9,-3 4-2,0 1 3,0 2-12,4 0-2,6 8-18,1 7 15,6 3 6,0 0-4,-3 0 1,2 0 0,-4-3 5,-3 0-5,-3 0-4,-6 0-1,0-2-7,0-3 9,0-1 3,-3-4 0,-7-3 6,1-2 2,1 0-8,2 0 1,-1 0 9,4 0-8,3 0-2,0 0-2,0-1-10,0 1 7,0-3 3,7 2-6,10-6 6,5 0 1,8-2 1,-2 0 0,0-3 0,1 0 0,-5-2 0,3 4-1,-8-2-14,-2 1 12,-3-1 3,-6-2 0,-2-1 0,3-1 0,-6 1 1,-2 3 6,1 1 8,-2 4-8,0 4 11,0 1-11,0 2 16,0 0-23,0 0-6,4 0-1,4 14-17,3 4 24,0 1 0,7 1 2,-3-2 0,1 0-2,1-3 0,-3-3 0,-3-1 4,0-4-4,-1-4 0,-3-1-5,4-2-2,-2 0 13,7-2-6,-2-12 11,-1-4-3,2-4-8,-2-3 0,1-3 6,1 1-3,0 5-3,-1 4 0,-3 7-2,-2 6 10,0 5-16,0 0-1,1 8-2,2 8 1,-1 6 10,-4-1 0,-1 2 7,1-1 3,-4-1-6,-1 0-4,-1-3 5,-1-3-5,0 0 0,0-3 0,-13 2 9,-3-2-9,-7 0-6,0-5-34,-2-3-128,0-4-161</inkml:trace>
  <inkml:trace contextRef="#ctx0" brushRef="#br0" timeOffset="87811.0716">9657 13503 738,'0'0'84,"0"0"-84,0 0-51,0 0 29,0 0-69,0 0-71,24 5-22</inkml:trace>
  <inkml:trace contextRef="#ctx0" brushRef="#br0" timeOffset="90359.0719">11643 13866 402,'0'0'124,"0"0"-124,0 0 0,0 0 0,0 0 0,0 0 12,46 21-6,-28-19 4,1-2-4,-1 0 1,0 0 13,1 0-18,-1 0 5,3-8-7,-3-6 12,3 0-13,-2-6 1,-2-3 0,-1-2 2,-2-4 4,0-4-3,-1-3-3,-1-4 18,-1-4-18,-2-2 0,-1 2 9,-1 0 11,-2 2-12,-2 4 16,-3 4 25,0 3-27,0 6 4,-2 4 4,-2 9-12,-1 6 17,1 4-26,4 2-7,-3 0-4,3 18-20,0 20 6,0 11 12,0 11 8,0 2 12,0 3-15,0-2-1,0-3 8,0-1 2,0-5-10,0-1 0,0-5 8,0 1 1,3 0-7,6 2-2,-5 4 13,4-6-1,-2-1-12,2-6 0,-2-5 1,-1-6 1,0-2-1,-1-7-1,2-5 0,0-3-3,0-6-1,-3-1 4,1-6-21,1 1 12,-4-2 9,1 0 0,-2 0 12,1 0-5,-1 0 0,0 0-7,0-3 22,0-2-22,0 2 5,0 0-3,0 3 52,0-1-45,0 1 11,0 0-10,0 0-1,0 0 2,0 0-11,0 0 2,0 0-15,0 0 9,0 0 4,0 0-4,0-2-6,0 2 9,2-1-7,-2-1 2,3 1 4,4-1 4,2-1-2,3 0 7,1-2 1,0 0-8,0-2 0,-1 0 0,0-4 0,0 1 6,-2-4-6,1-2 0,-4-4 0,-4-4-4,-3-6 1,0-2-2,0-2-1,-12-3 3,-3 3-17,-7 1 13,-3 3-26,-4 4 12,-2 5-28,7 3 25,-2 6 20,4 2 4,6 2 0,-2 1-1,2 1 5,4 1-7,2 2 3,4 1 0,5 1 2,1 1-2,0 0-3,0 0-5,0-2-17,0 1 16,9-3-5,9-1 13,4 0 1,2-1 0,3 2 3,4-4-6,4 1 17,-1-1-25,3-1 11,-1-3 0,0 0-4,0 0 14,-2-2-10,-3 1 0,-4-1 3,-6 1-5,-3 1 2,-6 4 0,-5 4-1,-4 2 1,-3 2 0,0 0 7,0 0-7,0 0-8,-4 0-18,-8 3 26,0 8-3,-1 4 3,5 3 0,4 1 0,4-1 0,0-1 0,0-2 0,1-3-12,10-1 8,0 0 4,2-6 0,1 1 0,0-3 8,-2-1-8,1-2 0,1 0 10,-3 0-10,0-8 0,-3-7 0,-1-3 0,-4-1-15,-3-4 8,0 2-4,0-2-20,-10 4 26,-6 4-2,-1 3 4,0 3 3,2 6 8,6 1 22,3 2-12,6 0-18,0 0 0,0 9-7,0 3-8,14-1 14,4-1 2,1-2 0,2-2 2,0-3 8,-3 0-14,3-3 3,-1 0 0,-3 0 8,-1-2-4,-2-8 5,-1-2-7,-1-3 5,-3-3-7,3-1 0,-6 0 1,-1 1 7,-5 1-4,0 1 5,0 3 19,-7 2-23,-6 2 12,0 1-17,1 1 2,1 2 13,5 1-14,3 1 6,3 1-7,0 0-7,0 2 6,0-1-5,5 1-1,13 0 3,1 0 4,7 0 0,-1 0 4,-1 8-1,-2 8-6,1 5 1,-4 4 1,-3 1-9,-1 5 10,-7 0 0,-4 2-1,-2 1-5,-2-1 6,0-3 6,0-2-2,0-3 15,3-7-19,5-4 4,0-3-4,3-4-10,6-3 6,6-4-7,4 0-38,6-2-24,-5-13-163</inkml:trace>
  <inkml:trace contextRef="#ctx0" brushRef="#br0" timeOffset="91301.0745">14231 13806 492,'0'0'0,"0"0"-7,0 0 7,0 0 4,0 0 27,0 0 21,82 8-45,-54-8 21,1 0-8,1 0-18,-5 0 20,5-5-15,-2-2-6,-1-3 10,-1 0-2,-6-1-9,-5 0 0,-3-3 11,-7 0-9,-5-1-1,0-1 2,0-1 2,-14 2-2,-5 0-3,-7 5 3,-2 3 17,-5 6-20,-3 1 0,-4 3 5,3 15 5,3 8-10,7 3 0,12 6-3,5 0 3,10 0 0,0-6 0,4-1 5,18-5-9,7-2 4,4-5 0,6-4 0,2-4-2,1-5-3,4-3-16,2 0-89,1-2-16,-1-12-88</inkml:trace>
  <inkml:trace contextRef="#ctx0" brushRef="#br0" timeOffset="91983.0774">15028 13672 195,'0'0'279,"0"0"-224,0 0-36,-94-12 13,61 12-25,8 3-2,2 10 14,5 5-19,4 5 4,1 3-1,7 1 1,5-1-6,1-4 2,0-4-4,6-1-3,6-4 7,3-3 0,0-5 0,4-2 1,1-3-1,5 0 0,-1 0 1,0-13-10,-5-2 9,-2-5 0,-5 1 9,-2-1 5,-6 2-8,1 4 27,-4 5-27,-1 5 46,0 4 6,0 0-25,0 0-33,0 8-21,0 6 21,0 4 0,2 2 8,4-4-10,4 0 2,2-4 0,3-3-5,5-3-1,3-5 4,6-1 1,0 0-12,1 0-24,2-5-54,-3-3-58,-3-1-113</inkml:trace>
  <inkml:trace contextRef="#ctx0" brushRef="#br0" timeOffset="92713.7687">15478 13731 16,'0'0'311,"0"0"-268,0 0 34,0 0 42,0 0-93,0 0 69,3-33-50,-11 33-30,-4 0 7,-5 1-22,1 14 0,-2 6 2,4 0 8,5 1-16,4-1 6,3-5-7,2-1-7,0-3 14,0-1 0,12-4-2,4-2-2,4-5 4,3 0 0,3 0-12,-4-8 8,5-7-24,0-4 28,-2-5-12,-1-4-1,-7-1 13,-3-6 0,-6-2 2,-3 0-2,-2-2 3,-2 1-3,-1 2 13,0 3 0,0 7-8,0 10 9,0 8 2,0 5 19,0 3-21,0 0-14,0 19-1,0 10-30,0 12 31,0 6 0,0 1 2,0 0 10,0-2-12,0-2 15,0-4 18,0-9-27,0-4-5,0-7-1,0-5 16,2-5-11,1-4-5,-2-6 0,1 0-1,-1 0 9,5-1-8,6-19 6,6-11 12,3-7-24,1 2 6,-3 7-5,-4 10-14,-4 10 19,1 9-1,0 0-1,1 3-24,1 15 23,0 3-10,0 4 13,-2 1-3,0-2 11,-2-3-8,-1-1 0,1-3-13,-2-6-31,1-3-67,0-5-88</inkml:trace>
  <inkml:trace contextRef="#ctx0" brushRef="#br0" timeOffset="96420.0215">17604 13421 179,'0'0'128,"0"0"-96,0 0 36,0 0 13,0 0-30,0 0 21,0 0-28,-13-47-10,7 43 8,0 0-40,-2 1 1,0 2-3,-1 1-9,-3 0 5,-3 1 4,-2 15 0,-2 2 9,3 6-3,1 5-6,0 5 0,3 3-4,1 3 2,1-1 2,3-3 0,5-3-8,2-4 11,0-5-6,15-6 1,8-2-3,5-5 5,5-5 0,5-6 1,1 0 13,0-3-6,0-12-8,-1-3 0,-6-3 8,-8-2-8,-5-1 0,-7-1 4,-5-1 2,-5 0 0,-2-1-5,-2 3 1,-14-2 9,-5 1-12,2 1 1,-4 0-4,1 3-4,6 2-26,-4 4-20,2 5-6,-1 6-41,-2 2-45,-2 2-171</inkml:trace>
  <inkml:trace contextRef="#ctx0" brushRef="#br0" timeOffset="96729.0934">17473 13577 436,'0'0'39,"0"0"-36,0 0 13,0 0 4,0 0 6,94 85-13,-65-64-13,-1-2 21,-1 0-13,-3-3-8,-5 0 0,-6 1-15,-4-1-39,2 0-68,-5-4-75</inkml:trace>
  <inkml:trace contextRef="#ctx0" brushRef="#br0" timeOffset="97203.0804">17974 13489 469,'0'0'10,"0"0"11,0 0 27,0 0-19,0 0-27,0 0 8,-10 55-10,23-19 1,-2 2 12,1-4-8,0-2-5,1-6 0,2-4-5,3-5-2,3-3 5,1-7 1,3-3 0,0-4 1,5 0 2,-1 0 0,1-13 22,-3-5-23,-2-3 3,-6-5 10,-8-1-14,-5 0 27,-4-3-18,-2 1 2,0 2-17,0 3 6,-6 5-79,-2 5 0,-1 7-195</inkml:trace>
  <inkml:trace contextRef="#ctx0" brushRef="#br0" timeOffset="97549.5743">18585 13430 560,'0'0'114,"0"0"-114,0 0 0,0 0 0,12 93 7,-9-60-8,0 0 1,-2-3 0,1 0 5,-1-1-4,-1 0-1,0-2 10,0-3-6,0-4-8,0-2-4,0-7-55,3-4-21,2-6-144</inkml:trace>
  <inkml:trace contextRef="#ctx0" brushRef="#br0" timeOffset="98079.0943">18593 13427 513,'0'0'25,"0"0"9,0 0 31,20-82-21,-5 71 31,0 1-43,4 6-27,7 4 4,2 0-6,0 3-3,-4 15 0,-3 6-11,-6 6 5,-11 0 6,-4 3-17,0 1 10,-17-3-41,-7-4 7,1-4 1,1-7-29,4-5 66,8-6 3,4-2 2,6-3 9,0 0 20,0 0 17,0 0-7,7 0-40,8-2 6,3 2-7,3 0 0,-2 0 0,4 13 0,-3 4 0,-1 1-1,-3 3-1,-6 0 2,-1 2 0,-9 1-6,0-2 6,-3 2 1,-15 1 3,-6-3 6,-2-4-2,-1-5-16,1-2 4,2-6-17,2-4 17,3-1-3,2 0-14,1-8-37,2-9-64,1-3-191</inkml:trace>
  <inkml:trace contextRef="#ctx0" brushRef="#br0" timeOffset="98895.1295">19114 13448 396,'0'0'102,"0"0"-60,0 0-12,0 0-12,0 0-14,0 0 28,76-2-15,-40 2-8,4 0 12,2 0-18,-3 0 3,0 0-6,-8 0-1,-7 0-54,-8 0-49,-11 0-142</inkml:trace>
  <inkml:trace contextRef="#ctx0" brushRef="#br0" timeOffset="99136.0816">19295 13450 473,'0'0'73,"0"0"-40,0 0-32,0 0 14,0 0-13,0 0 25,-6 111 26,6-72-53,0 0 27,0-5-23,0 0 2,0-6 6,0 0-12,0-6 0,0-3-1,-3-3-52,-2-4-30,1-6-96,-1-6-208</inkml:trace>
  <inkml:trace contextRef="#ctx0" brushRef="#br0" timeOffset="99344.0827">19223 13788 452,'0'0'122,"0"0"-83,0 0 5,0 0-44,0 0 6,0 0-6,61-4 1,-28 4 5,5-2-1,2 1 4,2-1-9,1-3 0,-3 1-39,-3-3-19,-4 0-67,-9 1-267</inkml:trace>
  <inkml:trace contextRef="#ctx0" brushRef="#br0" timeOffset="99737.073">19768 13366 609,'0'0'0,"0"0"-1,0 0 1,0 0 0,0 0 0,0 0 7,109 0 17,-66 0-20,-3 0 9,1-3-13,-1 0 0,-4 1-11,-8 0-4,-6 1-57,-8-1-54,-8 2-46</inkml:trace>
  <inkml:trace contextRef="#ctx0" brushRef="#br0" timeOffset="99972.1119">19986 13409 251,'0'0'68,"0"0"-25,0 0 31,-13 98-11,9-67-44,3 1 19,1-4-27,0-2-6,0-3 4,0-1-4,0 0-5,0-1 0,-2-1-1,-1-3-18,2-3 18,-1-4-56,1-2-79</inkml:trace>
  <inkml:trace contextRef="#ctx0" brushRef="#br0" timeOffset="100916.9353">20920 13658 516,'0'0'53,"0"0"-47,0 0-6,0 0 0,0 0 0,0 0 1,34 8 11,-18-8-10,3 0-2,0 0 3,0-8 18,-1-1-21,1-3 1,-1-1 1,-3 1 6,-3 0-9,0 4 1,-5 3 0,0 0-2,-4 2 7,-2 3-5,-1 0 0,2 0-23,0 9 13,1 6 8,-1 3-5,-1 5 3,-1-1 8,0 1 1,0-2 8,5-3-7,2-3-6,4-2 0,4-2 4,0-4-6,2-2 2,3-3 0,-2-2 11,3 0-4,1-5-6,-1-8-1,3-6-2,-2-3-9,-2-1 11,-1 4 0,-4 2-2,-3 8 18,-5 3-13,-1 6-1,1 0 10,1 0-19,1 9 7,0 6 0,-2 0 0,-2-1 5,-1-1-5,-2 1 18,-1-2-17,1-2 9,0 0-10,-2-3 0,0-3-2,0-1 2,0-1-39,-11 0-26,-11-2-55</inkml:trace>
  <inkml:trace contextRef="#ctx0" brushRef="#br0" timeOffset="101105.0805">21182 13440 468,'0'0'0,"0"0"-163,0 0 82,0 0-143</inkml:trace>
  <inkml:trace contextRef="#ctx0" brushRef="#br0" timeOffset="102312.5008">23119 13147 358,'0'0'85,"0"0"-20,0 0-12,0 0-46,0 0-7,0 0 6,-46-44 1,36 41 14,0 3-21,-5 0 0,-4 0 4,-4 5 10,-2 8-21,-3 7 7,1 3 0,5 2 1,2 0 2,4 0-3,8-3 0,7-2-8,1-2 0,0-3 1,7 0 7,9-2-1,4-2 1,4-1 0,1 1 4,2-2 6,-2 2-10,-1 2 0,0 2 1,-2 2 6,-5 2-7,-4 4 0,-5-1 0,-8 1-4,0-2 3,-8 0-1,-14-3 2,-5 0 10,-1-4-6,1-2 4,4-5-4,4-2 7,9-3-11,2-2 0,5 0 0,3 0-1,0-4 1,3-4 0,9-2 2,2 4 1,0 5-4,0 1 1,-1 0 0,1 15-3,-4 7 3,1 7 0,-10 5 5,-1 4 8,0 4-1,0-2 3,0-3-12,0-4 29,0-6-32,9 1 0,7-7 20,3-2-11,1-5-9,6-5 0,0-6-5,6-3-6,5-6-18,2-17-81,0-6-97</inkml:trace>
  <inkml:trace contextRef="#ctx0" brushRef="#br0" timeOffset="103114.546">23742 13179 381,'0'0'118,"0"0"-110,0 0-8,0 0 0,0 0 34,0 115-6,-3-67 31,-1-1-37,1 0 9,-3-4-22,2-2 2,-1-2-5,-3-4-6,2-3 3,-4-3 8,3-3-11,1-3-5,0-5-24,1-6-61,5 0 18,0-8-51,0-2-71,3-2 54</inkml:trace>
  <inkml:trace contextRef="#ctx0" brushRef="#br0" timeOffset="103644.0729">24172 13334 333,'0'0'77,"0"0"-25,0 0 20,0 0-66,-83-11 36,57 27-3,4 8-24,-1 7 15,3 7-26,4 4 5,3 1 1,7-3-10,5-3 0,1-5-2,0-6-5,16-3 1,2-5 12,3-4-6,4-4 10,2-4-3,4-6 2,1 0 12,0 0-18,-3-11 23,-2-5-25,-3-5 2,-4-6 29,-3 0-26,-7-5 12,-5 2-18,-5-1 0,0 2-7,-11 2 7,-7-2-11,-1 7-22,1 1-101,0 4-5,3 7-167</inkml:trace>
  <inkml:trace contextRef="#ctx0" brushRef="#br0" timeOffset="104175.6266">24478 13266 512,'0'0'175,"0"0"-169,0 0 3,0 0-18,0 0-6,0 0 15,69 43 6,-41-28 2,2 2-13,-1-2 5,-2 0 0,0-2 9,-4 0-4,-2-3-5,-2 2 0,-3-1 7,-2 1-14,-5-1 7,-5-1 0,-4 2-14,0 0 17,0 0-3,-10 0 7,-10 3-4,-3-2-3,1 4 0,0 0 3,0 2-3,-2 1 6,1 2-6,1-2 0,0 1 14,4-2-28,2-1 2,2-1-69,4-2 35,5-4-90,4-5-222</inkml:trace>
  <inkml:trace contextRef="#ctx0" brushRef="#br0" timeOffset="104486.0849">24940 13634 84,'0'0'368,"0"0"-364,0 0-4,0 0-3,0 0-8,0 0 18,2 77-8,-15-65 1,-4 3 0,-4 0 11,0-1-11,-4-2-29,-1-5-130</inkml:trace>
  <inkml:trace contextRef="#ctx0" brushRef="#br0" timeOffset="106477.3793">25580 13085 319,'0'0'1,"0"0"17,0 0-7,0 0-3,0 0 48,0 0-32,-19-16 18,14 14 4,1 2-42,-1 0 25,-2 0-25,4 0 0,0 0 4,2 0-7,1 0-1,0 0 0,0 0-7,0 0 1,0 0-41,0 0 15,7 0 31,9 0 2,1 0 5,5 0 5,2 0-5,-2-1-3,-6 1-3,-7 0 4,-5 0-6,-4 0 2,0 0 0,0 0-2,-3 1-7,-9 6 7,1-2 2,-2 0-10,4-2 5,2-2-8,2 1-24,4-2-56,1 0-92</inkml:trace>
  <inkml:trace contextRef="#ctx0" brushRef="#br0" timeOffset="118970.097">25603 13147 41,'0'0'329,"0"0"-310,0 0-14,0 0 14,0 0 16,0 0 13,16 0 11,-16 0-28,0 0 25,0 0-25,2 0-24,-2 0 14,0 0-15,1 0-2,-1 0 3,0 0 8,0 0-14,0 0 6,0 0-4,2 0 8,-2 0-10,0 0-1,0 0 0,3 12-10,4 9 9,2 9-10,-2 9 11,-2 6-5,-5 3 15,0 1 0,0-4 3,0-6-2,-3-4-7,-3-6-4,1-1 0,-2-4-2,3-3 2,1-4 0,0-2-2,1-4-4,2-3-27,0-2-45,0-3-13,0-3-11,0 0-150</inkml:trace>
  <inkml:trace contextRef="#ctx0" brushRef="#br0" timeOffset="119593.0988">26031 13240 458,'0'0'87,"0"0"-35,0 0 25,0 0-37,0 0 2,0 0-36,2-1-1,-2 1-1,0 1-4,0 19 0,0 8-13,0 7 24,-2 1-12,-2-1 1,-1-2 0,0-3 11,2-5-11,0-2 0,-1-5-1,1-2 4,0-2-6,-1-3-41,-1-4-40,2-1-1,2-6-115</inkml:trace>
  <inkml:trace contextRef="#ctx0" brushRef="#br0" timeOffset="120166.0852">26358 13121 549,'0'0'99,"0"0"-60,0 0-22,0 0-5,0 0-10,0 0-2,0-3-9,3 5-6,4 10 13,8 4-3,5 4 10,3 2-5,6 1 3,2-2 1,2 0-4,0 0 0,0-1 15,-1 0-19,0-2 4,-2-2 0,-7-3 2,-3 1 5,-8-4-7,-2 0 0,-4-2-5,-5 0-8,-1 0 11,0 1-13,-8 0 2,-9 0 14,-5 0-1,-2 0 0,-4 1 5,1-1-12,-6 0-20,2 2-24,5-2-21,1 2-88,7-2-11</inkml:trace>
  <inkml:trace contextRef="#ctx0" brushRef="#br0" timeOffset="121728.1168">26416 13508 106,'0'0'112,"0"0"-59,0 0 23,0 0-35,0 0-5,0 0-13,-21 10-18,16-8 36,1-1-10,-1 1-3,0 0 2,2-1-27,-3 2 0,0 2-3,0 0 4,1 0-2,-2 0-2,2-1 0,2 0-1,-1 0 5,2-1-5,1 0 1,-1-2 0,-1 2 1,2-1-1,-2 1 0,-1 0 0,-1 1 5,4-2-10,-1 0 5,2-1-15,0 0 12,0 1-7,0-2 10,0 0-2,0 0 2,0 1-4,0-1 1,0 0-13,0 0 10,0 0 6,5 0 0,8-1 17,2-7-4,7 1-13,3-2 0,5-2 4,5-1-8,2-1 4,2-1 0,-2 2-5,-4 1-34,-5 1-7,-8 2-48,-6 1-89</inkml:trace>
  <inkml:trace contextRef="#ctx0" brushRef="#br0" timeOffset="123110.1044">27004 12989 304,'0'0'110,"0"0"-78,0 0 22,0 0-13,0 0-38,0 0 14,0-6-15,0 4-2,0 0 23,0-3-12,3 0-11,3 1 7,0-1 11,1 1-5,3-1-13,1 1 0,1 0 8,0 1 6,0 2-14,0-1 0,-3 2-8,1 0 2,2 0 6,-1 0 0,-1 2 0,0 4 0,-1 2 0,1 0-1,1 3-3,-3 0 4,2 1 0,-1 0 0,-2 0-2,1-3 8,-3 1-6,-2 0 0,-2-2-6,-1 3 5,0-1-2,0 4 3,-4 1-3,-10-1 6,-4 0-1,0 3 3,-3 0 5,1 1-10,-2 1 0,2 0 4,-1-1-6,3 0 6,0-2-4,4-1 0,3-1 4,3 0-12,4-4 8,4 2-6,0-1-5,0-4 5,12 0 6,9 0-4,5-3 2,1-1-16,-2-3 8,0 0 10,-3 0-4,-3 0 14,-7 0-10,-6 0 1,-4 0 7,-2 0-8,0 0 13,0 0-5,0 0 21,0 0-14,0 0 8,-9 0-2,-3 4-16,-2 3-9,4 4 4,2 5 0,0 5-11,2 7 12,-4 5-1,3 2 7,0 3 6,-1-3-13,4-2 2,-1-1 6,-1-1-6,-1-3 3,1-2-5,-2-2 3,1-3 9,-5-4-12,-2-2 0,0-5 0,-3-2 7,1-1-7,-1-4-13,0-1 12,0-2-30,-1 0 3,0 0-4,-1 0-41,0-5 32,-3 1-91,-3-1-103</inkml:trace>
  <inkml:trace contextRef="#ctx0" brushRef="#br0" timeOffset="130714.6608">27969 13660 153,'0'0'39,"0"0"-28,0 0 38,0 0-9,0 0 34,0 0-20,0 0-4,30 3-1,-27-3-20,0 0 15,3 0-2,0-1-40,1-9 32,1 2-31,2-5 2,0-2-2,3-1 6,1-4-9,-5-3 0,2-2 13,1-5-21,-6-1 8,3-4 0,1-3 16,-1 2-4,2 0-12,-1 1 27,-3 1-16,-1 1 1,-1 2 0,-2 6-6,-3 5 38,0 8-39,0 6 15,0 5-18,0 1 18,0 0-32,0 0 12,0 0-18,0 14 10,-3 20 4,-6 15 4,-3 13 0,0 5 12,1-1-12,0-5 0,0 0 0,4-3 3,-1-2 1,2-1-4,3-3 1,2-4 0,1-3-2,0-4-3,0-3 4,0-4 5,0-3-5,0 0 0,0-6 0,0-4 7,0-5-12,0-6 5,0-5-6,0-4-5,0-1 16,0 0-5,0 0 0,0-4 2,3-11-18,6-3 6,-3-2-24,-2 3 28,1 1-26,-4 2 21,2 1 6,-1 0-35,1 5 13,2-3-11,-3 2-26,-1 0 7,-1-1-126,0 2 26</inkml:trace>
  <inkml:trace contextRef="#ctx0" brushRef="#br0" timeOffset="131719.0972">28137 13905 92,'0'0'133,"0"0"-65,0 0 3,0 0-21,0 0-8,0 0 24,0-38-48,0 30-2,5-3-7,1-1-1,2 0 27,3-2-25,-3 1 6,2 1 31,-2 0-40,4 2 20,-2-1-24,6-3 12,3 2-10,0-3-5,2 2 0,-3 1-2,-2-1 18,-1 3-21,-2 1 5,-4 2 0,-1 1 1,-2 2 3,-3 3-4,0 1 0,-3 0 1,0 0-2,0 0 1,0 0-8,0 0-11,0 0 16,0 0-26,0 0 29,-4 0-40,-7 0 31,-1 1 8,-4 11-27,0 1 24,3 1-19,6 3 2,2-2 13,4 2-4,1-2 7,0-2-5,7 1-39,9-3 40,1-1 9,5-4 0,-2-1 7,1-4-6,-2-1-1,-4 0 0,-2 0-2,-1-4-3,-2-6-15,-3 0 18,-6-2-3,-1-2 10,0-1 0,0-1-5,-5-2 3,-5 1-3,1 2 2,-1 3 7,0 3 6,2 3-15,3 3 0,2 1 6,3 2-3,0 0-6,0 0-5,0 5-4,3 2 12,8-1-5,2 1 5,1-4 11,2-2-4,-1-1 5,1 0 3,1 0-15,2 0 19,-2-4-16,-1-4 2,-2-2 1,-4-3 1,-4 0-6,-5-4-1,-1 1 4,0-1 3,0-1-5,0 2 13,-7 0 16,-3 3-28,-1 2 10,2 2-7,-1 3-5,4 3 25,3 2-13,3 1-2,0 0-3,0 0-8,0 0-2,0 0-15,7 0 16,10 0 1,4 0 3,3 0-3,-2 0 10,0 3-7,-2 11-6,-1 4 2,-2 4-3,-6 3 3,-3 5 1,-4-2 0,-2 1 3,-2-1 2,1-2-5,4-5 0,2-2-2,2-1-3,5-4-31,4 0-22,5-6-5,6-4-70,-1-4-259</inkml:trace>
  <inkml:trace contextRef="#ctx0" brushRef="#br0" timeOffset="132418.1283">29609 12986 623,'0'0'77,"0"0"-46,0 0-8,0 0 16,0 0-37,0 0-4,-6 9-23,1 25 22,2 13 3,-1 4 12,-1 2-6,2-2 3,-1-4 1,4-5-12,-1-4 2,1-9-3,0 0 1,0-5 2,0-3 0,0-1-3,0-7-44,0-4-33,4-5-66,-1-4-224</inkml:trace>
  <inkml:trace contextRef="#ctx0" brushRef="#br0" timeOffset="132856.7247">29559 13320 463,'0'0'98,"0"0"-85,0 0-24,0 0 18,0 0-7,94-11 0,-73 10 0,0-2 16,3 0-16,0-3 3,0-3 4,1-3-4,2-5-3,-2-4 0,-1-3-3,-4-3 3,-4-2 3,-4 2-3,-3 3 61,-5 3-27,-2 5-12,-2 5 20,0 5-15,0 6 35,0 0-62,0 0 4,-2 12-11,-11 19-4,3 15 11,-1 6 0,-1 1 1,6-5-2,2-3 1,1-7 0,1-5 5,2-1-5,0-3-2,0-1-14,6-2-54,0-7-51,2-6-178</inkml:trace>
  <inkml:trace contextRef="#ctx0" brushRef="#br0" timeOffset="133121.7223">30065 13451 740,'0'0'49,"0"0"-46,0 0-3,0 0-12,0 0-5,0 0 17,0 78 8,-3-52-7,0-4-1,-1-1 1,-1-1 7,2-1-16,0-1 0,3 0-90,0-5 10,0-6-203</inkml:trace>
  <inkml:trace contextRef="#ctx0" brushRef="#br0" timeOffset="134292.1078">30818 13263 342,'0'0'128,"0"0"-102,0 0 24,0 0-40,0 0 7,0 0-11,-39-24 2,22 24-8,-4 0 0,-1 0 2,1 3 16,-5 12-17,4 1-1,4 4 1,3-1 3,6-1-8,6 0 1,2 0-8,1-1-2,0 0 14,6-4-1,6-1 5,1-3 1,1-3-6,0-1 0,6-5 5,5 0 7,5 0-8,1-3-2,-4-11-2,-3-1-2,-7-3 2,0-1 0,-5-1 2,-1 2 40,-4 3-23,-4 4-8,-3 7 47,0 1-48,0 3 9,0 0-19,0 0-4,0 0-11,0 0 11,0 12 4,0 3-12,0 1 17,2 2-9,5-4 4,5-3-11,2-4 11,-1-1 0,3-3 5,-2-3-4,-1 0 11,1 0-12,1-5 0,0-6 4,2-6 10,0-4-10,2-2-2,-1-1 3,-4 6 5,-5 5-10,-2 5 3,-6 7 7,-1 1 7,2 0-17,-1 1-20,4 16 15,1 5-2,-2 4 7,3 0 0,1-1 8,3-1-13,2-1 5,1-2 0,-2-1 7,-4-4-6,-2-4-2,-4-1-11,-2-4-88,0 1 1,-18-4 23,-3-2-18,-4-2-90</inkml:trace>
  <inkml:trace contextRef="#ctx0" brushRef="#br0" timeOffset="136197.1108">31669 13270 210,'0'0'178,"0"0"-176,0 0 25,0 0-21,-1 90 27,1-64-19,0-2-3,3-1-1,7-3-9,-3-4 1,1-3 5,-2-2-3,1-4-4,2 0 0,-1-3 4,-1-1-4,3-3 0,-2 0 2,1 0 9,-3 0-7,1 0-4,-2-7 0,-4-6 9,1-3-8,-2-2-1,0 0 0,0 1 13,0 4 1,0 2 10,-2 5 25,-1 3-25,3 2-19,0 1-5,0 0 5,0 0-16,0 0-5,0 11 16,3 6-11,8 1 16,1-1-10,0 0 1,0-4 4,1-1-3,1-3 9,-1 0-6,2-3 0,1 0 0,1-3 0,-1-1-1,-2-2 5,-3 0-1,-5 0 1,-3-5-4,0-7 15,-3-2-5,0-1-12,0 1 2,0-4-5,0-2-1,0 2-1,0 0 7,0 2-5,0 8 3,0 1 2,0 4 7,0 2-5,0 1 0,0 0-2,3 0 0,18 0-11,6 0 17,4 4-6,2 1 0,-1 1-2,-3 0-2,1-2 4,-6 1 0,0-2 0,-3-1 10,-4-2-11,-4 1 1,-4-1 0,-3 0-6,-3 0 15,-3 0-9,2 0 46,-2 0-28,0-7-9,0-1-9,0 2 2,-4 2-4,-3 1 4,-5 1 3,-3 0-5,-2 2-8,0 0 6,0 8-2,-2 10-2,4 5 3,3 1 3,4 0 0,8-2-9,0 0-1,0-4 7,11-2 2,5-4-3,1-1 0,5-2 4,6-5 0,2-1 4,2-3 7,-4 0-11,-1 0 0,-2-6 16,-4-9-12,0-5 16,0-5-10,-2-7 23,2-2-23,-6-7-6,1-1-1,-3-2 2,-3 1 10,-4 1-15,-2 2 1,-1 5 13,0 1-3,-1 1-11,1 5 0,-2 3-1,-1 7-1,0 12-2,0 5-15,0 1 11,0 12-1,-12 19 9,-7 16 0,1 8 6,0 0-6,6-1 0,6-3-5,4-6-2,2-7 7,0-6 0,10-5-3,5-6-3,2-5 4,3-5 2,-2-5-1,4-5-15,0-1 16,1 0 0,4-10-4,-2-9 3,0-4 1,1-3 0,-5-4 5,-2-4-2,-1-4-2,-9-4 7,-3 1 0,-3-1 7,-3 3-15,0 3 0,0 6 5,0 9 23,0 8-6,0 8 4,0 5-17,-2 0-9,-5 16-9,-2 20-3,-4 14 12,1 8 4,7 3-4,5-4-6,0-4-1,5-5-41,10-7-27,2-9-52,0-7-167</inkml:trace>
  <inkml:trace contextRef="#ctx0" brushRef="#br0" timeOffset="136941.8193">33085 13405 400,'0'0'134,"0"0"-75,0 0 26,0 0-55,0 0-24,0 0 11,-15-43-17,7 43 8,-5 0-3,-4 3 4,-3 13-9,-1 8 0,3 1-7,3 0 3,6-1 4,3-3 0,4-3-12,2-2 12,0-4 0,0-5 0,0-3-18,0-2 12,7-2-3,3 0 9,3-7 9,2-9-6,3-2 0,-4-3-1,-1 3 6,-2 3-11,-5 4 3,-2 4 0,-2 6 11,-2 1-11,0 0-18,0 10-2,0 10 20,0 1-4,0 0 4,0-3 0,0-1 7,1-4-7,11-2 0,-2-4-5,5-3-7,2-4 9,4 0-12,4-10-37,-1-10 51,3-5-4,6-5 5,-2-3 1,-3 1 4,-7 2 14,-10 10 21,-7 7 14,-2 7 9,-2 6-18,0 0-41,1 11-4,5 15-40,-2 11 40,2 6 0,-1-2 5,1-2 3,1-4-8,-2-5 0,1-6 0,-6-2-1,0-2-16,-2-4-60,-25 0-33,-10-6-57</inkml:trace>
  <inkml:trace contextRef="#ctx0" brushRef="#br0" timeOffset="137907.5525">29553 13892 180,'0'0'430,"0"0"-394,0 0-27,0 0-9,0 0-10,0 0 10,0 70 5,0-27 33,0 1-16,0 3-20,-1 2 32,-5-3-34,2-1 0,-1-4 12,2-6-2,2-5-10,1-2 0,0-5 3,0-2-11,0-3 8,0-5-26,0-3-12,0-7-99,-2-3-83,2 0 20</inkml:trace>
  <inkml:trace contextRef="#ctx0" brushRef="#br0" timeOffset="138374.5232">29583 14220 681,'0'0'20,"0"0"-20,0 0-15,0 0-2,0 0 15,87-15-6,-71 15 8,-2-1 4,-1-1-1,2-1-4,4-2 1,4 1 0,2 0 1,8-6-1,-2-1-4,2-3 2,-3-4-19,-6-1 12,-6 0 3,-9-1 6,-6 1 11,-3-1 11,0 4 20,0 2 1,-3 5-38,-3 2 32,1 4-36,2 3 11,0 0-8,-5 0-4,0 13 0,-3 18-12,0 11 8,3 6 4,-1 0 0,3 0 0,-1-4 4,2-5-4,1-1 0,1-7 0,1-2 3,2-3-6,0-3-25,0-2-75,0-9-28,0-6-205</inkml:trace>
  <inkml:trace contextRef="#ctx0" brushRef="#br0" timeOffset="138867.1057">30035 14359 644,'0'0'137,"0"0"-117,0 0-20,0 0 0,0 0-5,0 0 5,51-41 0,-37 39 21,-6 2-11,0 0-10,-4 0 0,1 14-7,0 5 0,-4 4 7,-1 1 0,0 0-1,-6 1 1,-9 0 0,-4-2 0,-4-2 7,5-2-7,0-2 0,2-1 0,3-1-1,2-1 1,3-4-6,4-1 3,4-3-25,0-1 16,7-2-20,19-3 32,8 0 9,10 0-7,5-3 6,-4-5-8,-2 1-32,-8 1-33,-6 1-11,-10 1-24,-7-1-145</inkml:trace>
  <inkml:trace contextRef="#ctx0" brushRef="#br0" timeOffset="147535.4673">10067 14966 527,'0'0'56,"0"0"-36,0 0 44,0 0-13,0 0-23,0 0-7,0 0-16,0 0-9,0-3 4,0 3-28,0 0 27,0 0-67,0 0-44,-3 10 59,-7-1-157</inkml:trace>
  <inkml:trace contextRef="#ctx0" brushRef="#br0" timeOffset="147901.133">9821 15379 430,'0'0'193,"0"0"-153,0 0-24,0 0 50,0 0-33,0 0-13,3 0-15,0 0 2,-3 0-14,0 0 7,3 0-40,2 3-56,2-1-49,2-1-288</inkml:trace>
  <inkml:trace contextRef="#ctx0" brushRef="#br0" timeOffset="148167.1162">10403 15407 555,'0'0'79,"0"0"-76,0 0 6,0 0-9,0 0 4,0 0 4,0 5 13,0-5-20,0 0-1,0 1 0,0 4-45,0-2-104,-6 2-28</inkml:trace>
  <inkml:trace contextRef="#ctx0" brushRef="#br0" timeOffset="151059.9839">11296 14940 379,'0'0'64,"0"0"-55,0 0 13,0 0-14,0 0-4,0 0 28,5 43-12,-2-21 14,0 6-17,-1 0-14,1 3 27,-2-3-21,-1 1-3,0-1-1,0 1-1,0-2-4,0-2 0,0 0-16,0-6 8,-3 1-41,-3-2-4,0-5-39,1-5-103</inkml:trace>
  <inkml:trace contextRef="#ctx0" brushRef="#br0" timeOffset="151729.1232">11234 14944 352,'0'0'107,"0"0"-58,0 0-39,0 0 23,0 0 6,7-80-25,4 68 23,4 2-22,0 0-11,4 3 16,3 3-18,1 2 8,2 2-10,1 0 3,0 8-6,1 8 3,-3 2-5,-6 2-4,-5 1 9,-8 1-3,-5 1-12,0 1 10,-9-1 5,-11-1 9,-2-2-1,-2-3 5,3-6-13,4-3 0,3-2 16,2-5-8,8-1-8,4 0 0,0 0 12,0 0-22,0 0 10,4 0 0,11 0 3,2 0-3,5 0 0,2 6-2,1 8 5,-1 3-6,-2-1 3,-4 4 0,-4 1-6,-7 0-1,0 1-5,-5 1 3,-2 0-3,0-1 5,-18-2 4,-4 0 3,-1-4 13,-1-4-11,1-3 1,0-3-3,4-5 10,1-1-20,1 0-6,1-1-43,6-11 23,-2 0-61,6 0-103</inkml:trace>
  <inkml:trace contextRef="#ctx0" brushRef="#br0" timeOffset="153774.1202">11886 15123 344,'0'0'69,"0"0"-33,0 0 2,0 0-3,0 0 29,0 0-27,-33-33-15,20 32 0,-2 1-18,-3 0-4,-2 0 0,-2 3 15,3 8-21,2 3 6,1 4 0,4 3-5,3 3 8,2 0-3,4 1 0,1-4-28,2-3 23,0-3-3,6-2-4,7-1 5,1-6-2,5-1 9,3-5 0,1 0 12,2 0-15,1-11 3,-4-3 0,-1-2-2,-3-2 6,-6 0-4,1-3 1,-5 3 9,-2 0-11,-3 3 1,1 3 0,-4 3 26,0 4-7,0 0-4,0 4 20,0 1-24,0 0 7,0 0-18,0 0-18,0 4 8,0 10 10,0 4 5,1-1-5,7-4 2,3-1-5,2-2-5,2-5 8,1 1 3,-1-4 2,1-2-3,0 0 0,0 0 4,2-2-6,0-8 0,-3-2-14,1-2 5,-2 1-2,-1-4 11,-4 2 0,-2-2-3,-2 4 0,-1 0 3,-2 0 0,-2 3 12,0-1-3,0 4 0,0 2-1,0 1 0,0 4-8,0 0 12,0 0-3,0 0-11,0 0 2,0 0-1,0 0-11,0 0 10,3 1 2,3 6 0,0-3 3,0 2-6,4 2 3,-3-1 0,1 2 0,0 0 0,-4 2-5,3-2 1,-2 3 4,-1-2-5,-1 3 9,-1-2-4,-1 0 2,-1-1 4,0 1-6,2-1 0,1-1 2,3-1-6,0 0 4,0-3 0,0 3-6,0-3 20,-2-1-14,0 2 0,-2-1-4,-2 2-8,0-1 12,0 2 0,0-2-6,0 1 11,-9 1-5,-1-2 1,-4 1 11,-2-2-1,-2-2-11,0 0 0,2-3 15,1 0-14,0 1-1,4-1 0,2 0-6,3 0 4,2 0-21,3 0-1,1 0 17,0 0-8,0-1 15,0-2 0,5 2-5,7-3-2,2 0-7,7-2-10,-1 0 22,2-3 0,0 0 2,0-3 0,2 0 4,-3-3-6,1 0 2,1-2 0,-4 0 0,-4 2 0,0 2 0,-5 1 2,-2 0-1,-4-2-2,-1 1 1,-1-3 0,-1 2 24,1 2-24,-2-1 12,0 5 12,0 1-19,0 4 7,0 2-2,0 1-7,0 0-6,0 0 0,0 8-10,0 10 6,-3 4 14,0 2-7,3-3 0,0-1 4,0-2-4,3-4 0,13-3-14,1-1 13,2-6 2,2-3 4,-2-1-5,5 0 3,-2-10 9,2-6-12,-6 0 1,0-2-1,-4 0 4,-4 1-4,2 1 0,-3 3 2,0 2-3,-2 4 3,-4 4-2,-1 3 6,2 0-5,2 0-2,2 4-2,2 6-8,-4 4 7,-1-2 6,-1 1-2,-1 0 2,-1-1 5,-2 3-12,0 0 5,0 1 0,-3 1 9,-11 0-9,-2-2-19,-1-2-11,0-5-104,-3-7-87</inkml:trace>
  <inkml:trace contextRef="#ctx0" brushRef="#br0" timeOffset="154038.4123">12413 14891 468,'0'0'154,"0"0"-135,0 0-19,0 0-17,0 0 13,0 0-31,-11-9-11,9 9-61,-1 5-24,-2 2-120</inkml:trace>
  <inkml:trace contextRef="#ctx0" brushRef="#br0" timeOffset="155574.5375">13708 15018 395,'0'0'73,"0"0"-33,0 0-35,0 0 9,0 0 17,0 0-29,-35-9 12,34 15-5,1 12 2,-2 6 37,2 4-34,0 4 2,0 0-15,0-2 11,0-1-10,0-6-2,8 0-5,5-6-4,1-2 11,-1-7-2,3-4 0,2-4 4,0 0-4,1-5 2,0-10-1,-3-5 14,-3-2-15,-1-2 12,-6-3-12,-3 0 0,-3 0 0,0 1-1,0 5-13,-3 1 13,-7 4-7,-5 4 4,3 3 1,-3 3-3,3 1 5,0 2 1,3 2 0,3 1 7,3-2-4,3 1-2,0 1-1,0 0-12,0 0-8,9 0 11,6 0 9,2 0 1,0 0 1,0-2 0,1-2 1,0-1 1,1-1-4,2-3 0,-3-1 0,3-2-4,-6-4 6,-2-2-2,-1-1 5,-3-4 6,-3-1-8,-3-3 15,-3 3-12,0-1 31,0 0-16,0 4-9,-2 2 20,-2 4-31,1 5 20,-1 5-9,2 2-6,-1 3 24,3 0-30,0 0-9,0 24 5,0 13 1,0 16 3,0 9 5,7 5-5,-2 6 34,-2-1-26,-3 0 5,0-1-3,0-3 2,0-1-11,0-3-1,0-6 0,0-5 27,0-8-27,0-4 0,0-6 0,0-7 9,0-6-10,0-5 1,0-8-10,0-6-1,-5-3-9,-5 0 20,-5-16-6,2-8-21,-1-5 26,5-3 1,-1 4-10,7-4 2,1 5 8,2 2 0,0 0 0,0 4 0,0 3 0,8 0 0,8 2-1,5-1-2,3 2 3,6 0-2,4-3-6,2 0-47,1 1-35,-1-1-51,-5 2-198</inkml:trace>
  <inkml:trace contextRef="#ctx0" brushRef="#br0" timeOffset="156414.1286">14846 14744 371,'0'0'171,"0"0"-91,0 0-39,0 0-19,0 0 27,0 0-33,0 87 11,0-54 5,0 3-24,0 2 20,0-2-25,0-1 5,0-2-3,-2-1 0,-2-4-5,-1-4 0,1-1-11,-2-5 10,2-3-47,1-3-49,0-8-51,0-4-190</inkml:trace>
  <inkml:trace contextRef="#ctx0" brushRef="#br0" timeOffset="156848.1293">14812 15007 321,'0'0'210,"0"0"-197,0 0-4,0 0-9,0 0 0,87-31 3,-58 24-3,-1 0 0,0 1 4,-3 0 13,-3 1-15,-1 0 0,-5-3-2,-1-1 7,-3-2-7,-3-2 0,-2-1 1,-2-1 33,-5-1-1,0-2 7,0 1 5,0 2-23,0 1 10,0 6-2,0 3-21,-2 2 28,1 3-28,-1 0-8,2 0-1,0 15-15,-1 12 10,-1 9 4,1 6 1,-5 1 5,2-1-4,-1-3-1,1-3 5,0-3-1,3-2-8,1-2 1,0-2-26,0-6 21,0-3-93,1-4-25,4-7-15</inkml:trace>
  <inkml:trace contextRef="#ctx0" brushRef="#br0" timeOffset="158050.1249">15877 15049 476,'0'0'144,"0"0"-108,0 0-36,0 0 11,0 0-22,0 0 17,0 0-6,1 4 11,7 0-5,1-3-6,5-1 6,3 0-5,5 0 29,4-9-27,-4-3 5,2-3 1,-3-2 2,-4 1-18,-4 1 7,-4 2 0,-5 3 0,-1 6 0,-3 2 0,0 1 8,0 1-1,0 0-14,0 0 3,0 0-8,0 6 4,0 12 0,0 6 8,0 5 0,2-2 6,6-1-6,2-4 0,2-5 0,-1-5-1,0-3 1,-2-5 0,1-1-2,-1-3-3,0 0 5,6 0-4,-1-7 16,3-10-27,2-5 8,0-6 6,0 0-16,-1 1 21,-2 6-4,-1 4 0,0 8 1,-3 7-1,-1 2 0,2 0 2,-2 14-11,0 4 15,-3 0-6,-2 2 0,-2-2 4,-2-2 1,-2-2-5,0-2 0,0-2 7,0 1 2,-12-4-17,-4 1 8,-4-3-81,-1-5-42</inkml:trace>
  <inkml:trace contextRef="#ctx0" brushRef="#br0" timeOffset="158271.1313">16110 14843 629,'0'0'10,"0"0"-10,0 0 5,0 0-6,0 0 1,0 0-57,0-16-16,-3 16-122,-7 1-122</inkml:trace>
  <inkml:trace contextRef="#ctx0" brushRef="#br0" timeOffset="165862.0757">14609 15888 327,'0'0'107,"0"0"-75,0 0 20,0 0 2,0 0 4,0 0 16,0 0-39,1-24-3,-1 24-3,0 0-23,0 0-1,0 0-5,0 0 0,0 0-6,0 8-12,4 17 18,1 11-10,-1 8 22,0 5-16,-4 3 4,0-3 0,0-4 19,0-3-19,0-4 0,-4-5 6,1-6 5,0-3-14,2-3 3,-3-3-14,1-3-4,1-2-34,-1-6-8,2-6-60,1-1-140</inkml:trace>
  <inkml:trace contextRef="#ctx0" brushRef="#br0" timeOffset="167245.1276">14926 15993 317,'0'0'117,"0"0"-78,0 0 32,0 0-19,0 0-21,0 0 13,0-3-12,0 3-2,0 0 16,0 0-45,0 0 14,0 0-15,0 0-12,-4 1 9,-2 14 6,3 5-2,0 1-1,2 3 0,1 2-3,0-1 3,0 1 0,0 0-1,0-4 4,0-1-6,7-4-1,6-2-58,1-5 41,4 0-2,0-6-17,3-4 24,1 0-1,-1 0 17,0-3-14,-4-8 18,-1 1-4,-5-1 0,-2-2 8,-3 0 6,-1-3 8,-2 0-10,4-1 0,-4-1-3,0 3-9,-1 0 0,-2 6 5,0 2 14,0 4-4,0 3-3,0 0 10,0 0-22,0 0-19,0 10-10,0 9 29,0 2 11,4 1-11,4-3 0,-1-1 6,5-4-6,0 0 0,3-7-5,-2-3 1,4-2 2,-2-2 1,2 0 1,0-6 3,-1-9 0,-1-5-1,-1-3 11,-5-2-9,-3-2 3,-2-2 11,-4 3-10,0-2 13,0 3-21,0 2-5,-1 5-23,-8 4-49,0 7-27,-5 2-121</inkml:trace>
  <inkml:trace contextRef="#ctx0" brushRef="#br0" timeOffset="173633.1158">15641 16156 242,'0'0'165,"0"0"-124,0 0-16,0 0 23,0 0-42,0 0 6,0 0 4,0 35-8,0-19 24,0 5 4,0-1-24,0 1 9,0 0-16,0-2 3,0 1-6,0-3-2,0-1 0,0-4-51,0-1-22,0-4-39,0-4-121</inkml:trace>
  <inkml:trace contextRef="#ctx0" brushRef="#br0" timeOffset="174249.141">15892 15946 502,'0'0'0,"0"0"-10,0 0-2,0 0 12,0 0 8,0 0 13,83 9-3,-58 0 18,-3 2-36,-2 1 20,0 3-15,-2-1-3,-1-1 16,2 2-18,-2-2 0,0-3 1,-2 1 10,-2-3-13,2 3 2,-3-1-7,0-2 7,-6-2 0,-3-2-10,-3 1 9,0 1-7,0 1 8,-15 6 32,-3 0-29,-6 5 27,-4 2-30,0 1 0,-2 0 6,0 0-6,5-3-10,2-3-11,4 2-39,2-1-6,-1 2-65,4-1 38,3-5 85,10-6-249</inkml:trace>
  <inkml:trace contextRef="#ctx0" brushRef="#br0" timeOffset="175370.8969">16899 16041 534,'0'0'47,"0"0"-33,0 0-12,0 0 9,0 0 1,97-32-4,-66 28-1,0 0-5,-2 1 6,-6 3-16,-3 0 7,-5 0-74,-11 3-128</inkml:trace>
  <inkml:trace contextRef="#ctx0" brushRef="#br0" timeOffset="175613.8815">16845 16196 304,'0'0'122,"0"0"-122,0 0 9,0 0 55,0 0-28,0 0 4,64 16 9,-31-16-27,3 0-1,2 0-19,-5 0 4,-1-5-12,-4 0-6,-4 2-68,-5 0-38,-6 2-243</inkml:trace>
  <inkml:trace contextRef="#ctx0" brushRef="#br0" timeOffset="177122.1343">17863 15631 544,'0'0'80,"0"0"-44,0 0-1,0 0-18,0 0 11,0 0-28,0 10-17,4 17 17,1 14 17,-2 8 19,-2 7-1,-1-2-25,0-2-3,0-3-7,-1-7 6,-5-3-7,-2-1 1,2-2-24,-3-3-9,3-3-1,3-7-45,2-8-35,1-7-117</inkml:trace>
  <inkml:trace contextRef="#ctx0" brushRef="#br0" timeOffset="177630.1744">18265 15811 535,'0'0'69,"0"0"-34,0 0 13,0 0-45,0 0 2,0 0-3,-42-9-2,34 29 0,-1 9-3,0 6 10,1 3-1,1-2-5,2-1 0,5-4-1,0-5 2,0-3-4,12-5 0,5-7-9,4-3 2,2-6 9,6-2 0,5 0 12,5-20-3,3-4 2,-5-5-11,-4-3 17,-15 1-17,-8 1 3,-10 0-1,0 1 29,-9 4-27,-14 2 0,-6 5-4,0 7-33,-4 7-19,3 4-55,4 0-40,5 0-80</inkml:trace>
  <inkml:trace contextRef="#ctx0" brushRef="#br0" timeOffset="178148.1385">18565 15692 508,'0'0'129,"0"0"-87,0 0-41,0 0-2,0 0-7,0 0 1,25 0 7,-3 12 1,1 3 4,3 2-5,-3 1 9,0 1-15,-2 1 6,1-1 0,-2-1 5,1-1-5,-2-3 0,-2-1-3,-6-1 2,-5-1-4,-6-1-27,0 1 10,0-1 21,-13 7 2,-10 1 1,-8 4 5,-5 1-1,-2 1-6,-1 1 0,1 0 4,1-1-18,4 0 7,5-3-45,6-1-4,7-5-147</inkml:trace>
  <inkml:trace contextRef="#ctx0" brushRef="#br0" timeOffset="178778.7898">19672 15647 512,'0'0'62,"0"0"-47,0 0-14,-33 84 12,11-46 8,-5 0-3,-1-1-9,-2-2-7,2-4-2,0-2 2,3-5-13,0-2 6,4-3-32,2-4-14,4-5-81,6-7-144</inkml:trace>
  <inkml:trace contextRef="#ctx0" brushRef="#br0" timeOffset="179081.145">19443 15691 360,'0'0'143,"0"0"-134,0 0 5,0 0-1,0 0 7,62 84-6,-42-52-1,0-3-17,2-3 4,-2-3 0,1-4 1,-3 0-1,1-4-21,1-1-21,-5-2-52,-2-4 43,-1-5-163</inkml:trace>
  <inkml:trace contextRef="#ctx0" brushRef="#br0" timeOffset="179620.1275">19766 15536 248,'0'0'168,"0"0"-65,0 0-6,-98-37-81,61 37 7,-4 0 3,-2 6-25,-2 12 18,0 6-5,-1 7-13,6 6 2,6 7 4,4 4-7,11 3 0,5 0-7,5-2 7,6-4 0,3-4-8,0-4-2,13-4 6,10-1 4,2-5-2,7-3 4,6-3-12,1-7 10,3-7 0,4-7 2,2 0-1,1-10-1,2-10 9,-5-4-8,-3-4-1,-5-4 3,-4-2-2,-6-3 17,-3 1-18,-9 0 2,-7 1 6,-9 2-3,0 0-5,-5 0 0,-13 1-21,-6 2 11,-3 4-69,1 4-48,-3 5-185</inkml:trace>
  <inkml:trace contextRef="#ctx0" brushRef="#br0" timeOffset="180274.1551">20288 15463 345,'0'0'94,"0"0"-59,0 0-30,0 0 10,0 0-6,0 0-5,0 55 38,0-22-14,0 9-4,0 6 9,0 2-30,0-3-2,0-3 0,0-3 9,0-6-10,0-2 0,0-3 1,0-2-3,0 0 2,0-6 0,0-4-2,2-3-10,-2-6-33,0-3-55,1-6-154</inkml:trace>
  <inkml:trace contextRef="#ctx0" brushRef="#br0" timeOffset="180821.1499">20694 15596 344,'0'0'93,"0"0"-2,0 0-31,0 0-25,-83-3 28,65 13-45,1 10 1,4 7-12,0 6-3,2 4-4,7 3 0,0-3-2,4-4-5,0-4 7,0-3-2,7-7-5,9 0-7,3-6 14,5-3 0,5-4 2,0-6 0,6 0 3,-1 0 2,-1-14-1,-5-6 7,-4-6-18,-4-2 5,-6-4 0,-6 0 0,-5 2 4,-3-2-4,0 4 0,-5 1-42,-7 3-9,-4 7-20,-1 7-66,3 4-51</inkml:trace>
  <inkml:trace contextRef="#ctx0" brushRef="#br0" timeOffset="181358.2829">21002 15501 423,'0'0'56,"0"0"-56,0 0-10,0 0 10,0 0 4,0 0 1,62 0-9,-39 7 4,-1 3 0,4-2 20,0 5-13,1-1-5,1-1 6,-1 3-1,-2 0-10,-2-1 3,-4-1 0,-5 0-1,-4-1 3,-4 0 1,-3-3 18,-3 3-20,0-1 6,0 3 3,0 3-7,-7 1 17,-6 4-15,-4 2 31,-4-1-9,-3 2-27,0-2 10,-1 1-10,1 0 7,-1-2-4,0-1-3,0-1-35,-1-2-13,0-1-79,1-4-122</inkml:trace>
  <inkml:trace contextRef="#ctx0" brushRef="#br0" timeOffset="182767.1591">14537 16819 73,'0'0'508,"0"0"-446,0 0-62,0 0-14,0 0 9,0 0 5,9 82 11,-2-46 12,1 1-10,-2 1 26,0-1-33,-2 0-5,-2-2-1,-2-1-13,0-3 12,0 1-1,0-2-35,-6-1-2,-2-2-67,1-6-60,4-6-187</inkml:trace>
  <inkml:trace contextRef="#ctx0" brushRef="#br0" timeOffset="183426.1304">14992 16943 468,'0'0'150,"0"0"-125,0 0-25,0 0-20,0 0 20,0 84 19,0-46-18,0-3 6,0-6-4,0-4-3,5-4 0,7-8-2,2-2 4,1-4-12,3-2 15,-1-5-5,1 0 2,1-7-2,-3-11 0,1-4-32,-4-3 8,2-4 20,-6 2 7,-3 3-3,-4 1 3,-2 5 7,0 8-8,0 5 24,0 5 3,0 0-29,0 6-3,0 15 3,0 6-7,-2 0 12,2-3-10,0-3 5,5-3-2,9-4-1,3-3 4,1-5-1,-2-5 20,1-1-18,-5 0 12,1-12-4,-1-11 1,3-5 19,-3-5-22,0-3-3,-2-1 1,-6 4 2,-4 3-13,0 3 5,0 6-22,-10 5-4,-3 5-49,-1 7-45,-1 4-197</inkml:trace>
  <inkml:trace contextRef="#ctx0" brushRef="#br0" timeOffset="183998.6549">15644 17095 600,'0'0'48,"0"0"-48,0 0-12,0 0 12,0 0 43,0 0-13,14-46 17,-7 41-1,-1 3-39,1 1 10,3 1-17,4 0 2,0 0-9,-1 13 7,-2 5 0,-7 3-4,-2 7-26,-2-3 18,0 4-21,-16-4 10,-1-1 8,-3-1-27,-1-4 7,2-2 23,4-5 1,5-6 11,4-1-3,6-4 3,0-1-2,0 0 2,7 0 0,16 0 1,3-6 1,3-1 10,-1 1-11,-4 2 11,0 4-21,0 0 9,0 0-14,-1 0 5,-3 0-151</inkml:trace>
  <inkml:trace contextRef="#ctx0" brushRef="#br0" timeOffset="184561.1405">16268 16681 289,'0'0'366,"0"0"-272,0 0-87,0 0-1,0 0-6,0 0-4,-8 25-14,19-8 16,11-2 2,6-1-8,7-2 18,1-3-8,-4 0 2,-5 0 10,-4 1-14,-7 1 0,-3-2 5,-4 0-10,-2 0-1,-4 0-7,1 3 6,-4 0-8,0 2 7,0 2 8,-11 2-10,-4 4 10,-4-1-23,-5 3 23,-1 1 0,-4 1-3,1 1 3,1-2 0,3 1-39,4-2 37,5-3-5,1-3-21,5-4-27,3-5-119</inkml:trace>
  <inkml:trace contextRef="#ctx0" brushRef="#br0" timeOffset="185014.1382">17074 16901 489,'0'0'171,"0"0"-107,0 0-64,0 0-7,0 0 0,0 0 7,46-9 24,-15 3-16,5-1 5,-3 4-5,-2 2-8,-3 1-3,-4 0-21,-7 0-89,-7 0-68</inkml:trace>
  <inkml:trace contextRef="#ctx0" brushRef="#br0" timeOffset="185228.1252">17082 17075 294,'0'0'101,"0"0"-86,0 0-15,0 0 35,0 0 2,93 4 21,-59-4-29,0-4 2,2-2-25,0-1-6,-5-2-16,-1 1-93,-3 1-188</inkml:trace>
  <inkml:trace contextRef="#ctx0" brushRef="#br0" timeOffset="185765.1512">18110 16630 593,'0'0'147,"0"0"-120,0 0-14,0 0-21,0 0 8,0 0 0,-6 101 7,6-56-5,-1 1-2,1 3 0,-3-1 5,-2-4-2,-2-4 1,1-2-3,-2-9-1,4-1-2,-1-5-15,5-7-63,0-4-27,0-7-23,14-5-325</inkml:trace>
  <inkml:trace contextRef="#ctx0" brushRef="#br0" timeOffset="186374.1711">18635 16729 496,'0'0'56,"0"0"-46,0 0-6,0 0 7,0 0-11,-91 12 0,73 9 8,2 11-5,1 7 20,0 7-13,6 3-3,5-4 28,4-6-31,0-6-1,3-8-3,13-5-8,7-5 8,0-4-5,4-8 1,4-3 4,1 0 2,-1-11-2,0-5-7,-8-4-9,-4 1 15,-6-4 1,-6 2 22,-6-1 15,-1-1-17,0-3-9,0 1-11,0-1-35,-1 1-14,-6 2-20,4 5-98,0 3-49</inkml:trace>
  <inkml:trace contextRef="#ctx0" brushRef="#br0" timeOffset="187223.9269">18999 16622 545,'0'0'97,"0"0"-13,0 0-80,0 0 4,0 0-8,0 0-11,5-3 9,4 3-6,6 0 8,3 5 15,6 10-6,1 2 0,3 2-9,2-1 8,3-1-9,0-4 1,1-1 0,-1-1 3,-3-2-1,-5 1-2,-3-1 0,-8 2-14,-5-2 13,-5 1-4,-4 2-4,0 2 5,-8 3 4,-12 1 0,-5 3 1,-5 1 5,0 2-6,-1-1 0,1 3 4,1-2-12,4-2 8,1 0-40,6-2-18,1-2-21,4-4-56,4-4-234</inkml:trace>
  <inkml:trace contextRef="#ctx0" brushRef="#br0" timeOffset="187791.4643">20127 16642 468,'0'0'111,"0"0"-51,0 0-46,0 0-12,0 0 0,0 0 4,-44 86-6,23-56 0,-3 0 3,0 0-3,-1-1 3,-2-1-3,3-1 1,1-1-1,3-4-48,0-1 2,4-3-45,1-2-60,3-6-47</inkml:trace>
  <inkml:trace contextRef="#ctx0" brushRef="#br0" timeOffset="188136.1519">19895 16672 432,'0'0'66,"0"0"-65,0 0 9,0 0-8,0 0 33,0 0-21,73 83 8,-54-56-3,0 0-7,0 0 10,0-3-21,-1-3 7,1-1-8,-1-2 11,-2 0-16,-1-3 5,-6-1 0,-1-4-11,-4-4-11,1 0-15,0-6-49,-1 0-175</inkml:trace>
  <inkml:trace contextRef="#ctx0" brushRef="#br0" timeOffset="188790.808">20174 16431 332,'0'0'78,"0"0"11,0 0-27,-107-18-27,68 19 8,-3 14-34,0 6 21,2 0 19,4 7-29,0 2-2,3 2-15,0 1 5,3-1-12,7 3 4,3-1-1,8-1-3,5 3 0,4 1 4,3 2-6,0 2-4,1-3 10,13-1 0,4-5-2,3-2-1,3-3 3,1-4 0,5-4-2,1-4-5,5-4 4,4-1-19,2-4-23,0-2 42,-1-4 3,-3 0 0,-3-7 9,1-4 6,-1-6-10,-1-1 7,-1-3-2,-3-2 0,-3 0-9,-7-1 7,-2-1 22,-4-4-23,-5-1 2,1-4-9,-4-5 7,-2-1-15,-1 0 8,-3 4 0,0 1-6,0 5-2,-10 1 8,-9 4 0,-7 2-16,-5 5 9,-3 5-64,-2 3-19,0 3-46,1 3-250</inkml:trace>
  <inkml:trace contextRef="#ctx0" brushRef="#br0" timeOffset="189457.1475">20960 16502 407,'0'0'52,"0"0"20,0 0-35,0 0-20,0 0 21,0 0-18,-9-8 17,9 8-15,-1 7-17,-1 18 2,2 13-5,0 8 39,0 4-21,0-2-12,0-3-7,0-1-1,0-2 1,-2-5 3,1-3-4,-1-4 0,-1-4 0,3-5 5,-1-3-10,1-5-10,0-1-58,0-6-1,0-1-44,3-5-213</inkml:trace>
  <inkml:trace contextRef="#ctx0" brushRef="#br0" timeOffset="189827.1518">21267 16583 577,'0'0'144,"0"0"-107,0 0-37,0 0 0,0 0-8,0 0 13,11 94-7,-7-61 2,-1 1 0,2-1 5,-2-2-3,1-6 0,0-3-2,1-2-1,1-3-27,-1-5-55,1-5-20,2-4-79</inkml:trace>
  <inkml:trace contextRef="#ctx0" brushRef="#br0" timeOffset="190342.1466">21561 16544 512,'0'0'35,"0"0"-8,0 0 10,0 0 9,0 0-46,0 0 2,35 9 23,-16 4-20,0 3 7,4-6-12,0 1 1,1-1 9,1-2-10,-2 1 0,1 0 6,0 0-5,-2 0-1,-1 1 0,0 0 0,0-2 2,-3 0-2,-3-2 0,-3 3 0,-5-1 4,-4-1-4,-3 4 0,0-1 2,-3 5 29,-20 3 14,-12 2-30,-4 1 4,-4 0-11,3 2-16,2 1 6,4-5-35,3 2 26,2-1-9,1-2-54,0-5-36,-1-1-111</inkml:trace>
  <inkml:trace contextRef="#ctx0" brushRef="#br0" timeOffset="191408.0023">14761 17562 379,'0'0'103,"0"0"-18,0 0-24,0 0 18,0 0-31,0 0 1,-5-23-10,5 23-39,0 0-4,0 16-32,0 16 36,0 10 9,2 7-9,1-3 12,-3-2-12,0-5 2,3-5-10,-1 0 8,-2-6-5,0-2-10,0-2-31,0-5-31,2-2-30,0-5-27,1-4-56</inkml:trace>
  <inkml:trace contextRef="#ctx0" brushRef="#br0" timeOffset="192106.1445">15144 17647 374,'0'0'74,"0"0"-26,0 0-30,0 0-18,0 0-6,0 0 6,0 57 26,0-26 2,0-2-16,0 2-3,8-9-9,-1 1 0,3-7 3,-1-2-3,2-5 0,-1-5-4,2 0 3,-1-4 1,2 0 0,2-4 1,4-12 10,-2-3-11,2-3 0,-3-2 3,-6 2 0,-4 5-3,-3 0 10,-3 9 18,0 3 10,0 4-25,0 1 5,0 0-18,0 3-33,0 10-9,0 7 36,0 4 12,1 0-14,8-6 7,3-3-4,2-3 3,2-3-30,0-4 5,2-4 19,3-1 8,-1 0-3,2-7 3,2-10 0,-2-1 9,-1-4-8,-5-4-1,-7 0 37,-4 1-29,-5-1 49,0 3-13,-3 1-29,-15-1-8,0 4-7,0 2-17,2 3-27,2 4-33,7 6 5,1 0-149</inkml:trace>
  <inkml:trace contextRef="#ctx0" brushRef="#br0" timeOffset="192914.9352">16053 17753 540,'0'0'60,"0"0"-23,0 0-26,0 0 11,0 0 10,0 0 0,-14-5-10,14 0 34,0 1-38,0-2-2,0 0-16,2 0-2,8-1-2,5 2 4,-1 0 0,3 4 3,0 1-3,-1 0 0,3 4-7,-3 9-4,-4 0 4,-2 0-26,-6 4-4,-4-3 31,0 4-24,-8-1 29,-9-1 0,-2-1 2,2-3 11,3-5-11,6-2-1,5-2 0,3-3-1,0 0-1,0 0-3,2 0-31,10 0 25,7 0 11,2 0 8,-2 0-7,1 7-1,-7 3 0,-3 0-1,-5 2-18,-5 0 19,0 2 1,0 1 3,0-3 4,-9 1-5,-6 1 1,0-2-4,-3-2 4,1-2-5,-2-2 1,0-4 0,1-2 3,-3 0 2,4 0-5,1-3 0,2-5-11,6 1-9,4 1-59,4-4-46,0 0-91</inkml:trace>
  <inkml:trace contextRef="#ctx0" brushRef="#br0" timeOffset="193424.1593">16359 17545 589,'0'0'147,"0"0"-97,0 0-49,0 0 0,0 0-2,0 0-10,-3 0-12,9 0 20,10 0 3,4 6 7,5 2-7,2-1 0,1 0 7,-1 1-7,1-1 8,0 0-8,-2 0-16,0-1-4,-1 0-17,-3 2 25,-3-4 7,-8 4 9,-7-2-8,-2 4 3,-2 1-16,0 3 17,-5 2 2,-8 3 4,-6 3 3,-1-6 2,-1 0 9,-3 4-8,-1-5-6,-2 5-11,0 1 5,2-5-24,1 3-2,3-4-43,2-2 11,7-1-12,3-6-110</inkml:trace>
  <inkml:trace contextRef="#ctx0" brushRef="#br0" timeOffset="193920.1586">17376 17680 340,'0'0'200,"0"0"-109,0 0-37,0 0-2,0 0-39,0 0-13,-1 0-8,12 0 8,12 0 3,9 0 31,3-4-34,7-4 12,-3 1-12,-5 3-6,-1 2-63,-11 2-82,-11 0-99</inkml:trace>
  <inkml:trace contextRef="#ctx0" brushRef="#br0" timeOffset="194137.1453">17430 17875 151,'0'0'87,"0"0"-5,0 0-20,82 0-16,-54-5 7,5-4-27,1 2-13,-2-3-13,-3 3-7,-3 3-77,-7-1-89</inkml:trace>
  <inkml:trace contextRef="#ctx0" brushRef="#br0" timeOffset="194819.4677">18386 17459 288,'0'0'253,"0"0"-158,0 0-46,0 0-16,0 0-19,0 0-14,0 0-3,0 20-11,0 8 14,3 10 24,3 4-11,3 6-5,-5 2 3,0-3-6,-4-1-8,0-5 3,0-4 0,0 0 7,0-6-2,0-4-5,0-1 0,0-4-16,1-2-23,-1-5-62,0-4-30,0-7-179</inkml:trace>
  <inkml:trace contextRef="#ctx0" brushRef="#br0" timeOffset="195464.8665">18937 17528 355,'0'0'113,"0"0"-34,0 0-10,0 0-28,0 0 6,0 0-47,-5 26 2,5 4 13,0 8 11,0 2-12,0-1 12,0-2-21,0-6-5,0-1 0,0-4 5,0-2-8,0-3 3,2-3-26,1-3-9,1-3-49,1-4-52,1-7-157</inkml:trace>
  <inkml:trace contextRef="#ctx0" brushRef="#br0" timeOffset="196021.1606">19217 17474 281,'0'0'362,"0"0"-304,0 0-58,0 0-26,0 0 26,0 0 0,58 33-4,-29-19 3,1 1 1,1-2 0,0 3 14,-1-3-14,-2 0 1,-1 0 2,-6-3-3,-1 1-1,-7-4-4,-1 1 5,-6-5-8,0 1 8,-3 1 0,0 0 0,-3-1-9,0 2-6,0 2-5,0 3 14,-9 6 6,-7 2 21,-4 4 12,-1 3-12,-2 1-14,0 0-13,-4 0 6,0 0 0,0-3-4,4-3-18,3-3 4,4 0-27,7-4-46,1-5-110</inkml:trace>
  <inkml:trace contextRef="#ctx0" brushRef="#br0" timeOffset="196625.6527">20288 17536 250,'0'0'309,"0"0"-205,0 0-74,0 0-11,0 0-19,0 0-1,2 6-7,-2 14 4,-9 5 4,-4 7 9,-1-1-3,-5 2 6,0-1-12,-1-2-4,1-4 4,0-2-26,3-3-29,1-3-3,2-4-49,2-6-117</inkml:trace>
  <inkml:trace contextRef="#ctx0" brushRef="#br0" timeOffset="196960.1597">20123 17546 374,'0'0'135,"0"0"-120,0 0-7,0 0-8,0 0 22,0 0-6,42 104 2,-27-74-12,2 2 1,6-6-7,1-1 6,4-4 0,0-7-3,1 1-6,-4-5-4,-4 0-27,-6-3-16,-6-4-69,-2-3-150</inkml:trace>
  <inkml:trace contextRef="#ctx0" brushRef="#br0" timeOffset="197565.1589">20362 17482 546,'0'0'64,"0"0"-16,0 0-33,-100-47-10,65 43-9,-2 2 4,-3 2 0,2 0 6,3 4-1,2 9 11,3 0-9,3 7-1,3 2-8,5 8 2,2 6-5,5 9-2,4 5 9,3 3-2,4 0 0,1-4-2,0-5 2,3-5-4,14-6-5,7-4 0,6-8-3,4-3 12,4-8 0,-2-5 6,3-5-5,0 0-1,2-5 0,-1-10 6,0-1-5,-5-1-1,-4 1 7,-1-1-1,-3-2-12,-5-2 0,-1-2-8,-6 0 13,-3-2-12,-6-2 13,-3-2 21,-3-2-13,0-1 26,0 0-13,-8-1-8,-2 2 5,-2 2-18,2 2-4,-1 4-29,2 4-47,0 2-113</inkml:trace>
  <inkml:trace contextRef="#ctx0" brushRef="#br0" timeOffset="198213.0925">21166 17359 511,'0'0'89,"0"0"21,0 0-93,0 0-10,0 0-7,0 0-12,0 16 4,0 9-4,6 10 12,1 5 29,-1 4-10,-3 4 8,2 4-15,-2-9-12,-2-1 0,1-4-1,-2-9 10,0-2-4,0-5-5,0-1-8,0-1-9,0-4-60,0-2 16,0-4-12,0 0-54,0-3-102</inkml:trace>
  <inkml:trace contextRef="#ctx0" brushRef="#br0" timeOffset="198766.1564">21537 17534 565,'0'0'34,"0"0"-9,0 0-25,0 0-8,0 0 1,0 0 12,-51 18-5,44 3 0,1 5 6,3 7-6,0 5 2,3-4 0,0-2 5,0-5-2,0-6-5,0-3 0,3-4-6,6-7 6,1-2-3,-1-3-8,4-2 6,1 0 9,3-5-4,1-8 10,-1-4 0,0-4-11,-4 1 1,-5-2-2,-2-3 2,-3 0 0,-3 1 7,0 1 34,-3 7-40,-11 1 6,-4 2-7,1 6-19,0 1-44,1 3-36,4 1-142</inkml:trace>
  <inkml:trace contextRef="#ctx0" brushRef="#br0" timeOffset="199317.1663">21787 17457 409,'0'0'160,"0"0"-85,0 0-9,0 0-53,0 0-6,0 0-7,7-1-20,2 1 17,6 5 4,6 4-1,2 0 8,3 1-1,-1-2-13,-2 1 6,-3-2 0,0 3-2,-5-2 2,1 6 0,-1 1 1,3-2 10,-3 0-17,-2-3 6,-5-1 0,-4-2-2,-4 3 2,0 3 0,0 7-2,-13 3 6,-11 5 20,-6 1-17,0-1-5,-3 4 2,1-7-4,2 1 0,0-2-1,5-3 1,-1-3-36,4-4-36,4-2-38,3-6-71</inkml:trace>
  <inkml:trace contextRef="#ctx0" brushRef="#br0" timeOffset="200355.2226">15043 18300 426,'0'0'136,"0"0"-85,0 0 13,0 0-41,0 0-17,0 0 11,0 65-16,0-26 13,0 5 6,0 4-5,0-3-11,0 1-4,4-3 3,-1-5-8,-1-2 5,-2-3 0,0-5-2,0-2-27,3-3-16,3-5-19,1-6-20,3-6-63</inkml:trace>
  <inkml:trace contextRef="#ctx0" brushRef="#br0" timeOffset="201226.0261">15390 18543 487,'0'0'74,"0"0"-40,0 0 17,0 0-38,0 0-6,0 0-10,-11-2 3,11 20 0,0 8 6,0 1-5,1 2 9,8-2-4,0-2-2,-2-4-8,4-4-2,-4-2-1,1-7 3,1-4-26,-1-2 13,3-2 11,3 0-7,0-14 10,3-6-2,2-1-3,-1 0 1,-4 0 3,-5 2 4,-4 1 11,-5 2-6,0 5 25,0 0-21,0 7-3,0 2 17,0 2-23,0 0-1,0 9-34,0 9-1,2 0 31,4 2 5,3-4-6,0-2-2,1-4 8,4-2 0,0-2-1,3-3-6,4-3 5,-3 0-6,4 0 8,1-3 4,-5-11-1,1-4 0,-4-3 18,-3 0 5,-3-3 15,-3 2 3,-2 0-18,-3 4 28,-1 0-34,0 2-1,0-2-7,0 1-12,-1 3-8,-5 4-15,2 4-81,2 1-6,2 4-79</inkml:trace>
  <inkml:trace contextRef="#ctx0" brushRef="#br0" timeOffset="201946.1706">16144 18630 353,'0'0'138,"0"0"-70,0 0-32,0 0-1,0 0-12,0 0-23,-8 12 2,8-2-1,-1 6 5,1 0 9,0 1-15,0 0 0,0-3 4,0 1-4,6-1 4,2-3-10,2-2 0,0-4 0,2-3-8,5-2-12,-2 0 22,1 0-17,-2-6 21,-3-1-2,-2-4-1,-1 1 3,-1 2 0,-3-2 4,-1 0 18,-3 3-2,0-1 18,0 4-3,0 1-32,0 3 31,0 0-34,0 0-1,0 0-2,0 0-27,0 15 26,0 5-3,2 2 11,0 2-4,-1 2 0,1 1-25,-1-2 24,4 3-14,-1-4-6,2 1 7,-2-7-49,1-3-16,-1-9-154</inkml:trace>
  <inkml:trace contextRef="#ctx0" brushRef="#br0" timeOffset="202606.8075">16486 18469 509,'0'0'53,"0"0"-53,0 0 0,0 0-20,0 0 20,0 0 4,44 24 1,-27-16 0,1-1 0,-3 2 4,1-3 22,-1 0-29,1 0 2,1-1-1,1 0 4,2-1-14,2-3 7,3 1 0,0-2 11,2 1-11,-6 1 2,-6-2 0,-6 1-2,-6-1-2,-2 0-1,-1 3 3,0-3 39,0 0-10,0 2-2,-1 4-11,-10 4-3,-2 4-2,-5 4-11,-1-1 2,-1 2 2,-2 4-3,0 2 0,2-2 5,2-2 2,3-3-16,3-1 3,3-4-29,5-2 5,1-1-40,3-7-31,0 0-153</inkml:trace>
  <inkml:trace contextRef="#ctx0" brushRef="#br0" timeOffset="203324.1637">17889 18594 375,'0'0'113,"0"0"-86,0 0-27,0 0 0,0 0 7,0 0 53,58 6-12,-29-4 12,5-1-34,2 1-16,5-2 0,1 0-10,0 0-10,-3 0-77,-7 0-107</inkml:trace>
  <inkml:trace contextRef="#ctx0" brushRef="#br0" timeOffset="203546.1531">17971 18755 250,'0'0'84,"0"0"-41,0 0-36,0 0 10,0 0 58,0 0-6,45 2-15,-16-2-18,3-10-27,4 0 9,2-1-18,2 1-12,-6-1-89,-3 2-165</inkml:trace>
  <inkml:trace contextRef="#ctx0" brushRef="#br0" timeOffset="204131.1556">18805 18454 350,'0'0'313,"0"0"-223,0 0-68,0 0-17,0 0-5,0 0 0,0-3 1,0 5-11,6 20-6,0 10 16,-1 6-2,-5 5 10,0-1-2,0-3-6,0-1 2,-3-3-3,-2-2 1,1-2-8,-2 1-18,-1 0-12,-2-1-7,-1 1-44,-1-2-43,3-6-43</inkml:trace>
  <inkml:trace contextRef="#ctx0" brushRef="#br0" timeOffset="204886.1656">19281 18523 343,'0'0'115,"0"0"-55,0 0-30,0 0 1,0 0-2,0 0-10,-10-6 24,10 6-23,-2 0 8,2 0-13,0 0-7,0 0-16,0 0 7,0 0 1,0 0-2,0 0 4,0 0 7,0 0-2,0 0-1,0 0-6,0-3 9,0 3 17,0 0 11,0 0-30,0 0 8,0 3-15,0 18-23,0 8 23,0 7 0,0-3 3,0-1-4,0-2 1,-1-3 0,-5-2 0,3 0 0,-1-4-11,2-3-13,2-3-31,0-6-19,0-5-65,0-4-161</inkml:trace>
  <inkml:trace contextRef="#ctx0" brushRef="#br0" timeOffset="205464.1523">19424 18433 491,'0'0'153,"0"0"-85,0 0-68,0 0-6,0 0 6,0 0 3,60 17 3,-39-6-7,0 4 1,1-1 0,-2 3 4,-2-2-4,1 1 1,-4-2 1,1 0 2,4-3-4,1 0 0,1 0-10,-4-1 10,0-4 0,-8 2 4,2-1-1,-4 1 5,-4-1-11,-1 2 3,-3 0-16,0 2 16,-3 1 4,-14 0-4,-5 4 27,-4-2-27,-1 4 20,0 0 3,0-3-19,2 5-4,2-1 0,1 2-5,1-1-15,3 1-50,2-3-13,2-7-36,4 0-116</inkml:trace>
  <inkml:trace contextRef="#ctx0" brushRef="#br0" timeOffset="206170.3043">20639 18419 400,'0'0'59,"0"0"-58,0 0 19,-56 94-11,33-61-7,-4-2 9,-3 1-6,2-5-5,3-1 0,-1-4-12,4-1 11,4-1-117,-1-8-105</inkml:trace>
  <inkml:trace contextRef="#ctx0" brushRef="#br0" timeOffset="206538.1371">20379 18475 314,'0'0'153,"0"0"-92,0 0-58,0 0 10,0 0-13,0 0 30,44 74-16,-30-52-12,2 2 9,1 1-11,0-7 1,2-2 1,-4-1 0,2-1-4,-5-4-3,1 1-49,-3-7-12,-2 2-44,1-2 1,-6-3-150</inkml:trace>
  <inkml:trace contextRef="#ctx0" brushRef="#br0" timeOffset="207188.1419">20603 18377 308,'0'0'41,"0"0"19,0 0-27,-94-46-19,69 38 8,0 5-9,-1-1 24,1 4-18,-1 0 11,-2 5 8,0 11-37,1 6 24,0 7-23,2 8 4,4 4 2,0 7-6,7 2 6,4-2-6,6-1-2,4-2 0,0-3 0,6-3-12,14-4 4,7-2 3,5-6 5,5-5 14,6-8-14,2-8-1,0-6 1,1-3-14,0-15 13,2-6 1,4 0 0,-4-5 7,-4 1 6,-8 0-11,-10 3-2,-10 3 0,-6-1 21,-5 0-13,-2-1 9,-3-1 5,0-2-16,0-2-6,-13-1 0,-2 0 10,-6 1-19,-1-1 9,-3 4-17,-1 1-16,0 8-43,1 4 4,1 5-48,2 5-47</inkml:trace>
  <inkml:trace contextRef="#ctx0" brushRef="#br0" timeOffset="207810.1457">21288 18282 404,'0'0'25,"0"0"48,0 0-24,0 0-28,0 0-21,0 0 1,13 62 36,-10-27-2,-1 1-22,1 2 23,-3-1-36,0 1 1,0 1 6,0-3-1,0-1-6,-3-4 0,-5 1 4,0-2-4,3-1 0,1-1 0,2-4 0,1-4-47,-1-4 12,2-5-26,0-7-143</inkml:trace>
  <inkml:trace contextRef="#ctx0" brushRef="#br0" timeOffset="208283.1652">21664 18404 479,'0'0'96,"0"0"-83,0 0-9,0 0-4,0 0-2,0 0 2,9 23 2,-8 3 15,-1 4 41,0 0-29,0 0-16,0-2 1,0-2-10,0-2-8,0-4-11,0-4-45,2-1-1,-2-4-58,0-5-121</inkml:trace>
  <inkml:trace contextRef="#ctx0" brushRef="#br0" timeOffset="208914.1759">21907 18377 624,'0'0'80,"0"0"-40,0 0-40,0 0-7,0 0-3,0 0 10,-3 0 0,15 0-9,2 8 15,3-2-6,2 1 0,3 1 5,3 1-3,-1-2-1,0 1-1,0-1 7,1 1-4,-1 2-3,-3 1 0,0-1 7,-5 1-16,-5-2 9,-4-1 0,-1-1-4,0 1 7,-3 1-3,-2 1 0,-1 1 0,0 4 1,0 2 0,-11 4 2,-6 1 11,-4 2-11,-1 0 0,-2 0 1,-1-2 1,-2 0-9,1 2 4,1-3-21,0 0-2,2 0-2,2-4-38,2-5-56,3-8-118</inkml:trace>
  <inkml:trace contextRef="#ctx0" brushRef="#br0" timeOffset="211028.1732">22277 15704 212,'0'0'4,"0"0"10,87 11 54,-53-10-28,-1-1 0,-3 0-33,-3 0 4,-5 0 2,-3 0-6,-4 0-14,-3 0-30,-3 0-192</inkml:trace>
  <inkml:trace contextRef="#ctx0" brushRef="#br0" timeOffset="211456.0474">22268 15897 492,'0'0'143,"0"0"-94,0 0-18,0 0 0,0 0-24,0 0-14,12 0 2,11 0 5,5-2 17,3 0-12,-1 0 3,-2 0-1,-4-1-7,-6 0-7,-3 2-26,-7-1-102,-5 1-83</inkml:trace>
  <inkml:trace contextRef="#ctx0" brushRef="#br0" timeOffset="213796.1681">23395 15332 556,'0'0'71,"0"0"24,0 0-42,0 0-34,0 0-19,0 0-15,0 44 15,0-5 8,0 9 3,0 4 24,0-2-23,0 2-2,0-3-1,0-2-8,0-3-1,0-2 0,0-3-1,0-2-3,-8-3 4,2-4-7,2-5 6,1-4-22,0-1-11,3-8-76,0-4-54,0-8-152</inkml:trace>
  <inkml:trace contextRef="#ctx0" brushRef="#br0" timeOffset="214269.1723">23885 15463 136,'0'0'280,"0"0"-180,0 0 4,0 0-38,0 0-4,-92-3-58,71 35-4,-1 7 1,4 3 15,2 0-6,5-3-9,8-2-1,3-6 0,0-4-15,9-4 15,13-6-12,4-6 15,8-6-4,0-5 2,1 0 4,-3-5 2,-2-9 2,-8-4-9,-5-1 8,-6-3 1,-6-1-10,-5-3 1,0-2-12,-8 1 11,-7 0-26,-3 4-17,0 4-38,0 4-103</inkml:trace>
  <inkml:trace contextRef="#ctx0" brushRef="#br0" timeOffset="214749.8383">24412 15513 515,'0'0'99,"0"0"-55,0 0-22,0 0-1,-103-12-1,69 29-19,3 6 0,5 11 3,7 6 7,7 1-18,6-2 7,6-4-8,0-7-3,0 0 8,16-6 3,2-4-2,3-4 4,3-7-3,4-5 1,2-2 0,1 0 13,-1-9-3,-6-9 1,-3-7-11,-5-2-3,-5-5 3,-6-2 0,-5 0-6,0-2-4,0 2 9,-8 4-35,-5 6-26,1 4-114</inkml:trace>
  <inkml:trace contextRef="#ctx0" brushRef="#br0" timeOffset="215266.1682">24738 15424 644,'0'0'111,"0"0"-52,0 0-57,0 0-4,0 0-16,0 0 6,16 24 11,5-6 2,4 0 0,4 0 1,-1-1 4,-1 0-10,-1-2 4,0-2 0,-4 1 4,1-4-4,-4 1 0,-7-6-1,0 2 3,-3-4-2,-6-2 0,0 2 0,-3 0 0,0 3 0,0 6 0,-6 3-3,-15 6 8,-7 6-5,-8 2 0,-5 3 4,-2-1 1,1 0-2,-1-3 2,2-1-5,2-1-28,3-2-55,4-6-98</inkml:trace>
  <inkml:trace contextRef="#ctx0" brushRef="#br0" timeOffset="216049.9522">22595 16770 302,'0'0'154,"0"0"-95,0 0-23,0 0 8,0 0-19,0 0-1,43-12 24,-16 12-10,3 0-4,1-2-18,4 1-9,2-1-3,3 1-4,-3-1-10,-2 2 0,-10 0-102,-11 0-117</inkml:trace>
  <inkml:trace contextRef="#ctx0" brushRef="#br0" timeOffset="216291.1759">22596 16907 194,'0'0'105,"0"0"-32,0 0-5,0 0 10,0 0-26,0 0 9,107 17-21,-67-17-19,4 0-12,-5-10-9,-1 1-6,-5 1-26,-7 3-63,-5 2-51,-2 0-82</inkml:trace>
  <inkml:trace contextRef="#ctx0" brushRef="#br0" timeOffset="217006.1741">23499 16414 501,'0'0'52,"0"0"-39,0 0 30,0 0-20,0 0 4,0 0 13,0-10-39,0 17-2,0 17 1,0 11 0,3 7 39,0 4-25,-3-1-1,2-2 8,-2-1-14,0-1-9,0-2 2,0-1 0,-2-4 3,-7 0-2,2-6 0,-4-4-1,4-5-29,-1-6-21,4-4-43,1-6-12,3-3-29</inkml:trace>
  <inkml:trace contextRef="#ctx0" brushRef="#br0" timeOffset="218063.0897">23971 16559 394,'0'0'121,"0"0"-59,0 0-25,0 0 9,0 0-2,0 0-44,-25-42 44,21 40-21,1 2-14,-3 0 2,-1 4-11,-6 15 0,-1 8-2,-1 8 0,0 0 0,6 1 3,3-5-1,3-2 0,3-4-7,0-4-3,9-3 3,6-2 7,4-6-4,4-5 4,1-5 0,4 0 14,-1-4-6,1-10-7,-4-3-1,-6-4 0,-5-3 5,-5 1-4,-6-2-1,-2 1 2,0 1-2,-10 2-1,-3 1-7,1 5-36,2 3-15,1 3-46,1 4-143</inkml:trace>
  <inkml:trace contextRef="#ctx0" brushRef="#br0" timeOffset="218464.059">24420 16460 428,'0'0'124,"0"0"-62,0 0 24,0 0-69,0 0-11,0 0-6,0 52 0,0-11 7,0-2 3,0-5-8,0 0 10,0-6-11,0 0-1,0-5 9,0 2-4,0-4-7,0-2 2,0-1 0,0-3-7,0-2-8,0-3-40,9-5-75,4-5-204</inkml:trace>
  <inkml:trace contextRef="#ctx0" brushRef="#br0" timeOffset="218984.1723">24845 16422 224,'0'0'324,"0"0"-258,0 0-52,0 0-14,0 0 0,0 0-12,55 31 19,-31-17-9,4-2 2,1 2 0,-2-2 6,-2 0-6,-3-2 2,-1 1 1,-3-2-3,-6 0 0,0-3-1,-8-2 1,-1-1-7,-1 2-2,-2-2 9,0 4-5,0 4 11,-15 6-6,-5 2 2,-6 7 0,-3 1 22,-4 2-17,-2 4-5,-3-2 0,-5 1 2,1-2-8,-1-3-17,4-3-46,5-4-52,7-4-188</inkml:trace>
  <inkml:trace contextRef="#ctx0" brushRef="#br0" timeOffset="219720.1753">22828 17653 440,'0'0'167,"0"0"-123,0 0 2,0 0 21,0 0-53,0 0 0,0 0-14,0 4-24,6 0 23,16 0 2,6-2-1,10-2 23,3 0-19,3-6 1,2-3-5,-3 3-76,-5 0-85,-12 3-214</inkml:trace>
  <inkml:trace contextRef="#ctx0" brushRef="#br0" timeOffset="219991.1606">22869 17812 257,'0'0'61,"0"0"-45,0 0-13,0 0 61,0 0-28,0 0-21,-22 14 35,34-14-7,6 0 8,7 0 19,7 0-52,0 0 10,4-6-28,-1 2 7,-1-7-14,-3 4-34,-1 1-34,-5 0-5,-4 1-81,-6 2-170</inkml:trace>
  <inkml:trace contextRef="#ctx0" brushRef="#br0" timeOffset="220846.7866">23869 17464 383,'0'0'130,"0"0"-56,0 0-32,0 0 9,0 0-44,0 0 0,-7 0-7,7 11-5,0 14 5,0 11 40,0 5-23,0 7 30,0 3-44,1 0 2,7-3-4,1-1 10,-1-3-11,3-7 0,-3-1 3,0-7 2,0-2-1,-2-3-4,-2-4 0,-1-4-20,-1-4 1,-2-5-59,0 0 5,0-7-42,0 0-195</inkml:trace>
  <inkml:trace contextRef="#ctx0" brushRef="#br0" timeOffset="221432.1775">24326 17521 514,'0'0'28,"0"0"-16,0 0 15,0 0-11,0 0 30,0 0-31,0-9-9,0 28-3,0 9 11,0 8 4,0 6 5,1 1-18,1-1-8,1-4 3,-2-3 0,-1-5 5,0-4-5,0-2 0,0-6 0,0-3-76,0-2-8,0-4-78,0-3-189</inkml:trace>
  <inkml:trace contextRef="#ctx0" brushRef="#br0" timeOffset="222139.1309">24822 17546 258,'0'0'150,"0"0"-75,0 0 21,0 0-32,0 0 3,0 0-28,-17-5-20,8 5 16,-5 7-35,-5 11 5,0 9-5,0 10 0,0 4-6,4 5 6,3-4 0,6-5-10,6-3 9,0-8 1,0-3-3,17-5-17,2-4 20,8-7-11,6-7 11,7 0-4,0 0 4,-4-10-28,-3-10 19,-8-1-18,-5-5 27,-8 1 1,-5-1 6,-5 0 30,-2 4-8,0-3-3,-12 2-9,-5 0-11,-2 2-8,-2 5 2,3 2-54,2 5-27,2 6-32,5 3-62</inkml:trace>
  <inkml:trace contextRef="#ctx0" brushRef="#br0" timeOffset="222781.3523">25313 17507 679,'0'0'39,"0"0"-3,0 0-26,0 0-7,0 0-6,0 0-9,-9-7-2,21 10 1,6 9 25,0-2-13,0 2 1,-1 2 0,2 0 8,0 1-8,2-4 0,1 0 3,2-1-3,-3 0-2,0-2-4,-3 2-21,-4 0 16,-4 1 0,-1-2 5,-5 1 2,-2-4-18,-2 0 12,0 2 0,0 1 10,-11 4 27,-5 7 14,-1 1-10,-3 0-22,-6 5 0,0-1-10,-4 1 1,-3 0 0,-3-4-7,0-1 5,3-1-34,2-5 0,4-2-67,6-1-78</inkml:trace>
  <inkml:trace contextRef="#ctx0" brushRef="#br0" timeOffset="223744.1822">23040 18489 137,'0'0'231,"0"0"-112,0 0-45,0 0-18,0 0 9,0 0-36,-2 0 6,2 0-32,0 0 4,5 0-6,9 0 5,5 4 9,6 0 8,3-2-19,3 0 7,5-1-11,-1 1-11,-4 1-33,-6 1-75,-8 2-84</inkml:trace>
  <inkml:trace contextRef="#ctx0" brushRef="#br0" timeOffset="224012.1697">23070 18695 220,'0'0'36,"0"0"8,0 0 33,0 0-5,0 0-7,0 0 1,90 9-38,-57-9 10,2-4-34,-1-1 2,-3 3-5,-1-2-1,-4 1-53,-6 1-29,-3 1-103,-4-2-20</inkml:trace>
  <inkml:trace contextRef="#ctx0" brushRef="#br0" timeOffset="224683.1316">24011 18365 377,'0'0'128,"0"0"-33,0 0-28,0 0-15,0 0-30,0 0-9,1-7-13,2 11-27,2 17 21,2 8 6,1 9 24,1 2 2,-3 2-22,-2-1-2,1-2-2,-2 0 2,-3-4 6,0-2-8,0-3 0,0 2 0,0-1 0,0 1-3,-3 0 2,-3-3-45,1-1-32,1-4-34,2-6 17,2-4 11,0-9-90</inkml:trace>
  <inkml:trace contextRef="#ctx0" brushRef="#br0" timeOffset="225300.6517">24627 18472 391,'0'0'138,"0"0"-91,0 0-43,0 0 4,0 0-8,0 0 13,0 20-13,4-2 12,1 4 3,-2 2 17,2 4-15,-4-3-4,2 0-4,-3-2-5,0 0-4,0-3 0,0-2-8,0 0-34,0-4-19,-3 0-49,2-10-153</inkml:trace>
  <inkml:trace contextRef="#ctx0" brushRef="#br0" timeOffset="225753.1813">24988 18436 7,'0'0'643,"0"0"-570,0 0-72,0 0-2,0 0-10,0 0 11,2 40 5,-1-17 1,-1 0 1,0 1 5,0 1-9,0-1-3,0 2 0,0-3 1,0-1 0,0 2-1,0-3 2,3 4 2,3-6-4,0 1-8,3-4-59,3-5-103,-2-6-224</inkml:trace>
  <inkml:trace contextRef="#ctx0" brushRef="#br0" timeOffset="226496.1872">25424 18478 76,'0'0'282,"0"0"-172,0 0 2,0 0-60,0 0-4,0 0-9,0-2-36,3 2 1,-2 0-4,4 0-4,2 0 4,4 0 1,2 0 0,4 7 8,0-1-2,4 1-10,-1 1 3,0-2 0,-3 1-3,-1-1 6,-4 2-3,0-1 0,-3 1-5,-1 1 5,-1-1 0,-3-1-7,1-1 5,-4 0 2,-1 0 0,2 0-2,1 0 10,-3 0-15,0 1 7,0 1 0,0 1 3,0-1-3,-9 2 4,-4 4-2,-4-2 4,-2 1-6,-2 5 3,0 2 2,-3 1 2,-1-2-7,1 2-5,3 0 3,2 1-28,2-3 4,2-4-34,5 2-25,0-5-93</inkml:trace>
  <inkml:trace contextRef="#ctx0" brushRef="#br0" timeOffset="227740.1856">25285 18448 236,'0'0'64,"0"0"-46,0 0 43,0 0-4,0 0 6,0 0-6,-3 0-26,3 0 25,0 0-11,0 0-23,-2 0-7,2 0-11,0 0-4,-1 0 0,-1 0 0,1 0-2,-2 0 2,1 0 0,1 0 11,1 0-5,0 0-6,-3 0 0,3 0-7,0 0 0,0 0 7,0 0-15,0 0 14,0 0-24,0 0 25,0 0-2,0 0 1,0 0 1,0 0 0,0 0 0,0 0 4,0 0-4,0 0-13,0 0 6,7 0-3,4 5 10,5 0 0,-2 2 2,4-1-6,0-1 4,-2 0-7,1 3 6,0-4-29,1 2-17,2-1-35,-3-2-73,0-2-6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25:45.0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4868 1212 208,'0'0'142,"0"0"-82,0 0 4,0 0-18,0 0 8,0 0-17,0 0-5,0 0 9,3-9-24,-3 9-3,0 0 12,0 0-25,0 0-2,0 0-6,0 0-17,0 9 16,0 11-4,-3 11 12,-6 8 20,-1 8-19,-1 1 5,0 1 1,1-6-2,3-4 3,1-5-8,-2-6 0,5-1 5,-4-4-5,4-1 0,-5-1 0,-1 2-24,-2-2-2,-3-2 5,2-3-74,-1-6-65,4-8-142</inkml:trace>
  <inkml:trace contextRef="#ctx0" brushRef="#br0" timeOffset="443.2284">4926 1078 212,'0'0'48,"0"0"-27,0 0 24,0 0 16,0 0 25,40 83-38,-28-41-13,2 3 9,0 4-43,0-5 20,0 2-21,-1-5 17,-1-4-1,1-3-8,1-3-8,-1-1 36,-4-4-29,0-4-2,-1-1-5,-4-3 0,-3-3-4,-1-3 4,0-4-35,0-5-61,0-3-106</inkml:trace>
  <inkml:trace contextRef="#ctx0" brushRef="#br0" timeOffset="690.2424">4877 1536 349,'0'0'134,"0"0"-122,0 0-2,0 0 36,0 0-24,0 0-2,94-15-7,-64 11-13,0 3 12,-2-2-12,0 2-4,-4-2-51,-5 0-196</inkml:trace>
  <inkml:trace contextRef="#ctx0" brushRef="#br0" timeOffset="1552.1879">5484 1452 296,'0'0'152,"0"0"-132,0 0 43,0 0-22,0 0-4,0 0 34,-72-35-36,56 35-17,4 0-7,-4 0 3,-1 9-16,1 6 2,-1 4 0,1 1 0,2 1 0,4-1 0,3-2-6,5-2 6,2-2-3,0-4-12,2-1-16,8-1 26,5-2 5,4-4 0,2-2-2,6 0-4,0 0-4,0-13-13,-5 0-32,-7-2 54,0-2-16,-6-1 17,-3 3 12,-6 1-11,0 6 40,0 2 5,0 1-25,0 3 45,0 2-47,0 0-12,0 0-7,3 7-19,0 11 7,2 6 11,2 4 2,-1 5 7,1 1-8,-2 2 0,-2 3 7,-3 0-5,0 3-2,-15 2 16,-9-1-12,0 1-4,3-6 0,-3-8 3,5-5 1,4-7-1,0-6-3,5-6 11,2-6-7,-2 0 26,4-3-22,1-15-1,4-4-7,1-8 1,4-6 16,17-3-16,12-2-1,4-2-7,5 7-10,1 1-13,-4 3 10,-6 5-33,1 2-16,-4 6-14,-6-1-120</inkml:trace>
  <inkml:trace contextRef="#ctx0" brushRef="#br0" timeOffset="2868.1041">5948 1420 235,'0'0'272,"0"0"-226,0 0-3,0 0-15,0 0 7,0 0-23,-97-6-2,78 16 5,-4 1-12,4 4 4,0 0-7,2 2 3,2 0-3,6 1 0,2 2 1,2 0-5,5-1-7,0-1 10,3-3-1,11-1-13,3-4 5,-1-3 8,4-4 2,1-3-3,3 0-3,5-2 6,-3-11 0,0-4-6,-3 0 6,-4-4-1,-2 2 2,-3-1-3,-2 1 16,-6 3-14,-2 3 18,-4 2-8,0 1 38,0 5-13,0 1-25,0 2 31,0 2-41,0 0 9,0 0-9,0 0-17,0 14 4,0 4 12,2 3 1,2-2-1,6-5 5,1 0-4,1-2 0,4-3-2,-2-3 2,4-4-3,-2-2 1,2 0-3,1-2 0,-1-9-2,-1-4-5,-4-1-10,-3-1 12,-2-1 7,-5 2 3,-3-2 6,0 2-5,0 4 18,0 5 2,0 3-17,0 4 23,0 0-27,0 0-2,0 0 0,0 11-27,0 7 29,0 0 2,0-2 1,0-3-3,3-3 0,3 0 1,0-3-7,3-2 6,0-4-4,0-1 1,4 0-19,4 0 14,0-7-3,2-7-1,-2 1 8,1-1 4,-3 2 0,0 3 2,-3 2 5,5 0-8,0 2 1,1 2 0,2 3 1,-4 0-1,-4 0 0,1 7-5,-5 5 9,-2-2-4,-3 3 0,-3-1-4,0-2 4,0-1 3,0-1 2,0-4 7,0-2-5,0-2-7,0 0 0,0 0 6,0 0 19,0-15-15,4-5-9,5-3-1,0 2 0,2 0-3,0 5-3,3 1-16,4 3 11,-2 4-24,2 4 17,-3 4 11,3 0-8,-3 9 8,3 7 2,-5 1 5,2 1 1,-4 0-1,-2-2 4,-1 0-4,-3-4 2,1-2-2,-3-2 0,0-1-23,-3-5-66,0-2-223</inkml:trace>
  <inkml:trace contextRef="#ctx0" brushRef="#br0" timeOffset="3130.0902">6309 1218 355,'0'0'84,"0"0"-75,0 0-9,0 0-7,0 0-106,0 0-35</inkml:trace>
  <inkml:trace contextRef="#ctx0" brushRef="#br0" timeOffset="3553.0632">6961 1567 487,'0'0'80,"0"0"-80,0 0 0,0 0 13,0 0 10,0 0-16,0 56 7,-3-38-4,-8 0-13,-3 4 3,-7 1-62,1 0 52,-5-5-108</inkml:trace>
  <inkml:trace contextRef="#ctx0" brushRef="#br0" timeOffset="4967.9722">7925 1429 223,'0'0'220,"0"0"-220,0 0 0,0 0 0,0 0 16,0 0 6,31 18-11,-16-18 9,5 0 8,3 0-27,3-1 20,-4-7-20,2-1 5,-6-3 1,0 0 0,-8-2-10,-2 1 3,-4 1 0,0 1 10,-2 5-4,-2 1-5,0 5 24,0 0-18,0 0-2,-2 0-5,-5 2 1,0 12-5,2 1 7,2 0-3,0 1 4,3 1 1,0-1-10,0-1 3,9-1-2,3-2-6,6-3 9,0-3 1,1-5 0,2-1-17,4 0 12,2 0 2,-1-8-12,1-6 15,-2 0 2,-6 0 1,-4-4 1,-1-4 0,-5-3-4,0-5 9,1-3-4,-1-2-2,-3-4 4,2-2-4,-1 1 5,-3-6 1,-4 2-8,0 0 20,0-1-10,0 5 26,-4 6-22,-2 10 3,3 10 32,0 6-46,0 7 23,3 1-27,-3 0 2,3 11-7,-3 23-17,0 17 22,0 13 15,-2 3-5,3 0-8,2-1 26,0-2-25,0-2 17,0-3-20,4 0 6,2-5 12,3 0-12,-4 0-5,-2-2-1,-3-3 9,0-1-12,0-3 3,0-4 0,0-7 4,-5-5-4,2-8 0,-3-6-1,3-4-3,3-10 2,0-1-7,0 0-5,0-3 9,0-13-5,0-7 10,0-2-10,0-1 10,0-2-2,0 2-2,0 2 4,0 1 1,6 1-1,6 2 0,3-2 0,7-3-36,4 1 4,4-4-26,1-1-57,0 2-104</inkml:trace>
  <inkml:trace contextRef="#ctx0" brushRef="#br0" timeOffset="5389.0676">8217 1095 715,'0'0'137,"0"0"-130,0 0-4,0 0-1,0 0-4,0 0-54,-3-2-125,0 9-200</inkml:trace>
  <inkml:trace contextRef="#ctx0" brushRef="#br0" timeOffset="7113.2176">10100 886 379,'0'0'110,"0"0"-44,0 0-53,0 0-5,0 0-3,0 0 2,-15 54 12,9-21 32,2 3-31,1 3-1,3 2-19,0-2 10,0-3-15,0-1 5,4-6 0,8 2-1,0-4 1,0-1 0,6-5 0,1-2-6,1-4 6,-1-3 1,3-4 4,-2-5 0,-1-2-5,1-1-3,-4 0 2,5 0-12,-5-6 5,4-7 6,-2-2-2,-2-3-1,5-3-9,-3-3 14,-2-4 0,-1-3 4,0-2-2,-6-2-2,-1 2 1,-7 0 18,-1 1-19,0-1 29,-4 2 5,-7 3-27,1 4 9,2 11-3,4 4-2,1 4 7,0 4-15,3-1 4,-2 2-7,1 0-6,-1 15-12,-5 18-3,4 14 21,0 3 14,3-2-9,0-3-3,0-6-2,0-3-3,0-4 3,3-6 0,9-1 3,-6-4-3,0-3 0,0-4 0,-3-7-4,2-2 3,-3-5-7,-2 0 5,1 0 2,4-2 1,3-14 2,5-9 5,2-4-7,4-2-19,1 1 6,-1 3-6,0 6 0,-1 3 15,-1 11-11,-5 5 13,0 2-5,-1 5-10,5 13 14,0 4-4,-1 3 3,6 3 2,-1-1 2,3-2 0,1 0 0,3-4 3,-2-5-4,0-4 1,2-4 0,-4-6 3,1-2-3,-1 0 0,0-8 16,-2-9-15,-2-6-1,2-3 0,-8-3 10,-2 2-11,-2-2 10,-8 5-4,-1 3 15,0 1-17,0 9 6,-7 1 4,1 8-6,0 2 23,-2 0-28,-2 16 4,3 10-9,-1 2 5,8 1-4,0-4 1,0 0-15,8-4 12,8-5 4,2-3 0,9-3 7,1-9-3,6-1-8,1 0-11,-2-15-113,-5-3-52</inkml:trace>
  <inkml:trace contextRef="#ctx0" brushRef="#br0" timeOffset="7644.3799">9991 1065 56,'0'0'193,"0"0"-138,0 0 24,94-6-7,-58 4-27,3-3-18,1 1-3,5 0-20,-5-1 2,-4 0-12,0 4-11,-9-2-99,-5 2-144</inkml:trace>
  <inkml:trace contextRef="#ctx0" brushRef="#br0" timeOffset="9325.2342">12585 1207 160,'0'0'104,"0"0"-99,0 0 1,0 0-4,0 0 15,0 0-12,83 4 9,-72-4 0,2 0 15,-3-6 21,3-3-41,-1-2 4,2-3-13,-5-5 9,0-4-9,-5-4 5,2-3-4,-5-5 34,1-2-19,-2-1 21,0 4-17,0 2-6,0 5 29,0 4-22,0 2-21,0 7 29,-5 4-9,1 4 6,0 6-3,2 0-16,-1 0-7,3 0-3,-1 2-26,-1 20 27,-2 13 2,2 13 15,-1 7-5,3 3-3,0-1 1,0-4-8,0-8 4,0-8-1,6-3 2,0-7-3,2-1-2,0-4-10,0-1 8,6-3-3,-1-6 5,0-4-6,8-5 13,0-3-7,0 0 0,0-3-1,-6-8-11,-3-2-6,-8-5 4,-4 1 14,0-4 6,0 2-4,-7-2-4,-5-1-13,3 1 12,-3 3 1,3 5 2,3 3 0,5 4 0,-1 1 0,2 0-1,0 0-11,0 2 10,12 3-7,7-1 4,7 1 3,2-2 2,5 2 0,3-1 1,1-2 0,2 2-2,-4-1-3,-5-1 4,-4 3-2,-5 0 0,-1 0-32,3 0 12,1 0-35,4-3-45,-2 1-171</inkml:trace>
  <inkml:trace contextRef="#ctx0" brushRef="#br0" timeOffset="10771.2575">13478 1102 353,'0'0'101,"0"0"-69,0 0 8,-106-2-24,76 10-13,3 12 37,3 2-18,0 6-12,5 0-5,4-2-2,2-3-6,10-2 3,3-3-19,0-2 17,0-3 2,3-3 0,7-4 9,2-2-9,3-4 0,3 0-1,1 0-6,2-12-2,2-3-17,-3 0 1,-3-3 25,-2 1-3,-6 1 3,-5 1 23,-4 1-10,0 5 39,0 0-33,0 5-16,0 1 21,-1 3 0,-1 0 3,1 0-27,-1 9-24,2 6 24,0 0 0,0 0-6,5 0-1,6-4 7,0-3 0,10-3-1,-2-2 1,8-3-7,3 0-2,1 0-13,2-5 13,0-6-5,-5-8-10,-2 3 23,-10-4-16,-1-2 17,-6 1 2,-3-4 8,-2 0 44,-4 1-14,0 0 13,0 3-19,0 7-31,0 8 2,0 4 0,2 2-3,1 0-4,3 20-23,4 6 25,4 4-2,-1 1 11,2-5-9,-3-2 0,-1-3 1,-1-1-2,-3-4 1,-2-1 0,-4 0-7,-1-4 15,0-2-13,-3-2 5,-7-3 0,-3-1 14,2-3-11,2 0-2,2 0 7,4 0 3,0 0-11,3 0 0,0 0 4,0 0-16,0 0 12,0 0-15,0 0 14,3 0-42,10 0 40,5 0 1,4-7 4,2 0 11,3-3-13,0-1 0,-5-3-2,2-4-2,-3 2 4,-3-4 0,-2-1 11,-2-3-11,-1 0 0,-4 3 1,-1 3 27,-5 4-22,-2 5 21,-1 3-20,0 6 6,0 0-8,0 0-5,0 0 0,0 0-6,0 6-14,0 9 20,0 5-7,0 3 17,6-2-10,0 0 0,0-2 2,3-4-4,1 0 2,-2-1 0,1-5-4,-3 1 4,6-4-2,-2-2 1,5-3 1,-1-1 4,3 0-1,0 0 3,2-8-6,1-7 0,4-4-4,-1-6-14,4-6-19,-2 1 24,-2 3-10,-4 8 13,-7 5 1,-7 8 18,-1 4 4,-4 2-13,2 0-1,1 3-10,1 12-4,4 3 15,1 2 7,-1-2 0,2 0-7,-3 0 2,-1-4 5,0 1 22,-2-5-28,-2 2 10,-2-3-5,0 0-2,0 0-8,-15-1-1,-6 1-53,-6-5-51,-3-4-209</inkml:trace>
  <inkml:trace contextRef="#ctx0" brushRef="#br0" timeOffset="10983.2501">14079 896 863,'0'0'0,"0"0"-24,0 0-63,0 0 12,0 0 73,0 0-117,-1-12-107</inkml:trace>
  <inkml:trace contextRef="#ctx0" brushRef="#br0" timeOffset="12798.5105">15531 959 474,'0'0'44,"0"0"-27,0 0 16,0 0-25,0 0-8,0 0 6,-77 51 0,67-22-6,3-2 0,2 2-3,5-2-12,0-5 14,0-1 1,0-2-8,5-4 5,6 0 3,3-3-3,4-3 1,-2-3 2,4-3 0,-4-3 9,-1 0-6,0 0 1,1 0-4,-1-6 0,2-6 14,-7 1-8,-2-2-3,-3 0 5,-3 0 21,-2-2-23,0-2-6,0-2 0,-3-1 0,-7 2 0,2-1 0,2 1 6,-1 4 2,-1 1-6,5 5 2,2 3 0,1 4-4,0 1 7,0 0-7,0 0-24,0 0 18,4 0-3,10 0 9,1 0-2,1 0 5,2 0-3,-2-1 0,0-4-6,-2 2-1,-2-5 8,1-4-1,-2-2 5,0-8 3,-1-2-15,0-1 13,-4-1-6,1-1 18,-2 0-7,-2 1 2,-1 0 4,-1 5-15,-1 0 4,0 6-2,0 2 1,0 4 28,0 3-9,0 3-10,0 1 6,0 2-14,0 0-2,0 0-4,0 0-10,0 0 8,0 12-22,0 16 24,0 12-1,0 13 5,-3 9 1,2 5-5,-2 7 3,-1 1 5,2-6-7,-1-2-1,0-7 17,3-1-10,0-2 2,0-3-9,0-3 6,0-4-1,0-4-3,1-2-2,6-3 2,-3-4 8,-3-3-11,1-4 1,-2-5 0,0-5-1,0-7 1,3-6 0,-2-4-3,2 0-15,3 0 10,3-5 5,9-12 3,3-4 23,-2-5-23,-1 1 0,-4-1-1,-6 1 2,-6-2-1,-2 1 0,0-3-14,-16-1 3,-1-1 11,-1-4 0,1-1-2,2 1-55,-2 2 12,4 3 16,1 5-8,0 5 30,6 6 10,1 6-3,4 4 33,1 0-28,0-2 14,9 0-19,13-3-8,11 0 8,7-2 0,6 2 3,2 0 2,1 2-5,-7 1-8,-3 0-32,-9 1-6,-9 1-72,-6 2-271</inkml:trace>
  <inkml:trace contextRef="#ctx0" brushRef="#br0" timeOffset="14296.2811">17029 705 301,'0'0'84,"0"0"-15,0 0-10,0 0-21,0 0-17,0 0-19,0 0-4,0 9 0,0 12 2,0 5 25,0 5-11,1 7 0,2 4 16,0 4-21,0 3-9,0-3 0,0-2 10,0-6-16,-3-7 6,0-4 0,0-2 1,0-6 2,0-1-3,0-6 0,0-3-46,0-4 17,0-4-52,1-1-52,4 0-64</inkml:trace>
  <inkml:trace contextRef="#ctx0" brushRef="#br0" timeOffset="14890.2391">17109 953 241,'0'0'114,"0"0"-67,0 0-23,0 0-10,0 0 7,88-3-16,-59 3-3,-4-3 3,-1 3 3,-2-3-1,-4 0-7,1 0 5,2-1-5,-3-1 7,-2-2-5,0-1-1,-6-1 1,2-3-2,-3 0 0,0-3 2,-2 0 5,-4 0-6,-1 0-1,-2 0 40,0 1-19,0-1-1,0 3 11,0 0-14,0 4 31,0 3-30,-2 2 4,1 3 19,-1 0-38,2 0-3,0 0-4,0 0-19,-1 18 6,-2 13 14,-3 13 3,3 5 3,0 6 4,1-1-5,2-5-2,0-5 0,0-4 0,3-11 0,8 0 0,-2-5-4,-2-3-26,1-3-24,-4-7-41,0-4-126</inkml:trace>
  <inkml:trace contextRef="#ctx0" brushRef="#br0" timeOffset="21111.2461">17789 1173 293,'0'0'110,"0"0"-76,0 0-31,0 0 25,0 0-3,0 0-7,0 0 13,2-3-28,-2 3-3,0 9 32,0 1-22,0 4 11,0 1 13,0 2-23,0 3 9,-2 1-16,-3 1-3,2 0-1,0-1 2,3 0-5,0-2-10,0-4-35,0-1 6,0-4-60,0-4-110</inkml:trace>
  <inkml:trace contextRef="#ctx0" brushRef="#br0" timeOffset="22185.2408">18801 1039 350,'0'0'33,"0"0"-29,0 0 33,0 0-29,0 0 23,0 0-24,6 44 5,-3-43-9,0 2 4,1-3 4,6 0 17,3 0-27,3 0 11,8-9-8,1-6 0,-1-1-8,-1-5-6,-5 0 10,-6 1-6,-2 1 14,-7 5-7,0 0-1,0 4 4,-2 4-2,-1 2-2,0 3 0,0 1 33,0 0-10,0 0-23,0 9-21,0 8 14,0 7 7,0 0 0,0-2 0,5-1 11,1-5-8,3-3 1,1-4-4,2-1-3,6-4-2,3-1 2,0-3-9,4 0 8,-2 0-24,-3-4-5,-2-1 28,-1-1-4,-4-1 9,3-3 0,0 2 0,-3-2 7,2-1-6,0-3 14,0 2 16,2 3-30,-1 6 6,-2 3-7,-3 0 3,-2 0-7,-3 0 10,4 10-6,-2 4 7,-1 1-3,-2 0-4,-2-2 0,-2-2 11,-1-4-17,0 3 6,0-2 0,-4 2-4,-13 2 3,-8-4-19,-5-1-170</inkml:trace>
  <inkml:trace contextRef="#ctx0" brushRef="#br0" timeOffset="22396.2892">19098 720 228,'0'0'0,"0"0"-148</inkml:trace>
  <inkml:trace contextRef="#ctx0" brushRef="#br0" timeOffset="23872.7444">21367 491 226,'0'0'99,"0"0"-75,0 0 2,0 0-22,0 0 4,0 0 29,-16-18-6,10 16-8,-2 1 2,-1 1-12,-4-1-1,-1 1-12,-3 0-3,0 0 0,-1 0 5,5 0-2,1 0 0,3 1 10,3 0-15,0 4 5,2-2 0,-1 0-2,1 5 2,-1-1-3,2 2 1,2 2-18,1 1 18,0 2-5,0-1-3,0 2 7,9 0 3,4 2 0,8 2 12,0 1-8,-2-1-4,4 1 4,-3 1-1,-3-3 5,-4-1-4,-4-4-1,-7-2-1,-2-2-2,0 0 0,-2 1 4,-10-1 20,-2-1 7,-2-2-15,3-2-9,3 1 1,2-4-2,3-1-6,5 0 0,0 0 2,0 0-7,0 0 5,0 0 0,4 0-2,0 0 2,1 0 0,-2 5-11,1 16 6,-1 7 3,0 10 4,-3 4-2,0 5 1,0-3 6,0-5 17,0-6-5,0-8-9,0 1-1,0-7-8,4-2 3,2-3-4,3-4-8,8-4 2,4-1-11,9-5-32,7 0 8,2-5-127</inkml:trace>
  <inkml:trace contextRef="#ctx0" brushRef="#br0" timeOffset="24758.248">21906 494 298,'0'0'57,"0"0"-27,0 0-15,0 0 22,0 0 21,0 0-35,-17 70 0,16-42 12,-1 4-28,2 5 4,0 1-11,0 1 20,0 0-24,-1 2 4,-1 2 0,1 1 8,-3 1-6,4-3-2,-3-1 0,-2-3 11,-1-5-13,-2-3 2,0-9-41,-1-5-40,0-3-215</inkml:trace>
  <inkml:trace contextRef="#ctx0" brushRef="#br0" timeOffset="27279.244">22259 639 179,'0'0'38,"0"0"-25,0 0 38,0 0 31,0 0-13,0 0-3,-25 92-25,17-65-19,4 1 17,4 2-38,0 0 4,0 2-5,10-5-6,3-3 6,0-3 2,2-3 0,0-2 1,0-3-2,4-2-1,1-4 0,3-2 6,6-5 2,-1 0-6,0-8-2,1-7 8,-4-3-3,-5-2-5,-1-4 7,-2-1 0,-4-4 1,-3-1 13,0 0 3,-7 3 13,0 1-15,-1 0 8,-2 5 3,0 0-33,0 5 22,0 5 0,0 5-12,0 3 26,0 3-36,0 0-4,0 8-12,0 16-12,-2 7 28,2 4 0,0-6 4,0-4-5,5 1 1,9-4-11,3-2-22,1-4-42,3-2-22,3-5-40,-2-3 14,-2-1-39</inkml:trace>
  <inkml:trace contextRef="#ctx0" brushRef="#br0" timeOffset="27797.1208">22850 1015 204,'0'0'121,"0"0"-70,0 0 0,0 0-31,0 0 19,0 0-5,3 0 5,2 0 13,2-7-39,2-3 2,-2 1-15,3-1 3,-6 1 3,3 0-5,-2 0 0,-2 1 4,-2 2-5,1 3 0,-2 2 0,0 1-12,0 0 11,0 15-41,0 7 42,0 5 6,0-1-3,0 0-3,0-5 2,0-3 7,3-2-8,3-2 0,2-4-2,2-2-2,0-5-88,2-3-127</inkml:trace>
  <inkml:trace contextRef="#ctx0" brushRef="#br0" timeOffset="28005.848">22952 839 688,'0'0'56,"0"0"-56,0 0-2,0 0 0,0 0-14,0 0-69,-2-10-63,2 5-101</inkml:trace>
  <inkml:trace contextRef="#ctx0" brushRef="#br0" timeOffset="28786.2524">23226 569 236,'0'0'117,"0"0"-62,0 0-1,0 0-2,0 0-21,0 0 5,-1-1-28,1 1-1,0 0-7,0 0-14,0 1 2,10 12 10,10-2 4,2 2 17,5 2-6,4-3-6,3 1-5,2-1 7,3-1-9,-2-1 0,2-2-12,-8-2 12,-8-1-25,-4-3 22,-8 1-9,-1 0 9,-6 0 3,-2 2 0,-2 2-12,0 6 7,-2 2 5,-14 4 11,-3 1 33,-4 1-44,0 0 7,1 0-6,2 2 5,0-1-9,4 2 3,-2 3-3,3-3-1,2 0-33,4-3-51,4-4-85</inkml:trace>
  <inkml:trace contextRef="#ctx0" brushRef="#br0" timeOffset="32706.9924">23816 431 223,'0'0'34,"0"0"8,0 0 8,0 0-17,0 0 33,0 0-34,0 0 7,4-32-4,2 29-34,-2 0 12,2 0-13,0 2 2,2-2 4,4 3-6,0 0 4,2 0 5,2 0-2,0 0-14,-1 2 7,0 6 0,-2 5 1,-1 0-1,0 3-4,-3 1-1,-1 1-4,-4-1 6,-4 1-14,0-2 17,0 0-1,0-2 3,-9 0 1,-3-2 8,-1 1-4,-1 1-7,2-2 0,-1 2 3,5-2 8,2-2-11,2-1 0,0-1-1,4 1 1,0-3-2,0 2-10,0-3 2,5 1 10,4 1 9,0-1-6,3-2 3,-1-1 1,-4-2-9,-1-1 2,-3 0 0,1 0-1,-2 0 3,-2 0-1,1 0 13,-1 0-9,0 0 26,0 2-20,0 0-2,0 2-18,0 5-12,0 6 21,0 5 20,0 7-17,0 3-3,0 5 4,0 5 8,0 5-8,2 2-4,-1-2 26,2-7 3,0-3-24,-3-10-3,0-4-2,0-7-4,0-6-3,0-1 11,-1-1-4,-5-2 13,-6 1-6,-1-4-3,-4-1-4,4 0-9,1 0-21,2 0-70,4-6-89</inkml:trace>
  <inkml:trace contextRef="#ctx0" brushRef="#br0" timeOffset="34447.1962">24339 1256 235,'0'0'45,"0"0"-19,0 0 18,0 0-9,0 0 27,0 0-13,0 0-5,49-50 22,-46 40-55,0-1 27,-1 2-7,-2 1-28,1 4 16,-1 3 7,0 1-21,0 0-5,0 0-12,-1 4-13,-5 10 7,-2 4 18,4 3 15,-2-2-15,0-1 0,5 1 4,1-4-4,0-1 3,0-1-6,1-3-22,12-2-2,4-3-25,5-3-21,0-2-20,-2 0-183</inkml:trace>
  <inkml:trace contextRef="#ctx0" brushRef="#br0" timeOffset="34690.182">24488 970 565,'0'0'62,"0"0"-51,0 0-7,0 0-4,0 0-7,0 0-47,-3-3-66,3 9-17</inkml:trace>
  <inkml:trace contextRef="#ctx0" brushRef="#br0" timeOffset="35009.1614">24682 1167 353,'0'0'212,"0"0"-184,0 0-17,0 0-11,0 0 0,0 0 5,75 0 3,-47 0-8,-1 0 0,-3 0-6,-2 0 5,-4 0-53,-4 0-47,-7 0-61</inkml:trace>
  <inkml:trace contextRef="#ctx0" brushRef="#br0" timeOffset="35240.1452">24670 1283 267,'0'0'122,"0"0"-107,0 0-13,0 0 29,0 0-26,0 0 1,15 15 5,3-14 10,6-1 8,4 0-9,2 0-20,0 0-21,0 0-29,-3-5-134</inkml:trace>
  <inkml:trace contextRef="#ctx0" brushRef="#br0" timeOffset="35562.1254">25164 982 528,'0'0'96,"0"0"-42,0 0-40,0 0 2,0 0-16,0 0-7,0 38 1,0 1-5,-3 2 11,-1-2 0,1-7 3,0-3 0,0-2-3,0-4 2,1 0-2,2-1 0,0-1 0,0-1-2,0-4-30,0-2-56,0-5-69</inkml:trace>
  <inkml:trace contextRef="#ctx0" brushRef="#br0" timeOffset="35822.1092">25425 1137 684,'0'0'79,"0"0"-56,0 0 9,0 0-28,0 0 7,0 0-11,0-2-31,0 2 12,3 0-65,3 0-52,-1 0 16,-1 5-197</inkml:trace>
  <inkml:trace contextRef="#ctx0" brushRef="#br0" timeOffset="36029.0956">25486 1319 527,'0'0'17,"0"0"-17,0 0 0,0 0 9,0 0-9,0 0 3,0 17 3,0-16-3,0-1 0,0 0-3,3 0-28,3 0-89,2 0-20</inkml:trace>
  <inkml:trace contextRef="#ctx0" brushRef="#br0" timeOffset="36711.0531">25779 1129 567,'0'0'91,"0"0"-90,0 0 27,0 0-15,0 0 16,0 0-25,3-16 7,3 14-11,3 2 0,0 0-3,0 0-14,2 6 17,-2 9 0,1 5-2,-3-1 3,-1 1-3,0-2 0,-2-3-3,1-1-5,-2-6 2,1 2 8,0-4-10,0-3 10,-3 0 0,1-2 0,-1 1 0,1-2-4,-2 0 4,1 0 0,2 0 0,3 0 3,5-5-3,3-6 0,6-6 5,2-3-7,5-1 2,3-1 0,-2 2 4,-5 7-4,-7 5 0,-4 5-2,-1 3-3,-1 0-7,3 0 12,1 11 0,2 5-10,-2 2 10,0 2 0,-1-1-1,-3-2 3,0-1-4,-4-1 2,2-1 0,-2-2-2,4-2 6,-1 3-8,0-3 4,0-1-83,-5-3-60</inkml:trace>
  <inkml:trace contextRef="#ctx0" brushRef="#br0" timeOffset="41480.7532">15182 2433 214,'0'0'8,"0"0"13,0 0 35,0 0-21,0 0 28,0 0-15,0 0-27,-54-45 34,43 41-24,-2 0-25,1 1 3,0 2 0,-1 1-9,-1 0 0,-2 0 3,1 0-5,-1 3 2,-1 2 0,1 6 6,2 0-6,-2 4 0,2 3-1,0 4 2,-2 4-2,5 3 1,2-1 0,3 1-9,6-5 5,0-3-12,0-3 5,9-4-5,5-5 10,3 0 6,2-5-2,4-4 2,-2 0 3,4 0 24,-1 0-19,0-10-3,-2-5-6,1-3 2,-1-3-1,-2 0 7,-4 0-7,-6-1 0,-3 4 6,-4 3-6,0 0 0,-3 5-1,0 0 8,0 5 6,0 2 8,0 1-10,0 2 12,0 0-22,0 0-2,0 5-11,0 10 8,0 4-3,0 1 14,0-4-5,0-1 1,3-2-2,7-5-2,-1 0-5,1-2 3,5-6 2,3 0 2,0 0 0,3 0-1,-1-11-22,0 0 18,-1-6 4,-1-1 0,-4-2 5,-4 2-5,3 1 0,-2 1 12,-2 6-9,3-1 3,-2 5-6,-1 3 1,3 3-11,2 0 10,0 0 0,0 9-2,1 5 4,-3 1-4,-3 1-5,-1 0 0,-3 2 7,-5-2-7,0-5 7,0-4 3,0-1 6,0-3-14,0-1 5,0-1 0,0-1 5,0 0-5,3 0 18,-3-9 42,2-8-60,1-3 14,4-2-14,5 4 7,0 3-5,3 0 0,0 4 1,1 3 1,1 0 1,3 6-8,-1 2 3,0 0-10,-2 0 2,0 13 0,-1 2 8,1-1-17,-1 3 17,-2-1-20,0 1-4,-3 0-28,0-2 14,0-2-48,1-3-118</inkml:trace>
  <inkml:trace contextRef="#ctx0" brushRef="#br0" timeOffset="42040.2405">16141 2366 513,'0'0'28,"0"0"-11,0 0 14,0 0-26,0 0 2,-85 31-5,65-7 6,0 1-3,0 5-5,7-4 0,5 0-7,5-6 7,3-4-5,0-3 1,0-2-15,5-4 12,5-2-15,6-5-14,3 0 32,1 0-1,3-8-6,-4-7-2,2-3-28,-2-3 39,-5-4-5,0-6 7,-3 0 4,-5-4-1,-1-2 2,-5-4 25,0-2-6,0-2 18,-5 5-4,-8 2 11,-4 5 24,1 3-11,1 8-5,3 5 2,2 8-36,5 4 16,4 4-33,-1 1-6,2 8 0,0 26-40,0 17 40,0 9-10,2-1 10,7-7-17,4-6-26,-1-8-18,4-5 0,-1-8-45,3-5-95</inkml:trace>
  <inkml:trace contextRef="#ctx0" brushRef="#br0" timeOffset="42321.2243">16453 2582 289,'0'0'7,"0"0"6,0 0-2,-30 81 7,18-60-18,-3 0 0,2-2 0,0-1-11,0-3-34,3-2-203</inkml:trace>
  <inkml:trace contextRef="#ctx0" brushRef="#br0" timeOffset="43628.1409">16746 2361 311,'0'0'96,"0"0"-41,0 0 14,0 0-33,0 0-35,0 0 17,-61 15-16,51 9 18,1 3 21,2 4-32,2 0 6,3-4-15,2 0-7,0-4 1,13-6-3,4-3 9,3-5 4,2-3-4,2-5 0,3-1-6,0 0-13,0-8 17,1-7-27,-6-4-5,-5-2 23,-8 2-17,-9-1 28,0 2 6,-5 1 0,-13 1 10,-4-1-15,-4 2 5,1 2 21,-2 2-19,5 2-8,5 3 17,6 0-13,3 3 22,7 3-24,-1 0 2,2-1 0,0 1-4,0 0-8,0-2-10,3 2-13,9-1 31,9-4 0,3-3 3,1 1 7,-2-2-9,-2-3-1,-5 1 0,-3-2 5,-2-5-5,1-3 8,-5-6-8,-1-2 37,-1-2-35,-1-1 7,-3 4 17,-1 0-22,0 4 32,0 6-11,0 3-12,0 5 10,-4 4-11,3 2 2,1 4 2,0 0-16,-2 0 0,2 0-14,0 11-23,0 21 29,0 16 8,0 13 14,0 6-11,0 2 0,0-3-3,0 0 0,0-1 7,3-1-6,1-2 3,1-3-1,-2-6 2,-1-4 5,-2-6-14,0-4 4,0-6 0,-4-4 0,-2-4 0,-1-7 0,0-4-2,4-5-4,0-8-8,1-1-2,2 0 16,0-9-8,0-7-5,0-7 13,0 1-7,0-3 13,2 4-6,4 0 0,0 5 4,1 1 4,2-2-8,2 1 0,3-4-8,6 2-94,4-1 8,4-2-74,2 0-155</inkml:trace>
  <inkml:trace contextRef="#ctx0" brushRef="#br0" timeOffset="44475.0878">17616 1959 410,'0'0'115,"0"0"-73,0 0 14,0 0-16,0 0-34,0 0-6,0 40 2,0-1 8,0 5 2,0 6-12,0 3 19,0-7-19,0-2 0,0-7 7,0-7-1,0-1-7,0-3 1,0-4-3,0-2-6,0-3 3,0-4-34,0-4 1,0-5-39,0-2-44,0-2-275</inkml:trace>
  <inkml:trace contextRef="#ctx0" brushRef="#br0" timeOffset="44942.0595">17670 2216 139,'0'0'199,"0"0"-161,0 0-31,0 0-6,0 0 10,0 0-3,61-21 8,-46 21 12,3 0-23,-1 0 28,-3-5-26,0 2 2,-1-2-1,-1-3 5,-1-2-13,1-4 18,-3-3-13,-2-4 23,2 2-5,-5-1-17,-1 0 34,-3 2-19,0 2 10,0-1 14,0 4-32,-1 5 28,-4 2-12,1 5-6,1 1 20,3 0-43,-1 0-8,-2 9 1,-2 19-13,-2 14 20,-1 11 0,-1 3 0,2-2 1,2-3-1,1-9 0,2-4-1,2-5-18,0-3-15,0-4-25,0-4 13,5-5-41,4-6-55</inkml:trace>
  <inkml:trace contextRef="#ctx0" brushRef="#br0" timeOffset="45410.0286">17996 2436 535,'0'0'85,"0"0"-85,0 0 0,0 0 22,0 0-5,0 0 11,69-71-23,-52 67-2,1 2 6,-5 2-9,2 0-5,-4 11-6,-2 5-6,-3 5 17,-4 5 2,-2-2 2,0 0 8,-10 0-5,-5 0-10,-3-3 3,-1 2 0,-2-5 7,3-3-7,6-3 0,3-1 0,3-3 0,5 2 0,1-5 0,0 2-8,0-1 0,1-3-9,20-2 17,7-1-7,7 0-2,4-1-36,1-12-45,-4 0-146</inkml:trace>
  <inkml:trace contextRef="#ctx0" brushRef="#br0" timeOffset="46706.9466">19322 2260 456,'0'0'85,"0"0"-81,0 0-1,0 0-3,0 0 4,0 0-4,77-41 0,-65 30 0,1 4 0,-2-4 8,-2 0-3,0-3 27,-2 2-28,-4-2 2,-1 7-6,1 1 8,-3 1 16,0 5 11,0 0-22,0 0 8,0 0-21,0 0-1,0 0-10,0 18-35,-8 11 46,2 6 1,-1 4-1,3-4 4,2-4-2,2-2-2,0-5 0,0-2 0,0-2-1,12-5 1,0-3-1,6-2-9,3-2 8,4-6 2,3-2 0,2 0-12,-1 0-9,-3-11-2,0-6-12,-7-4 15,-1-3-10,-6-3 30,-2-3 11,-2 3-4,-2 1 21,-2 4-25,1 6-1,-2 6 25,-1 6 3,0 4 6,0 0-32,2 0-4,2 13-12,5 7 8,2 4 8,-1 2 0,3-3-1,-2 1-3,1-4 1,1-3 4,-3-4-7,-5-2 2,-3-1 0,-4 1-6,0-2 9,-7 1-3,-11 1 0,-10-5-33,-2-1-38,0-5-140</inkml:trace>
  <inkml:trace contextRef="#ctx0" brushRef="#br0" timeOffset="46950.2669">19629 1970 488,'0'0'19,"0"0"-15,0 0-8,0 0-38,0 0-28,0 0-82</inkml:trace>
  <inkml:trace contextRef="#ctx0" brushRef="#br0" timeOffset="48429.2682">21696 1790 220,'0'0'4,"0"0"35,0 0 7,0 0 22,0 0-18,0 0-21,-75-26 17,61 24-34,-1 0 1,0 1-12,1 1-1,0 0 0,1 0 8,2 0-5,-1 0-3,1 0 0,-2 0 5,-1 1-13,2 11 8,-2 3 0,5 2-10,0 1 8,2 1 2,4-1-3,-1 2-30,4-2 33,0 0-1,0-1 1,10-4-11,2 1 20,1-2-9,-1 0 2,2 0 7,0-1-10,2 0 1,1 3 0,2 0 8,-3-1-6,0 1-2,-6-2 9,-2 1-4,-2-2-10,-4-2 5,-2 1-1,0-1 0,-2 1-4,-12 0 5,-3-1 19,-3-5-18,-1-1 6,8-3-7,0 0 7,5 0 0,3 0-7,4 0 8,1-1 11,0-1-18,0 2 11,0 0-12,0 0 5,0 0-15,0 11 9,0 7 1,4 5 0,-2 6-1,-2 6 1,0 6 0,0 3 2,0-4 7,0-2-4,0-4 6,0-2-2,0-2-8,4-4-2,4-4 1,2-3-2,4-4-2,4-7 1,3-3 2,6-5-6,2 0-41,3 0-54,-1-16-137</inkml:trace>
  <inkml:trace contextRef="#ctx0" brushRef="#br0" timeOffset="51704.2782">22157 1929 446,'0'0'74,"0"0"15,0 0-28,0 0-19,0 0 6,0 0-41,0 0 10,0-12 1,0 12-7,0 0 13,0 0-24,0 0-2,0 9-3,0 13-15,0 14 20,0 10 0,1 8 0,2 5 9,-2 2-6,1-2 2,-1-3-5,1-9-3,-1-1 3,1-2-3,-2-4-1,0-2 1,0-1-24,0-3 25,-5-9-15,1-1-57,-2-7-6,5-8-67,1-8-115</inkml:trace>
  <inkml:trace contextRef="#ctx0" brushRef="#br0" timeOffset="52371.2708">22599 2114 211,'0'0'305,"0"0"-252,0 0 0,0 0-50,0 0 11,0 0-14,2 11-9,1 15 9,2 9 7,1 6-3,1-2 17,0-2-14,1 1-7,4-6 0,3-4 0,4-1-3,2-2 3,1-3 0,2-5-3,-3-4 6,3-7-3,0-3 0,0-3 0,-3 0-7,-4-7-11,-4-10 16,-2-2-17,-5-6 22,-3-2-3,-1-1 2,-2-2 2,0-1 2,-3 3-3,-6 1 1,-1 2 31,4 11-24,-1 0 22,6 7 10,1 0-34,0 3-5,0-2-4,8 1-15,11-1 11,6 2-20,5 1-4,4 0-3,1 1-58,-6-1-94</inkml:trace>
  <inkml:trace contextRef="#ctx0" brushRef="#br0" timeOffset="53072.2651">23208 2562 226,'0'0'140,"0"0"-98,0 0-3,0 0-21,0 0 0,0 0-1,50-60 28,-46 51 20,2 2-29,-5 0 3,1 6-37,-1 1 11,1 0-26,-1 0 11,-1 9-11,3 15-1,-3 8 19,0 5-5,0 4 0,0 1 7,-4-4 3,-6-5-2,-1-6-6,3-3 8,-2-2-4,1-3-6,0-1 0,-6-4 6,0-4-8,-1-4 4,1-3 1,4-3 4,0 0-7,2 0-7,1-9-5,2-9-78,6-6 54,0-5-40,4-5-239</inkml:trace>
  <inkml:trace contextRef="#ctx0" brushRef="#br0" timeOffset="53325.274">23287 2353 466,'0'0'43,"0"0"-36,0 0-14,0 0 0,0 0-32,0 0-85,-1-9-21</inkml:trace>
  <inkml:trace contextRef="#ctx0" brushRef="#br0" timeOffset="54053.2844">23618 2013 486,'0'0'77,"0"0"-55,0 0 3,0 0-22,0 0-6,0 0-6,10 4-17,3 9 24,5 0 2,3 0 0,5 3 10,4-1-8,3 0-2,4 0 0,-1 1 8,-3 1-18,-4-2 10,-7-3 0,-6 0-2,-2-4 6,-7-2-4,-2-2 0,-5-3 2,0 2-10,0 1 4,0 3 4,0 5 5,-3 8 0,-9 1-5,-6 6 5,-6 1-1,-2 4 6,-5-2 11,1-3-11,2 0 11,3-1-7,2-2-12,3 0-2,1-1-13,2-5-33,3-3-54,5-8-190</inkml:trace>
  <inkml:trace contextRef="#ctx0" brushRef="#br0" timeOffset="55154.2789">24053 1799 261,'0'0'81,"0"0"-51,0 0-19,0 0 12,0 0 4,0 0-23,64-19 12,-52 19 1,3 0-15,-3 0 18,2 0-18,0 0 5,1 0 3,-3 5-10,-2 6 0,1 3-3,-5 2-11,-2 4 8,-1 2 6,-1 1-1,-2 3-14,0-4 26,-5 2-11,-7-3 5,-3 4 1,0-6 6,-2 1-11,1-2 4,2-2 8,3-1-10,5-3-3,3-3 0,3 0-3,0-4-2,0-2 0,0-2-4,12-1 9,4 0 7,1 0-7,2 0-6,-4 0-18,-1-3 11,-7 2 10,-2-2 3,-4 1 6,-1 2 33,0 0 18,0 0-39,0 0-18,-4 3 0,-7 11-2,-2 3 10,4 4-4,1 4 2,1 5-6,4 3 29,2 5 11,1-1-6,0 4-16,0-3-12,0-1 8,0-3-13,3-6-1,1-3 4,-1-7 3,-3-4-9,0 1 2,0-2 0,-9-3 9,-5 1-3,-3-6-2,0 2 10,-4-6-14,-1-1-27,1 0-95,2 0-99</inkml:trace>
  <inkml:trace contextRef="#ctx0" brushRef="#br0" timeOffset="55982.275">24712 2528 358,'0'0'101,"0"0"-78,0 0-5,0 0 4,0 0-19,0 0-3,9 0 11,5 0 0,-1-8 9,2 1-15,0-3-4,-2 2 15,1 0-8,0 0-4,-3 3-4,-2 0 3,-5 4-3,-1 1 0,-3 0-3,0 0 1,0 7-23,0 18 25,0 7-2,0 7 12,0 5-10,0-2 0,0-1 1,-4-2 43,-3-6-12,-1-3-12,-3-3 0,-2-4-17,-2-5 7,-3-2-8,3-3 3,-2-5 2,0-1-6,1-4 1,4-3 5,0 0 1,3 0-16,1-7 5,4-7-38,2-8-28,2-5-19,0-6-81</inkml:trace>
  <inkml:trace contextRef="#ctx0" brushRef="#br0" timeOffset="56305.105">24897 2301 531,'0'0'77,"0"0"-62,0 0-14,0 0 3,0 0-4,0 0-43,3-6-23,7 6-83,4 0-101</inkml:trace>
  <inkml:trace contextRef="#ctx0" brushRef="#br0" timeOffset="56599.7948">25169 2479 482,'0'0'30,"0"0"-30,0 0 0,0 0 9,0 0-1,88 0-13,-68 0 6,-1 0-2,-2-1-17,-3 1-32,-2 0-88</inkml:trace>
  <inkml:trace contextRef="#ctx0" brushRef="#br0" timeOffset="56852.622">25185 2590 301,'0'0'18,"0"0"7,0 0-20,0 0 41,0 0 15,0 0-9,94 2-21,-70-2-28,-2 0 3,1 0-6,-4 0-3,-4-2-27,-2-5-89,-4 0-252</inkml:trace>
  <inkml:trace contextRef="#ctx0" brushRef="#br0" timeOffset="57253.7663">25680 2342 206,'0'0'380,"0"0"-357,0 0-15,0 0-8,0 0-14,0 0 7,2 47-7,-2-15 14,0 1 0,-3 2 3,-5-1-2,1 1-1,6-3 1,-1-3-1,2-1 10,0-6-10,0-1 0,0-6-28,0-3-20,9-5-186</inkml:trace>
  <inkml:trace contextRef="#ctx0" brushRef="#br0" timeOffset="57505.2775">25943 2474 192,'0'0'510,"0"0"-510,0 0-37,0 0 37,0 0 2,0 0 1,9-3-3,-8 3-17,1 0-47,2 0-29,1 0-129</inkml:trace>
  <inkml:trace contextRef="#ctx0" brushRef="#br0" timeOffset="57731.4905">25994 2678 408,'0'0'24,"0"0"-10,0 0 74,0 0-50,0 0-20,0 0 1,0 2-11,1-2-7,14 0-1,-1-8-39,2-7-197</inkml:trace>
  <inkml:trace contextRef="#ctx0" brushRef="#br0" timeOffset="58538.2582">26353 2451 174,'0'0'48,"0"0"-2,0 0 1,0 0 13,0 0-14,0 0-34,27-5 3,-24 5-15,1 2 7,1 8-14,0 6 13,-1 0-6,-1 4 0,0-2 8,1 0-11,-2-3 3,1 0-3,-2-1-3,1-3-10,1 0-3,-3-2 4,1 1-17,-1-2 32,0 1 0,0 2 1,0-4 2,0 2 42,0-4-27,-1-2-12,-1 0-2,2-2-3,0-1 18,0 0 15,0 0 28,0 0-17,0 0-1,0-3-35,6-8-8,5-3-1,2-4 0,5-5-7,3 0 7,1 1-37,-3 2 36,-3 6-4,-3 3-1,0 3 4,-2 5 2,1 2-1,-3 1-10,-2 0 11,1 12-3,-1 8-2,-2 3 2,1 4 3,-3-2 0,3-4 3,0-3 0,2-3-3,2-2 1,0-4-1,3-1-17,2-4-61,2-4-170</inkml:trace>
  <inkml:trace contextRef="#ctx0" brushRef="#br0" timeOffset="60680.2801">26662 2562 134,'0'0'90,"0"0"-90,0 0 14,0 0-8,0 0-5,0 0 24,-2-10 3,2 7 10,0-2 18,0 2-21,0-1-15,0-1 13,0 2-28,0-1 9,2 0-13,-2 1-1,1 1 16,-1-1-13,2 0 6,-1-2-9,1 0 3,3 2-3,1-1 0,2 1 0,1-1-4,3-1 3,3 2 1,0-1 0,3 1 0,-1 1-5,0-1 5,3 3 0,-2 0-6,1 0 11,1 0-13,-1 0-5,0 8 2,-2 4 5,-3 1 6,-1 2-12,-4 0-11,-1 0-3,-3 3 18,-1-3 2,2 0 6,2-1 6,4-2-6,0 0-10,4-5 8,2-2-75,3-3-41</inkml:trace>
  <inkml:trace contextRef="#ctx0" brushRef="#br0" timeOffset="88156.6065">5817 3923 97,'0'0'90,"0"0"-77,0 0 39,0 0 20,107 0-5,-77 0 2,0 0-42,3 0-19,-2 0 26,2 0-27,1 0-1,3 0 6,4 0-8,3 0 0,0 0-1,-2 0 0,-4 0 6,-5 0-9,-5 0 0,-7 0-5,0 0-68,-7 0-52,-3 0-67</inkml:trace>
  <inkml:trace contextRef="#ctx0" brushRef="#br0" timeOffset="88595.2761">6245 3937 302,'0'0'134,"0"0"-77,0 0-54,0 0 45,0 0 25,-12 90-39,12-59 14,0-2-22,0 1-18,0-3 8,0-2-15,0 0-1,0-3 5,0 2-3,0-1-2,0-1 1,0-3 6,0-3-14,0-1 3,0-4-65,4-2-30,2-4-29,2-2-80</inkml:trace>
  <inkml:trace contextRef="#ctx0" brushRef="#br0" timeOffset="90030.281">6425 4177 345,'0'0'117,"0"0"-111,0 0 1,0 0 4,0 0 5,0 0 14,47 13-17,-31-13 4,2 0 6,4 0-7,-1-7 25,2-6-39,-1-4 2,-1-2 7,-3-5-1,-2-2-9,-4-2-1,-2 0 0,-2 0 9,-5 4-9,-3 1 0,0 4 8,0 2 0,0 3-8,0 5 0,0 2 2,0 4 16,-3 0 5,0 3-4,3 0 7,-3 0-26,3 1-14,-2 19-16,2 12 30,0 7 18,0 2-13,0 1 1,0-3-5,0-3 5,0-3-6,0-5 0,2-2 6,1-5-8,0-3 2,0-3 0,-3-2 0,0-2 10,0-3-10,0-2 0,0-5 2,3-1-7,-3 0 5,3 0-9,0-3-3,6-13 15,-2-4-3,4 1 0,2-2 4,4 1-9,5 2 5,0 1-9,-1 7-2,-3 4 1,-4 4 10,0 2-7,-3 0 3,8 8-7,-2 5 11,-1 4 0,-1-2 4,0 0-2,-3-3-2,1-1 0,-1-6 3,-1 2-10,2-4 7,1 0 0,3-3-6,3 0 17,5-6-11,2-12 0,-3-5-5,0-1-24,-6-1-15,-5 2 9,-2 3 21,-7 5-7,-4 4 21,0 4 0,-6 4 7,-6 2-3,0 1 6,2 0 3,2 10 2,-2 9-15,4 6 0,3 1 11,0-1-11,3-4 4,0-2-4,0-2 0,12-3 1,1-6-1,-1-1 0,6-4-2,-1-3 2,5 0 0,0-1 0,1-13-24,-1-3 6,-3 0-11,-2-4 29,-1 2-3,-1 1 6,2 4-8,-4 4 5,0 7-3,-2 2 3,-3 1 0,-1 0 0,0 5-2,-1 9 5,-1 3-2,-1 1 0,-2 0 1,-2-2 32,0-2-22,0-2-7,0-3 3,0-3-1,0-3-7,0-1 0,3-2 1,-3 0 13,7-4 20,5-15-5,3-10-18,6-3-11,1 4-9,-5 4-8,4 9 10,-7 6 4,-3 4 6,-2 5 2,1 0 0,-1 3-1,2 12-4,-2 6 7,1 0-3,-4 2 40,-1-2-40,2-1 7,0-2 0,1-4-3,-2 0-11,6-6 3,3 0-16,4-6-21,8-2-24,5 0-88</inkml:trace>
  <inkml:trace contextRef="#ctx0" brushRef="#br0" timeOffset="90487.3146">8332 4343 163,'0'0'189,"0"0"-166,0 0-4,0 0 66,0 0-46,0 0-12,0 87-3,0-67-21,-7-1-6,-4 2-3,-1 0-87,-1-1-221</inkml:trace>
  <inkml:trace contextRef="#ctx0" brushRef="#br0" timeOffset="92132.2889">9076 4215 513,'0'0'1,"0"0"25,0 0-21,0 0-4,0 0-2,0 0 10,23 47-9,-11-46 21,1 2-11,4-3 18,-2 0-18,4 0-5,2-3 30,0-9-35,0-2 0,-1-5-1,2-4 24,-3-2-27,0-5 4,-2-2 0,-4-4 13,-4-1-4,-3 0-9,-6 1 0,3-2 12,-3 2-15,0-1 6,0 0-2,0 6 14,-3 1 0,-3 7-15,3 9 27,1 7-20,-1 6 34,-1 1-41,3 0 0,-4 10-2,1 19-25,-2 10 27,-2 11 3,5 2 12,3 0-20,0-6 5,12-4 0,7-4-2,4-5 2,1-4 0,3-6-8,1-5 6,0-5-2,2-5 1,-2-6 0,1-2-3,-1 0 2,3-13-9,-2-5 8,-2-5-24,0-1 28,-5-1-16,-3-4 6,-5-1 3,-2-3 7,0 0 1,-6-1 2,-3 2 2,-2 3-4,-1 2 7,0 3-5,0 7 31,0 5-11,0 5-4,0 5 14,-1 2-31,-1 0-2,2 12-24,0 18 14,0 12 11,0 3 1,0-2-1,0-6 7,0-7-1,0-4-6,2-5 0,-1-6 3,1-1 0,-1-6-2,1-1-1,-2-4 0,1-2 3,1-1-6,-1 0-2,3 0-16,1-3 18,1-12 2,2-3 1,1 1-8,1 2-6,-1 5 11,0 2-3,3 2-5,0 2 6,1 3 5,2 1-17,3 0 6,1 0-15,2 10 21,1 5 4,1 0 1,1-1-1,-3-3 1,-2-1 0,1-3 2,-3-1-2,0-4-6,1-2 1,-2 0 5,2 0 4,3-5-3,-5-4 4,1-3-2,-7 0 1,-2-1-8,-5-3 2,-3 4 2,0 1 9,0 1 15,-6 6 16,0 2 14,-2 2-50,1 0 5,-1 13-9,2 8-3,2 4-2,4-1 5,0-1 0,1-2-10,10-3 9,7-5 0,-2-2 0,2-4-35,1-7 28,-2 0-38,1 0-29,-2-7-14,-1-12-344</inkml:trace>
  <inkml:trace contextRef="#ctx0" brushRef="#br0" timeOffset="92601.3214">9150 3903 524,'0'0'73,"0"0"-64,0 0-8,0 0 6,114-1 2,-64 1 5,8 0 5,6 0 4,3 0-17,2 0 1,6-3-7,2-3-26,-4 0-60,-9 0-39,-18 1-286</inkml:trace>
  <inkml:trace contextRef="#ctx0" brushRef="#br0" timeOffset="93944.3053">11276 3986 334,'0'0'154,"0"0"-124,0 0 18,0 0-7,0 0-26,0 0-6,0-3-9,4 12-14,2 11 10,3 5 8,0 5 18,-1 1-16,0-3-2,3-2 12,-1-2-15,5-6 0,2 0 1,-1-4 1,2-3-6,-2-3 3,-2-5 0,2-3 5,-2 0-4,2 0 2,-1-8-3,0-8-3,-2-3 1,-2-4-4,-7 0-16,-4-1 22,0 2-3,0-1-7,-4 2 6,-5 5-8,0 0-1,3 6 10,4 4 3,1 3 8,1 2-7,0 1 0,0 0-2,1 0-9,14 0 5,9 0 5,3 0 0,1 0-4,4 0 10,-1 0-5,6 0-1,-1 0 3,0 0-3,0 0 0,-4 0 3,0 0-4,-4 0 1,-5 0 0,-4 0-5,-4-5 15,-5 2-10,-4 1 1,-3-2 12,-3-1 44,0-1-12,0 1-24,-7 1-21,-9 0-8,-4 1 8,-5 1 2,-1 2 1,1 0 23,1 5-15,5 12-8,-4 1-3,11 1 0,2 2-2,7-1-6,3 1-8,2-3 11,15 0 5,7-3 0,4-5-1,7-2-47,4-5 10,1-3-16,-4 0-155</inkml:trace>
  <inkml:trace contextRef="#ctx0" brushRef="#br0" timeOffset="94926.2296">12354 3948 470,'0'0'88,"0"0"-67,0 0-11,0 0 16,0 0-9,-98 4 13,79 8-13,3 4-7,2 4-10,3 1 0,4 1-2,4 1-5,3 0 5,0-1 2,0-4-7,6 0 1,10-3 0,7-3 4,5-4 2,6-5 1,5-3 5,4 0-1,2 0-5,-2-6-41,-2-8 26,-6 0-1,-2-6-37,-6-1 49,-6-2 4,-6-3 5,-3 0 11,-8-3-15,-2-1 18,-2-1-4,0-2 4,0 1 7,-6-3 12,-3 0-7,4 0 19,1 4-38,1 3 30,1 8-11,-1 6-17,3 5 16,-1 6-18,1 3 2,0 0-14,0 0-4,0 0-5,0 21-22,0 14 20,0 10 11,9 3 4,0 2 2,1-3-5,1-5 9,1-6-10,-1-8 0,2-4-3,1-3-9,0-4 12,2-5-24,1-5 9,2-3-64,3-4 1,-4 0-40,-1-2-183</inkml:trace>
  <inkml:trace contextRef="#ctx0" brushRef="#br0" timeOffset="95255.2827">12450 3774 528,'0'0'10,"0"0"5,0 0-15,0 0 13,107 11 9,-62-10 0,1-1-18,1 0 11,-4 0-12,-6 0-1,0 0-4,-5 0-40,-7 0-68,-7 0-137</inkml:trace>
  <inkml:trace contextRef="#ctx0" brushRef="#br0" timeOffset="96703.2907">12997 3927 434,'0'0'32,"0"0"-16,0 0 13,0 0-14,0 0-13,0 0 11,-64 21 5,58 0-17,0 6 26,-1 1-22,7-1 4,0-3-13,0-1 4,0-5 0,12-3-8,0-3 9,1-4-1,-1-3 0,5-2 5,2-3 4,2 0-5,1 0-3,2-8 7,-3-6-4,-2 0-4,-7-4 0,-6 0-12,-6 2 12,0-2 0,-4 0 2,-11 1-3,-5 2 4,1 1-3,4 5 0,2 3 8,5 3 5,4 1 15,4 1-17,0 1-11,0 0 0,0 0-23,0 0-6,7 0 3,8 6 18,2 0 7,5-4 1,3-1 13,0 1-12,0-2-1,-2 0 0,1 0-5,-2 0 5,-2-5-13,-1-4 13,-5 2 0,-2-4 3,-6-1 4,-3-3 7,-3-2 9,0-4-2,0 2 6,-8-1-22,-5 3-5,1 3 7,0 3 4,2 2 5,2 3-10,3 3-4,5 2 6,0 1-6,0 0 6,0 0-8,0 0-18,5 0 6,7 8 8,4 3 0,4 3 4,-1-3 0,2 2 4,1 0-3,-1 2-1,0 3 1,-4-1 7,-1 2-16,-4 2 6,-3 0 1,0 1-4,-5 1 10,4-2-2,-2-3-3,1 0 1,1-4-1,1-1 0,2-4-2,-1-3-1,0-2 1,2-2 2,0-2 7,4 0 3,2-14-5,3-4 2,0-5-4,-3-1 7,0-4-9,-2-2-1,0 0 0,-3 1-1,-6 5 1,0 7 0,-5 8 7,-2 6 21,0 3 5,0 0-30,3 3-3,1 15-38,5 7 37,3 2 1,-1-1 0,1-1 14,-2-1-14,-1-3 0,-3-2-5,0 0 10,0-3-10,-5-2 5,1-1 0,-2-1-7,0 0 7,0-1-31,-16-1-1,-3-1-60,-6-1-19,-3-3-149</inkml:trace>
  <inkml:trace contextRef="#ctx0" brushRef="#br0" timeOffset="97997.3159">14880 3521 460,'0'0'42,"0"0"15,0 0-12,0 0 1,0 0-40,0 0-6,0 0-15,0 38 15,0 2 10,0 10 31,0 6-32,0 3 6,0 1-2,0-4-8,3-2-2,0-5-3,4 0 1,1-6-3,0-1 2,2-6 0,0-2-5,-4-6 5,3-4-27,-2-8-6,3-6-75,2-10-100</inkml:trace>
  <inkml:trace contextRef="#ctx0" brushRef="#br0" timeOffset="98587.3203">15326 3599 270,'0'0'120,"0"0"-52,0 0-52,0 0-16,0 0 0,0 0 7,-10 104 46,10-63-45,0 0 11,0-5-11,10-5 0,7-3-12,3-6 4,4-2 0,2-4 8,4-4-6,1-4 3,3-7 11,2-1-12,1 0 2,-1-12-4,-4-8 4,-6-2 10,-3-3-15,-8-1 8,-2-3 22,-5-1-29,-2 2 10,-3-4-8,-2 4-1,-1 0-6,0 4-28,0 6-17,0 6-50,-12 7-183</inkml:trace>
  <inkml:trace contextRef="#ctx0" brushRef="#br0" timeOffset="98968.7313">15561 3648 548,'0'0'103,"0"0"-99,0 0-8,0 0 2,0 0 2,-2 102 4,2-59 13,2-2-14,8-3 11,-3-4-12,-1-2-2,-1-2 3,-4 2 6,-1-2-8,0-2-1,0 1-10,0-3 8,0-4-49,0-4-25,0-6-47,8-7-166</inkml:trace>
  <inkml:trace contextRef="#ctx0" brushRef="#br0" timeOffset="99311.9031">15880 3989 531,'0'0'8,"0"0"-7,0 0 10,0 0-9,7 88 19,-2-69-21,1-1 0,0-1 8,4-2-8,-1 0-1,0-4-31,1-1-6,-2-4-63,1-6-130</inkml:trace>
  <inkml:trace contextRef="#ctx0" brushRef="#br0" timeOffset="100295.3184">16190 3673 189,'0'0'55,"0"0"-47,0 0-8,0 0 40,0 0-4,0 0 19,37 38-15,-20-29-5,4 0 13,4 0-40,6 1 9,5-1-6,2 1-7,-1 0 16,-5-1-18,-6 0-1,-4 0 5,-5-2 0,-5 3-11,-3-3 5,-4 4-9,-2-1 4,-3 3-2,0-2 7,0 6 12,-1-2-5,-9 2 14,-1-1-17,1 2 3,-4 3 5,1 0-7,-3 2-5,-3-1 4,-1 1-4,-3 0-26,4-1-27,1-2-43,4-2-13,6-3-48</inkml:trace>
  <inkml:trace contextRef="#ctx0" brushRef="#br0" timeOffset="101244.3098">17279 3814 465,'0'0'63,"0"0"-15,0 0-16,0 0 1,0 0-23,0 0 1,-82-18-2,69 18-3,-1 13-6,-4 6 0,2 7-7,3 2 4,0 1 1,5 0 2,3-4-7,5-3 7,0-2-14,3-5 14,12-2-26,2-8 10,5-2-1,3-3 12,2 0 5,0 0 0,-4-11-12,-3-4 6,-2-1-11,-9 0 17,-3-1 0,-4 2 4,-2 2 40,0 0-3,0 8 2,0 2 16,0 1-38,0 2 9,0 0-30,0 0-26,0 7-1,0 6 20,3-2 7,4 0-2,3-2 4,4-1-5,5-5-12,5-2-21,6-1 21,6 0-41,4 0-32,2-7 80,-1-7-102,-3-2-94</inkml:trace>
  <inkml:trace contextRef="#ctx0" brushRef="#br0" timeOffset="101579.3254">17698 3891 167,'0'0'173,"0"0"-4,0 0-133,0 0-36,0 0-16,0 0 12,33 65 4,-28-45 3,-4-2 13,-1-3-16,0-2 7,0-2-7,0-4 0,0-2 8,0-4 25,0-1-22,0 0-1,0 0 13,3-7-15,8-14 14,4-5-22,1-2 0,0 1 3,1 6 0,-4 6 3,-1 4 24,3 3-20,-3 7-10,6 1 0,0 0-11,1 4 1,2 10 10,-3 3 0,3-1-8,0 0 23,-5 0-15,2-1 0,-3-2-31,0-2-10,-2-4-71,7-2-150</inkml:trace>
  <inkml:trace contextRef="#ctx0" brushRef="#br0" timeOffset="102119.1996">18350 3891 346,'0'0'19,"0"0"20,0 0 51,0 0-9,0 0-5,0 0-65,-65-25 19,44 25-20,0 16 3,0 4-6,3 2-5,3 1-4,5-1-2,7-2-11,3-3 8,0-4-10,0-2-6,3-5 22,9-2-32,0-1 28,4-3-1,1 0 6,-1 0-3,0-8 3,-1-8 0,-3-3-2,0-5 2,-3-7 0,-4-3 7,-1-7-6,-4-4 30,2-6-13,-2-2 16,0 4 18,0 4-8,-5 9 40,-1 8-22,0 12-29,2 7 10,1 4-42,1 5 3,2 5-8,0 29-45,0 21 36,0 12 11,0 6 2,0-8 8,6-9-8,11-7 0,6-12-2,7-8-53,8-10-4,2-8-48,-4-8-114</inkml:trace>
  <inkml:trace contextRef="#ctx0" brushRef="#br0" timeOffset="102796.2677">19462 3410 495,'0'0'109,"0"0"-44,0 0-27,0 0-38,0 0-5,-5 76 5,1-21 36,-3 3-14,5 4 16,1-3-32,1-2 10,0-7-15,0-4-1,0-2 0,7-3-2,-3-2 2,2-3-3,0-3-11,1-4-28,3-5-16,0-6-41,5-8-55,5-8-295</inkml:trace>
  <inkml:trace contextRef="#ctx0" brushRef="#br0" timeOffset="103328.8167">19999 3438 635,'0'0'60,"0"0"-24,0 0-36,0 0-2,0 0-6,-36 84 8,29-40 0,4-1 0,3-3 1,0-4-2,7-3-5,11-4 1,5-5-3,4-3 9,4-3-1,3-6 4,3-4 5,1-7-9,-1-1 0,0 0-1,-1-18-2,-4-5-1,-4-3 4,-6-5 2,-4 0 6,-5-4-8,-5 1 18,-2-3-13,-5 2 14,-1 4-19,0 0-20,0 4-18,0 7-79,0 6-89</inkml:trace>
  <inkml:trace contextRef="#ctx0" brushRef="#br0" timeOffset="103720.3141">20190 3527 417,'0'0'231,"0"0"-231,0 0-3,0 0-11,0 0 10,-6 107-3,6-59 14,0-1-2,0-2 6,0-3-8,0-3-3,2-1 0,-2-5 10,2-4-3,-2-2-6,0-3-2,0-5-11,0-4-64,0-6-32,3-5-184</inkml:trace>
  <inkml:trace contextRef="#ctx0" brushRef="#br0" timeOffset="104220.253">20472 3834 324,'0'0'116,"0"0"-113,0 0 8,0 0 7,0 0-3,91-21 22,-81 21-17,3 1-4,-3 12-9,-3 3-6,-4 3-1,-3 1 0,0 3 2,-4 1 7,-12-3-9,0 0 0,-1-5-7,6-3-5,7-4 12,1-1-5,3-4-8,0 0 9,0-1-5,3 1 9,15-4 2,10 0 7,9 0-9,2 0 0,3 0-24,-9 0-23,-5-2-128</inkml:trace>
  <inkml:trace contextRef="#ctx0" brushRef="#br0" timeOffset="104873.0746">21072 3506 430,'0'0'169,"0"0"-84,0 0-42,0 0-23,0 0-20,0 0-6,0-2-8,10 2 12,4 3 2,9 14 0,10 2 6,2 4-5,4 2 5,2-2-6,-2-2 0,0-1 0,-3 0-4,-3-4 4,-7 0 0,-5-3-1,-9-1-15,-3-1 7,-8 0-17,-1 2-10,0 3 22,-11 5 14,-9 2 2,-4 2 20,-3 3-21,2-2 24,-3 3-15,1 0-6,-1-2 8,2-1-12,1-3-21,1-2-23,3-3-85,6-5-194</inkml:trace>
  <inkml:trace contextRef="#ctx0" brushRef="#br0" timeOffset="106072.3141">22709 3635 371,'0'0'51,"0"0"23,0 0-26,0 0-18,0 0-7,0 0-16,-56 6-5,38 12-2,1 5 0,-2 4 0,2 3 2,2 2-2,1-2 0,7-3 1,2-1-3,5-4-9,0 0-10,3-4 20,13-2-8,6-3 9,3 0 0,3-6 3,5-3-3,0-4 0,0 0-12,-2 0 11,-2 0-62,-6-5-120</inkml:trace>
  <inkml:trace contextRef="#ctx0" brushRef="#br0" timeOffset="108108.3069">22998 3712 454,'0'0'48,"0"0"-36,0 0 15,0 0-27,0 0-1,0 0 1,-45 53 0,38-29 4,2 0 10,2 0-14,3-4 0,0-2 0,0-5-2,2 0-1,5-6-1,4 1 4,2-5 2,2-3 1,4 0 9,2 0 4,-1 0-15,0-10 8,-3-3-9,-7-2 0,-2-2 0,-7-1 1,-1-1 1,0-1-1,-4 1 4,-7 2-7,-2 3 3,-1 4-1,1 4 45,1 1-31,3 4-4,3 1 8,5 0-18,1 0-6,0 3-30,0 9 2,9 0 31,7 0-6,5-3 9,1-2 4,2-1-4,0-4-3,0-2 2,-3 0 1,-5 0 0,-1 0 2,-4-5 0,-1-6 1,0-3-3,-2-4 0,-5-3 0,0 0 0,-3-3 3,0 1 3,0 0-6,-3 2 10,-6 3-7,-1 5 13,2 2 6,4 6-11,4 1 16,0 3-24,0-1-3,0 0-1,0 2-19,0 0 18,9 0-5,7 0 7,2 0 4,4 0-4,2 0 0,0 9-6,-1-1 15,-4 6-18,-3 3 9,-4 2-4,-3 5-7,-4 5 11,0-2 0,-2 0-4,-1-1 13,1-4-12,1 2 3,3-4-3,0-1-1,3-3 4,1-3 0,4-4 0,0-2 2,4-4-9,-1-1 7,4-2 0,2 0 8,-3-6-7,-1-4 9,-3-3-10,-3-2 10,-1-3-10,-2-3 0,-2-2 2,-3 1 10,-2-3-10,-4 0 0,0 1 23,0 0-24,-10 2-1,-1 4 0,-1 4-5,2 3-2,2 5 7,1 3 0,4 0 3,0 3 2,3 0-5,0-1 0,0 1-35,0 0 21,4 0-24,7 0 38,4 1 3,3 2 6,2-1-9,3-1 0,-2 1 9,1-1-14,-5 4 5,-1-2 0,-1 4-2,-2 1 5,-1 1-3,3 2 0,-1 3 10,2 0-11,-1 0 1,-2 1 0,-1-2-5,-3 1-2,-1 0 7,1-1-2,-5 0 6,2 3-4,-1-6 0,-1 1 5,3-3-5,-1-1 0,5-1 2,1-2-7,1 1 6,1-4-2,-1 1 0,1-2 1,0 0 10,-1 0-10,-4 0 0,2-8 3,-2-4 10,0-1-13,0-4 0,0-3-3,-1 2 1,-4 3-10,0 2 12,-4 5 0,0 4 0,0 1 20,0 2-20,0-1-4,0 0 1,-2 2 6,0 0 12,2 0 5,-1 0-15,-2 0-8,0 0 3,-3 2-9,0 8 6,-5 4 5,2 0-2,2 0 2,-1 1-1,3 2-2,2 0-9,3-1 10,0-1-12,0-3 11,0-1 1,0-2 0,7-3 2,0-1-5,4-3 1,1 0 2,1-1 16,1-1-16,2 0 1,2 0 1,-3 0-2,1-9-19,1-1 7,0-2-3,-1-5 2,-5 1 5,-2-2 8,-3-3 6,-1-2-2,-1 2 17,-1 3-14,0 3 7,-1 4 14,-1 5-16,1 3-3,1 2-9,0-1 2,3 2-9,1 0 1,6 0-11,3 9 12,3 8 1,3 4 4,-2 1 0,2 1 4,-3-1-4,-1 0 0,-1-4 0,-5-2-7,-3-4 14,-4 0-7,-5-3 0,0-1-24,-4 0 24,-14-3 8,-9 1 3,-4-2-16,-3-3 5,2-1-129,4 0-123</inkml:trace>
  <inkml:trace contextRef="#ctx0" brushRef="#br0" timeOffset="108644.2533">24800 3462 536,'0'0'59,"0"0"-59,0 0 0,0 0 8,0 118 5,-1-67 3,1 2-11,0 2 24,0-1-21,0-1 5,0-1 18,0-5-25,0-1 1,-2-4-6,-5-4 1,-1-4 16,-1-2-17,0-8-1,2-5 0,-1-5-11,1-5-36,1-6-24,2-3-42,2 0-72</inkml:trace>
  <inkml:trace contextRef="#ctx0" brushRef="#br0" timeOffset="109019.3169">24975 3707 82,'0'0'511,"0"0"-480,0 0 1,0 0-7,0 0-14,0 0 1,70-26-9,-45 26 0,-1 0 2,0 7 2,-6 7-14,-2 0 6,-4 3-2,-6 3 2,-4-2 1,-2 1 0,-5 0-2,-14-3-4,-8 0 6,-5-3 0,1-3-21,0-1-21,2-1-49,4-4-136</inkml:trace>
  <inkml:trace contextRef="#ctx0" brushRef="#br0" timeOffset="110120.3188">25488 3702 266,'0'0'169,"0"0"-73,0 0-47,0 0 14,0 0-24,0 0-13,-13-6 5,2 6-26,-5 4-3,-4 12-2,-1 7 1,1 0-1,1 3 0,5-4-3,3-1-9,7-1 12,2-5-10,2 0 9,0-3-26,8-2 23,9-2 3,5-3 1,3-5 7,3 0-7,-1 0-12,0-2 2,-5-9-27,-4-2 7,-7-2 12,-6-3 18,-5 0-2,0-3 5,-2-4 0,-9 1-2,4 1 9,1 2-8,3 3-2,3 5 0,0 7 9,0 5-9,0 1 0,7 0-1,10 4-2,4 13 3,1 4 0,-3 0-2,1 0 0,-7-2 2,0 0 0,-2-3-3,-6-2 5,0-4-2,-3 3 0,-1-5-6,-1-2 6,2-1 0,-1-4 2,-1-1 6,3 0 2,0 0-8,3 0 10,2-12-4,4-6 17,4-2-25,2 1 0,0 2 6,3 4-2,-3 4-4,0 4 0,-1 5 3,0 0-17,-1 8 12,0 10 2,0 1-11,1 3 13,-1-3-4,1-1-9,-2-3-69,2-4-22,-8-5-220</inkml:trace>
  <inkml:trace contextRef="#ctx0" brushRef="#br0" timeOffset="110710.9651">25048 3663 271,'0'0'14,"0"0"-7,0 0-1,0 0 0,0 0-6,-88 24 53,73-20-23,-3 2-3,0 2-26,0 1 3,2 2-4,-1 0-100,4 0-12</inkml:trace>
  <inkml:trace contextRef="#ctx0" brushRef="#br0" timeOffset="111193.2805">24949 3885 104,'0'0'75,"0"0"-46,0 0 10,0 0-4,-82 16-30,60-12-5,-2 0-6,-1 1-69</inkml:trace>
  <inkml:trace contextRef="#ctx0" brushRef="#br0" timeOffset="113229.0119">26403 3774 219,'0'0'182,"0"0"-110,0 0-27,0 0 4,0 0-14,0 0-35,-51-23 25,33 23-23,3-1 1,-3 1 14,-1 0-13,-1 0-6,-1 7 2,-1 5-1,1 5-6,0 3 12,0 1-5,6 0 0,4 1-10,3-2-4,5-4 4,3 0-8,0-3 17,0-4-12,8 0 13,6-1 0,4-5-3,3-2 3,3-1 7,0 0-6,0 0 15,1-10-15,2-5-1,0-3 31,0-3-29,-4-7 18,-1-2-14,-3-4 3,0-3 7,-4 0-12,-3-2 7,-2 1 5,-5 3-12,-5 1 7,0 5 8,0 5-17,0 5 29,-2 6-6,-1 5-7,0 3-8,2 5-10,-1 0-5,1 0-17,-2 3-14,0 21 35,-1 12 1,-4 9 1,2 5 10,0-3-4,2-5-13,4-6 6,0-4 0,0-7-12,10-2 12,4-5 0,0-6-4,3-2 4,2-2-9,5-7 0,2-1-13,2 0 20,-3 0-18,-4-1 19,-6-7-8,-2-2 10,-3-1-1,-3 1 7,0 2-6,-2 2 20,-4 2-19,2 1 10,-3 3 11,0 0-21,0 0-2,0 0 0,0 0-9,0 0-1,0 0-2,3 0 12,2 3-14,2 1 14,1 2 0,-1 1 0,1-2 3,1 0-9,2-4 6,-1 1 0,0-2-6,3 0 13,-1 0-7,3 0 0,0-8 5,4-4-7,1-1 2,4-1 0,1 2 13,4 2-12,-1 4-1,0 4 0,-1 2 2,-7 0-12,-1 0 10,-6 9 0,-2 3-14,-5 3 3,-3 2 5,-3-1 2,0 1-14,0-2 18,0-2 10,-2-2-8,-5-4 24,2 1-25,-2-5 14,4 0-9,3-3 1,0 0-14,0 0 7,0 0 0,0 0 33,0-9-33,0-7 8,0-5-9,3-2 6,10-1-8,1-2 3,5 4 0,-1 4-5,-2 5 8,-2 8-3,-2 3 0,-3 2-10,1 0 9,5 13-11,-3 5 12,4 0 1,-1 2-1,0-2 0,2 0 1,0-1 10,-3-2-15,1-1 4,-3-3-8,0 0 6,-2-2-52,1-3-37,2-4-26,-4-2-106</inkml:trace>
  <inkml:trace contextRef="#ctx0" brushRef="#br0" timeOffset="113723.3193">26720 3552 379,'0'0'69,"0"0"-65,0 0-4,0 0-18,0 0 16,0 0 3,0 0-1,-10 50 39,5-27-18,-1 6 20,0 1-29,2 0 1,0 0-10,1-2-3,1-2 0,-1-2-8,2-3-65,-2-4-20,3-5-110</inkml:trace>
  <inkml:trace contextRef="#ctx0" brushRef="#br0" timeOffset="114061.3164">26855 3402 153,'0'0'450,"0"0"-437,0 0-13,0 0-68,0 0-35,0 0-49,-10 4 12</inkml:trace>
  <inkml:trace contextRef="#ctx0" brushRef="#br0" timeOffset="114765.3218">27632 3751 421,'0'0'64,"0"0"-37,0 0-15,0 0 20,0 0-30,0 0 6,-63-26 20,56 26-15,-2 0 14,-5 4-27,1 10-2,-2-1-2,5 0 4,3 0-3,4-6 1,3 0-62,0-3 37,0-3 14,0 1 1,2-2 7,7 0 5,2 0 5,0 0 7,0 0-10,-4 0-2,-2 0 0,1 0 10,-3 0-3,1 0-7,4 1 0,1 16-6,1 10 10,-2 6-4,-4 9 0,-4 6 9,0 5 19,-4-2-28,-14-3 1,-6-7 24,-5-7-21,-1-3 15,1-6-5,0-3-11,4-2 17,4-8-20,6-4 1,5-5 20,2-3-14,7 0 50,-1-3 9,2-14-66,0-6-5,21-5 1,15-5-37,13-2 25,5 1-123,1 1-6,-6-2-292</inkml:trace>
  <inkml:trace contextRef="#ctx0" brushRef="#br0" timeOffset="116169.3102">28394 3824 117,'0'0'160,"0"0"-160,0 0-6,0 0 6,0 0 33,0 0-33,21 34 70,-10-30-20,1-2-11,2 0 5,2-2-23,3 0 9,3 0-9,1-3-12,3-9-7,-2-3-2,2-2 5,-6-4 14,-2-3-6,-1-3-1,-2-5 31,-1-1-43,2-6 13,-2 0-13,0-2 13,-3 0-15,-3 5 4,-3 5 7,-2 2 41,-3 4-34,0 4 11,0 3-18,0 8 8,0 4-17,0 6 0,0 0 0,0 0-3,0 0-8,0 10-25,-8 17 25,0 9 11,-3 4 8,2 4-7,3 0 2,-1-2-3,4 0 0,3-1 0,0-5 0,0-1 5,3-6-10,10-3-6,2-3 11,1-5 4,2-5-4,6-2 0,0-5-4,4-2 13,2-4-9,-2 0 0,-1 0 2,-6 0 2,-3-9-1,-4-4-3,-1-6 4,-3 1 9,0-1-18,-3 1 5,-3 3-1,-2 3-2,-2 5 6,0 3-3,0 4 0,0 0-33,0 0 14,-3 14 4,-6 5 15,3 4 3,1 0-3,4-2 0,1-2-1,0-2-5,3-5 6,9-1 0,-2-6-3,1 0 3,0-4 0,2-1 0,2 0-2,2-7-10,3-10-3,-7-2-24,-4-4 0,-3 1 38,-6-3 0,0 1 1,-6 2 16,-7 2-15,1 5 39,1 5 15,5 3-4,6 5 6,0 2-57,0 0-7,0 0-2,6 0-28,12 0 35,7 4-1,0 3-16,0-5 0,-3 0-58,-1-2-34,-3 0-84</inkml:trace>
  <inkml:trace contextRef="#ctx0" brushRef="#br0" timeOffset="116540.3699">28488 3593 318,'0'0'59,"0"0"-36,100 0 16,-52 0 13,8-1-12,7-4-15,6 1 27,1-1-49,-1 1 17,-1 1-20,-10-3-6,-10 1 6,-9 4-66,-15-2-69,-11 0-115</inkml:trace>
  <inkml:trace contextRef="#ctx0" brushRef="#br0" timeOffset="121546.9637">30074 3386 434,'0'0'128,"0"0"-45,0 0-10,0 0-39,0 0 22,0 0-27,0 0-12,0-17 25,0 17-40,0 0 10,0 0-12,0 0-4,-3 0 3,0 19-30,0 12 29,2 9-6,-2 5 16,1 1-5,1-1-1,-2-5 5,1-2-10,-1-6 3,0-4 0,0-4-8,-1-3 1,4-3-24,-3-3 0,1-5-72,-1-4-24,-1-5-79</inkml:trace>
  <inkml:trace contextRef="#ctx0" brushRef="#br0" timeOffset="122005.3531">30044 3628 365,'0'0'136,"0"0"-132,0 0-4,0 0-6,0 0 6,0 0 7,87-8-5,-65 5-2,1-1 0,-5-4 3,1-2-3,-3-4 0,-2-1 5,-2-3 0,-1 0-4,-3 2 9,-2 1 27,-3 1-19,-1 2 18,-2-2-4,0 5-22,0 2 24,1 4-31,-1 0 16,0 3 6,0 0-25,0 0-12,0 13-22,-3 15 28,-6 11 6,-2 5 3,-2 5-1,4-4 3,2-4 3,-2-5-9,3-4 1,1-6-11,-1-5 7,2-2-72,-1-6-39,0-5-94</inkml:trace>
  <inkml:trace contextRef="#ctx0" brushRef="#br0" timeOffset="122257.3781">30425 3786 719,'0'0'0,"0"0"-15,0 0-36,0 0 51,0 77 10,0-50-4,-2-3-6,1-1 0,1-1 11,-2 1-14,2-1 3,0-1-62,0-6-15,5-6-181</inkml:trace>
  <inkml:trace contextRef="#ctx0" brushRef="#br0" timeOffset="123197.9974">31409 3908 275,'0'0'87,"0"0"-23,0 0 9,0 0-21,0 0 12,0 0-9,0 0-1,0 0 9,0 0-47,0 0 24,-1-5-40,-11-7 10,-3-4-11,-4-5 1,-5-3 0,-3-5 0,-3-3-12,2-5 8,1-2-6,2-5-21,1-1 19,3-2 4,3 4 6,9 5-6,4 3-23,5 2 30,0 3-5,8 0 6,6 5 4,-1 5-2,-4 11-2,-2 4 0,-4 5-1,3 0-5,-2 13 4,0 18-15,-4 11 11,0 9 0,-12 3 6,-11 1 9,-5-4-2,4-4-14,2-11 6,4-8 1,5-5 11,3-7-11,7-5 1,3-5-6,0 0-8,0-3 5,17 0 0,11-1 8,12-2 1,5 0 5,4 0-5,1-11 4,-1-2-5,-3-3-59,-3-2-76,-8 2-186</inkml:trace>
  <inkml:trace contextRef="#ctx0" brushRef="#br0" timeOffset="123570.3207">31872 3437 466,'0'0'97,"0"0"-45,0 0 7,0 0-16,0 0-38,0 0-5,3 38-8,-17 4 1,0 7 14,0 2-6,-2-1 2,5-8 6,4-5-12,0-8 3,3-3 0,1-2-3,3-1 5,0-2-2,0-5 0,0-5-43,0-5-62,0-6-83</inkml:trace>
  <inkml:trace contextRef="#ctx0" brushRef="#br0" timeOffset="123998.3257">31823 3707 394,'0'0'8,"0"0"-6,0 0 2,0 0 23,0 0-27,0 0 37,99 19-20,-76-16-15,1-3 18,-2 0-18,-2 0-2,2-2 1,0-10-1,2-5-7,-3-2-9,2-4 3,-3-3 8,-3 0 2,-5 3 3,-5 2 36,-5 3-2,-2 3 5,0 5 6,0 4-11,0 4 17,0 2-42,0 0-8,0 0-2,0 21-39,-6 14 33,-9 13 7,1 3 0,0-1 6,2-5-3,4-3 2,3-6-5,3-3 0,2-2-12,0-9-68,0-5-77</inkml:trace>
  <inkml:trace contextRef="#ctx0" brushRef="#br0" timeOffset="124536.3283">32449 3772 588,'0'0'169,"0"0"-146,0 0-10,0 0-12,0 0-1,0 0 8,53-56-17,-37 56 10,-2 2-1,-1 18 0,-4 9-18,-6 4 15,-3 4-6,0-1 9,-8-1-4,-11-3-3,-4-7-4,4-4-7,1-4-2,6-5 15,5-3 1,0 0 3,2-2 1,2-1 2,3-1 2,0 0-4,0-1-20,8-1 15,14-2 1,8-1-7,4 0 9,2 0-71,1-7 2,-1-4-19,-3 1-159</inkml:trace>
  <inkml:trace contextRef="#ctx0" brushRef="#br0" timeOffset="125299.3315">32873 3778 326,'0'0'104,"0"0"-101,0 0-1,0 0-4,0 0 5,0 0-3,0 22 12,0-19 1,6 0 20,0-3-8,1 0-3,3 0 13,1 0-30,0 0 14,-2-6-19,3-4 0,0 2-14,-3-2 11,-2 2-13,-3 3 16,-4 2-18,0 1 18,0 2 0,0 0 2,0 0-5,0 18-13,-3 8 16,-5 3 12,3-2-5,1-1-7,2-4 0,2-4 4,0-1-1,0-6 0,0-1-2,0-3-1,8-4-10,2-3 10,0 0 0,4 0 8,2-2-14,3-9 15,0-4-5,4-5 11,1-1-14,3-2-2,-3 1-11,2 4-27,-6 6 26,-5 6 11,-3 4 2,-10 2-14,-2 3 14,0 14 0,0 7-6,0-2 18,0 1-4,0-2 3,0-4-4,1-2 5,-1-4-7,0-3-5,0-3 0,0-2 9,0-2-22,0-1 6,0 0-104</inkml:trace>
  <inkml:trace contextRef="#ctx0" brushRef="#br0" timeOffset="125550.3373">33106 3536 222,'0'0'165,"0"0"-155,0 0-10,0 0-40,0 0-105</inkml:trace>
  <inkml:trace contextRef="#ctx0" brushRef="#br0" timeOffset="128509.9973">7434 5125 339,'0'0'108,"0"0"-57,0 0-13,0 0 23,0 0-23,0 0-2,0 0 7,0-5-36,0 5 26,0 1-33,3 20 2,4 12-2,2 11 12,-1 6-3,-2 4 11,4 0-14,-2 0-6,-1 0 0,2 1 0,-3 2 23,0 0-20,-3-1 1,0-4-4,-3-2-2,0-8-25,0-4-89,0-8-105</inkml:trace>
  <inkml:trace contextRef="#ctx0" brushRef="#br0" timeOffset="129440.4229">7814 5199 347,'0'0'34,"0"0"2,-13 99 23,10-51 1,3 1-14,0-4-31,0-5-12,16-6-6,1-7-2,8-3 3,5-4 1,7-4 2,8-2 10,3-8 65,4-6-71,3 0 9,-4-9 1,-2-9-14,-7-3 14,-9-4-10,-2 0 0,-5-2 7,-7-3-7,-4-4-1,-5-2-4,-4-4 0,-4-1 10,-2 2-10,0 1-7,-2 10 6,-10 5-58,2 9 9,1 5-54,-3 9-49,-3 0-203</inkml:trace>
  <inkml:trace contextRef="#ctx0" brushRef="#br0" timeOffset="129829.3343">8187 5330 485,'0'0'81,"0"0"-13,0 0-21,0 0-44,0 0 19,0 0-17,-9 107 24,9-60-9,0-2-8,3-1-6,2-2 1,-1 3-7,-2-2 8,-1 0-6,1-1-2,-1-4 0,2-4-10,2-2 4,-1-5-42,2-8-34,2-5 0,2-8-142</inkml:trace>
  <inkml:trace contextRef="#ctx0" brushRef="#br0" timeOffset="130179.3728">8623 5659 613,'0'0'26,"0"0"7,0 0-3,0 0-24,0 0-6,0 0 0,5 79 3,-2-48-3,-2-2 0,-1 2 11,0-3-9,0-2 6,2-5-8,-1-1 0,1-2-20,2-7-75,-1-3-63</inkml:trace>
  <inkml:trace contextRef="#ctx0" brushRef="#br0" timeOffset="130833.3305">8935 5246 521,'0'0'8,"0"0"16,0 0 45,0 0-16,0 0-29,0 0-24,6-2-11,10 17 11,2 2 1,8 0 12,2-2-3,2-2-5,1 1-5,2-2 0,0 0 7,-3 0-10,-1 0 4,-5-2-1,-5 4 0,-5-3-4,-5-1-2,0 1 5,-6-1-24,-3 3 20,0 0-3,0 5 8,-9 6 58,-9 5-43,-7 4 14,-4 3-29,1 2 12,-3-2-14,1-2 2,2-6-36,1-5 1,3-3-85,3-5-4,5-5-134</inkml:trace>
  <inkml:trace contextRef="#ctx0" brushRef="#br0" timeOffset="131836.346">9997 5374 194,'0'0'396,"0"0"-331,0 0-50,0 0-13,0 0-2,0 0 0,51-7 2,-23 5 26,1-1-9,0 0-11,0 1 2,-4-1 0,3 3-10,-5 0 0,-1 0-80,-10 0-26,-11 0-205</inkml:trace>
  <inkml:trace contextRef="#ctx0" brushRef="#br0" timeOffset="132069.3378">9933 5538 449,'0'0'19,"0"0"-18,0 0 35,0 0 10,0 0-15,113 12-19,-70-12-2,-2-7 6,-4 1-11,-4-1-7,-5 3 2,-4 0-89,-9 1-69</inkml:trace>
  <inkml:trace contextRef="#ctx0" brushRef="#br0" timeOffset="134688.3333">11474 5086 326,'0'0'152,"0"0"-103,0 0-6,0 0 35,0 0-34,0 0-20,0 0-24,0 0-5,0 13-12,0 8 1,0 12 16,-9 5 39,-4 2-23,-5 2-7,-3-1-3,-6-2 7,-3-3-13,-1-3 0,-4-2 7,-3-1 3,2-4-10,-3-5 1,-3-1-3,-1-5 0,3-6-18,5-6 7,10-3 12,6 0-9,10-13 10,0-5-20,3-5 19,2-4 2,2-5 6,2-2-4,0-3 6,13 1-8,7 5-1,2 5 0,2 6 3,6 9 3,0 4-6,4 7 0,0 0 5,4 20-5,-1 7 2,0 3-2,-4 3 1,-3-1 5,-9-2-8,0-1 2,-5-1-16,-7 3-3,3-3 1,-3 4-18,-5-2-37,-2-3-138</inkml:trace>
  <inkml:trace contextRef="#ctx0" brushRef="#br0" timeOffset="134938.3413">11604 5480 629,'0'0'15,"0"0"-15,0 0-1,0 0 1,0 0 0,0 0 10,46 84-17,-41-63 7,-1 1-1,-3-1-2,-1 2-50,0-5 4,0-2-167</inkml:trace>
  <inkml:trace contextRef="#ctx0" brushRef="#br0" timeOffset="137366.1617">12038 4900 360,'0'0'100,"0"0"-60,0 0-9,0 0 28,0 0 6,0 0-32,0-5 16,0 5-44,0 0 16,0 0-17,0 3-4,0 15-12,0 15-6,6 11 18,0 10 24,-1 2-24,-1 0 17,-1-3-17,-2-3 1,-1 0-2,0 0-1,0-3 2,0-3 4,0-6 2,3-2-3,3-4-3,2 0-8,-2-5 7,3-3-27,-2-6-61,-1-7 3,2-8-104</inkml:trace>
  <inkml:trace contextRef="#ctx0" brushRef="#br0" timeOffset="139131.096">12416 5153 343,'0'0'191,"0"0"-164,0 0 0,0 0 26,0 0-51,0 0-2,0 0 0,-3 52 6,-4-19 26,1 4-28,1-3 14,3-1-11,2-3-5,0-2-4,0-6-1,15-1-4,3-2-4,4-5 12,4-3-1,-1-4 3,5-7 4,-2 0-7,0 0 0,1-9 7,-5-6-4,1-2-3,-6-1 0,-5-1 12,-2-1-8,-6-2-4,-5-1 0,-1 0 11,0-2 2,0 2 8,0 1-15,0 1 20,0 3-17,-3 4-1,0 5 11,2 5-16,-1 4 34,1 0-37,1 0-10,0 7 6,0 13-19,0 4 23,1 3 0,7-4 11,-1-1-11,1-4 0,4 0 0,1-2-13,3-5-2,3 0-24,6-5-23,2-1-53,-1-5 51,1 0-123</inkml:trace>
  <inkml:trace contextRef="#ctx0" brushRef="#br0" timeOffset="139664.3439">13145 5356 463,'0'0'210,"0"0"-203,0 0-7,0 0-17,0 0 17,0 0 8,-15 76-4,9-56 1,3-2-1,2-1 6,-1-2-10,1 0 0,-1 0-19,2-1 2,0-1-20,0-3 31,0 1-55,5-5-78,4-3-192</inkml:trace>
  <inkml:trace contextRef="#ctx0" brushRef="#br0" timeOffset="140240.0556">13373 5046 538,'0'0'185,"0"0"-174,0 0 1,0 0-12,0 0-20,0 0 12,18 11 5,6 0 6,2 2 4,2-3 2,0 1-9,2-1 0,0-2-2,0-1 2,1 1 0,-3-4 1,-4 2-5,-2 2-2,-6-1-16,-2 2 11,-5 2-10,-3 0 18,-3-1 0,-3 4-22,0-1 17,-6 2 16,-7 1-3,-8 4 1,0 3-2,-4 1 2,1 1-6,-3-1 0,0 2 13,0-2-12,2-3 1,0 0-2,2-3-11,2-1-63,4-4-95</inkml:trace>
  <inkml:trace contextRef="#ctx0" brushRef="#br0" timeOffset="141113.8424">14136 5305 337,'0'0'110,"0"0"-99,0 0-11,0 0 22,0 0 4,0 0 36,91 16-31,-55-14-8,7-2 22,3 0-42,5 0 5,0 0-8,-5 0-4,-6-8-24,-6 2-53,-13-1-49,-9 1-112</inkml:trace>
  <inkml:trace contextRef="#ctx0" brushRef="#br0" timeOffset="141400.3437">14337 5213 317,'0'0'202,"0"0"-140,0 0 2,0 0-64,0 0-4,0 0 4,-4 48 4,4-25 21,5 0-11,1-2-14,-1 0 11,1-2-10,2 1-1,2-4 0,-1 1-32,0-6-53,0-3-131</inkml:trace>
  <inkml:trace contextRef="#ctx0" brushRef="#br0" timeOffset="444622.3692">15542 5121 19,'0'0'87,"0"0"-13,0 0-34,0 0 8,-13 80 9,7-66-45,0-2 27,2-2-2,-2-1-22,-2-3 18,2 1-3,-1 3-8,-2-2 10,-1 2-29,-1 1 0,-2 2-3,1 4 1,-2-3 6,-2 4-4,2-3-3,0-1 0,0 0 6,2-3-6,-3 3 0,-1-2 2,-1 1-4,0 0 3,0-3-1,-1-1 5,2-1 1,-1 0-6,2-3 0,1 1 2,0 1-2,-1-4 0,5-2 1,-2-1 17,3 0-16,0-1 22,0-12-1,-3-3-23,3-7 17,3-2-17,0-6 0,5 0-3,1-1-20,0 1 23,0 4 1,11 4 7,-1 4-5,0 2-3,3 5 4,-1 2-8,5 5-1,1 5 5,4 0 0,3 5-18,4 16 15,-1 4 6,0 8-3,-1 6 4,-4-1-2,-2 0-2,-4-7 0,0-5 8,-1-5-7,-4 1-1,-1-2 0,-1-3 3,-4-4 5,-3-2-16,0-4 6,-3-1-63,3-3-27,-3-3-103</inkml:trace>
  <inkml:trace contextRef="#ctx0" brushRef="#br0" timeOffset="445222.2241">15656 5453 365,'0'0'81,"0"0"-42,0 0 18,0 0-39,0 0-16,0 0 6,87-21-6,-68 23-2,-6 12 0,1 4-11,-7 1 11,-5 2 0,-2 2 1,0 1 6,-9 2-2,-12-2-5,0-2 2,4-5 15,4-8-15,6-3-1,4-3-1,1-3 19,2 0-9,0 0-4,0 3-6,0 0-10,12 2 5,14-2-9,6-3 14,4 0 16,4 0-6,1-8-10,-2 3 0,-1 1-77,-11 1-42,-10 3-59</inkml:trace>
  <inkml:trace contextRef="#ctx0" brushRef="#br0" timeOffset="446528.9872">16477 4853 273,'0'0'52,"0"0"-25,0 0 22,0 0-15,0 0-3,0 0-21,3 0-10,0 14 0,1 7 0,-1 9 4,4 6 41,-4 6-26,0 3-1,0 2 7,-1 0-22,-2-2 14,0-2-14,0 0 1,0-2 14,0-7-16,0-4 7,0-5-8,0 3 8,0-3-9,0 1 0,0 0 0,0-5-10,0-5 8,0 1-44,1-7-30,2-4-92</inkml:trace>
  <inkml:trace contextRef="#ctx0" brushRef="#br0" timeOffset="447996.4638">16795 5106 308,'0'0'62,"0"0"-54,0 0-8,0 0-12,0 0 12,0 0 8,-8 83-6,6-52 18,2 1-19,0-2 11,0-1 3,0-2-11,3-5-2,8-4-2,2-4 0,1-3 6,2-5-1,-1-2-4,3-3 12,1-1-7,4 0 15,4-4 4,1-13-4,0-5 9,-1-3-28,-3-3 5,-5 1 16,-2 2-17,-8-1 20,-2 2-12,-5 3 1,-2 3 15,0 3-18,0 6 1,0 1 13,0 6-22,0 2 23,0 0-27,0 0 1,0 2-10,-2 17-7,1 8 16,-2 1 2,3-1 11,0-3-14,0-3 1,0-3-8,10-1 8,-1-2 0,3-2 1,1 0-5,1-6-6,2 1-18,4-4-47,1-2-34,-2-1-68</inkml:trace>
  <inkml:trace contextRef="#ctx0" brushRef="#br0" timeOffset="448551.591">17422 5317 323,'0'0'142,"0"0"-67,0 0-50,0 0 33,0 0-36,0 0-10,35-42-7,-22 42 0,2 0-10,-1 0 3,2 1 0,-6 13 1,-2 1 1,-1 3 0,-7 3 2,0-1-2,0 1-4,-9-2-1,-4-1-1,0-5 5,1 3 1,1-5 0,1-3 3,5 2 2,1-6-10,4 2 4,0-3-9,0 5 0,3-4 6,17-1 4,12-3 0,5 0-1,5 0 1,0-4 0,-8-2-6,-6 2 5,-11 3-56,-7-2-109</inkml:trace>
  <inkml:trace contextRef="#ctx0" brushRef="#br0" timeOffset="449788.592">18094 4942 175,'0'0'7,"0"0"9,0 0 37,0 0-31,0 0 19,107 51-9,-75-42-19,0 0 34,1 0-31,-3-4-9,-2 2 5,-4 1-6,0-2-6,-4 1 0,-3 2 3,-1-1-3,-2 0 0,-5 0 0,-3 2-4,-3 0 3,-3 2 1,0 5 9,0 1 15,-10 2 27,-5-1-18,-5 1-14,0-1 21,-4 2-36,3-1 8,-2 1-12,6-2 13,3 1-8,3-1-5,3 1 0,3-2-6,5 0-27,0-4-36,9-4-70,15-7-153</inkml:trace>
  <inkml:trace contextRef="#ctx0" brushRef="#br0" timeOffset="450327.5926">18941 5133 262,'0'0'42,"0"0"-34,0 0-1,0 0 1,0 0 42,0 0 1,85 36-27,-53-34 19,2 1-39,0-3 5,4 0-6,-2 0-3,-5 0-29,-1 0-122</inkml:trace>
  <inkml:trace contextRef="#ctx0" brushRef="#br0" timeOffset="450576.5908">19123 5100 375,'0'0'3,"0"0"-3,0 0 39,0 0-16,-4 92 26,4-77-29,0 0-11,0 1 1,0 1-10,0 3 3,0-1-10,0 1-9,3-2-46,4-3-71,5-3-154</inkml:trace>
  <inkml:trace contextRef="#ctx0" brushRef="#br0" timeOffset="450882.5783">19628 5388 544,'0'0'56,"0"0"-54,0 0 11,0 0 6,0 0-19,0 0 0,1 0-11,2 0-1,6 0-48,0 0-28,3 0-149</inkml:trace>
  <inkml:trace contextRef="#ctx0" brushRef="#br0" timeOffset="451133.597">20112 5385 572,'0'0'21,"0"0"17,0 0 10,0 0-26,0 0-12,0 0-10,0 0-7,2 1-25,1 1-82,5-2 1,2 0-238</inkml:trace>
  <inkml:trace contextRef="#ctx0" brushRef="#br0" timeOffset="451404.592">20600 5464 440,'0'0'102,"0"0"-52,0 0 24,0 0-28,0 0-40,0 0 16,-1 0-22,1 0 0,0 0-10,0 0-26,0 0-123,4 0-144</inkml:trace>
  <inkml:trace contextRef="#ctx0" brushRef="#br0" timeOffset="452024.6243">21376 5173 232,'0'0'12,"0"0"-12,0 0 56,81 21 1,-49-16-6,4 0 11,2-2-44,-2 0 32,-2-1-22,-3-2-26,-4 0 9,1 0-11,-2 0-3,-6 0-33,-7 0-94,-10 0-137</inkml:trace>
  <inkml:trace contextRef="#ctx0" brushRef="#br0" timeOffset="452339.6755">21589 5125 279,'0'0'127,"0"0"-54,0 0-73,0 0 1,0 0-7,0 0 12,0 59 9,0-36-3,0-2-11,0 2 3,0-2-4,0-2 0,0-1 7,5 1-2,3-1-10,2 0-2,0 1-40,1-1-59,1-1-43,-3-3 20</inkml:trace>
  <inkml:trace contextRef="#ctx0" brushRef="#br0" timeOffset="453262.5861">22728 5004 319,'0'0'113,"0"0"-96,0 0-8,0 0-18,0 0 15,0 0-6,0 0 36,1 93-33,-7-63 27,-5 2-8,-5 0 1,-4-1 14,-3-1-34,-4-2 8,-3-1 6,1-5-6,0-2-11,2-5 0,5-2 8,1-4-6,3-4 2,5-1 4,0-4-4,2 0 8,-1 0-10,3-3-2,0-11 4,1 0-6,0-3 2,3-1 0,4-3-4,1-2 2,0-1-1,0 0-7,3 3 6,8 1-7,3 7 11,1 1 0,5 5-3,-1 6-21,3 1 24,4 0-1,-1 15-2,2 3 0,-2 3 3,-1 0 0,-4 2 5,-4 0-5,-1-2 0,-2 2 0,-1-4-44,3-1-26,1-3 17,4-4-64,-4-2-71</inkml:trace>
  <inkml:trace contextRef="#ctx0" brushRef="#br0" timeOffset="454687.1409">23034 5307 293,'0'0'60,"0"0"-29,0 0-5,0 0 19,0 0-11,0 0-21,34-17-2,-28 17 1,0 0-9,4 0-6,-2 6 3,1 7-4,1 6 4,-2-3 0,-1-1 0,-2 0 10,-2-3-6,0-3-8,-3 2 4,0-4 0,0-1 3,0-1 1,0-1-3,0-2 6,0 0 3,0-2-8,0 0-2,0 0 1,0 0 21,0-2-16,0-12-6,0-6 0,4 1-1,9-2-2,7 3 0,-1 3 3,-1 4 5,-3 4-5,0 4 0,-3 3 0,3 0-9,-3 0 9,1 9-6,-2 3 2,-2 0-2,-2 2 6,0-1-4,-1 0-1,0 1-18,1-2-5,-1-1-19,-1-1-40,-2-2-13,5-4-31</inkml:trace>
  <inkml:trace contextRef="#ctx0" brushRef="#br0" timeOffset="455243.5419">23911 4765 370,'0'0'103,"0"0"-95,0 0 3,0 0-11,0 0-3,0 0 3,0 94 10,-4-51 12,-4 2 25,2-1-36,-3 4 7,0-6-16,3-1 3,-3 0 0,0-3-5,2-1 0,-1-2 6,1 3-1,-5 0-9,3-2 4,1-3-22,2-8-2,6-4-53,0-2 17,0-6-92</inkml:trace>
  <inkml:trace contextRef="#ctx0" brushRef="#br0" timeOffset="456960.3391">24233 5037 69,'0'0'307,"0"0"-213,0 0-75,0 0 0,0 0-19,0 0 0,0 0-7,-1 38 13,1-16-6,-2 2 0,2 3 6,0-1-10,0-1 4,0-1 0,2-3 7,4-1-7,3-4 0,4 0-2,1-4 1,2-3-3,2-3 4,3-3 0,2-3 15,7 0-4,0 0-10,0-6-1,-3-6 11,-3-3-5,-2-3-5,-4-3 4,-4-2 11,-5-3-6,-6-1-8,1 0-2,-4 1 16,0 4-13,0 2 12,0 4 10,0 6 16,-3 0-24,2 7 8,-1 3-24,2 0 17,0 0-36,0 3 18,0 14-8,0 7-12,0 3 26,2 0-6,2 0 0,0-2 0,4-2-14,2 0 2,7-4 7,1-2-9,3-2-20,1-4-12,2-2 9,0-5-67,3-2-38</inkml:trace>
  <inkml:trace contextRef="#ctx0" brushRef="#br0" timeOffset="457769.1692">24973 5223 360,'0'0'121,"0"0"-48,0 0-2,0 0-52,0 0 17,0 0-16,8-14-11,-7 12 12,1 0-18,-1 2 2,2 0 3,4 0-8,2 0 0,4 0 0,3 0-2,-3 11-1,1 3 3,-4 0 0,-1 1-11,-2 1 7,-4-1 1,-3-2-3,0 1-18,0-2 18,0-2 6,0-2 0,-1-1-8,-5-2 4,3-2 3,2 0-3,-1-3 0,2 0 4,0 0 1,0 0-1,0 0 27,0-9-22,0-6-5,6-3 11,6-2-3,-1 2 3,0 5-11,1 3 0,-1 5-11,2 2 11,-1 3 0,3 0 0,-1 0-8,2 5-1,-4 6 8,0 1-5,-2 2-8,-1 1-7,0 0 13,-3 0 1,3-2-26,-2 0 30,0-3-52,0-2-37,2-2-3,-2-5-77</inkml:trace>
  <inkml:trace contextRef="#ctx0" brushRef="#br0" timeOffset="458479.3537">25528 4966 456,'0'0'120,"0"0"-81,0 0-39,0 0 8,0 0-9,0 0 1,-4 0-4,4 7 2,4 4-8,10 1 3,0 1 5,6 1 2,2-1 9,4-2-8,2 0-1,3-2 0,1-1 1,-3-1-2,1 0-3,-3 0 4,-3-3 3,-4 2 4,-6-3-7,-3 2 0,-5-2 2,-3-2-10,-2-1 8,-1 2 0,0 2-5,0 4 6,-3 7-1,-12 2 1,-7 5 5,-2 2-8,-3 0 2,-1 1 0,1 3 2,-3-3 9,3-1-11,0-3 0,2-3-5,6-1-23,5-3-54,4-6-103</inkml:trace>
  <inkml:trace contextRef="#ctx0" brushRef="#br0" timeOffset="460508.6013">7571 7474 298,'0'0'116,"0"0"-63,0 0-46,0 0 1,0 0-8,0 0-4,0 0 4,11 64 17,-5-29 13,-2 5 13,-1 6-17,-2-1-5,-1 0-21,0-1 8,0-2 1,0-1 1,0-5 14,0-3-11,0-2-10,0 0-3,-1-1 0,1-5 3,0 0-6,0-4 3,0-6-1,3-4-5,3-4-73,3-7-22,1 0-57</inkml:trace>
  <inkml:trace contextRef="#ctx0" brushRef="#br0" timeOffset="461475.5779">8117 7513 312,'0'0'92,"0"0"-46,0 0-27,0 0 20,0 0-29,0 0-7,-28 50 18,22-21-19,3 5 29,2 4-10,1-2-20,0 1 19,1-2-20,15-4 0,1-4 0,8-2-2,2-7 2,4-3 0,2-5 2,2-4 1,-1-6-3,1 0 0,1-7 11,3-10-10,0-2-1,-3-4 0,-5-3 2,-4-1 17,-5-3-17,-4-1 10,-6-1 38,-6 1-41,-3-3 15,-3 1-24,0 3 6,0 0-4,0 5-2,-4 4-1,2 5-3,1 9-68,1 5 0,0 2-83,0 0-181</inkml:trace>
  <inkml:trace contextRef="#ctx0" brushRef="#br0" timeOffset="461919.5493">8341 7623 500,'0'0'87,"0"0"-44,0 0-27,0 0-16,0 0 0,0 0 0,27 78 2,-15-37 15,-3 1-11,3 0 5,-6-3-6,-2-3 0,-4-1 4,0-2-7,0 0-2,0 0 5,0-4 4,0-2-12,0-8 3,0-2-36,5-5-12,8-6-74,-4-4-91</inkml:trace>
  <inkml:trace contextRef="#ctx0" brushRef="#br0" timeOffset="462758.3203">8819 7902 456,'0'0'103,"0"0"-89,0 0-7,0 0 26,0 0-21,0 0-2,72-47-4,-49 47-4,1 0-4,-2 7 0,-3 11 2,-5 4-1,-8 6 4,-4 2-3,-2 0 5,-3 1 8,-14-2-15,-2-3 2,1-4 0,6-5 2,1-3 1,4-4-3,3-2 1,2-4 3,2 0-7,0-4 3,0 2-11,0 0 0,0-2 11,10 0 0,7 0 8,2 1-1,5 2-14,-1 0 6,2-3-40,2 0 16,-1 0-99,-2-1-100</inkml:trace>
  <inkml:trace contextRef="#ctx0" brushRef="#br0" timeOffset="463462.56">9408 7577 461,'0'0'102,"0"0"-78,0 0 35,0 0-38,0 0 5,0 0-26,0 0-3,0-4 1,22 8-5,2 7 14,6-2-15,1 2 9,2-2-1,9-2 6,-1 2-5,1-3-1,-3 2 0,-2-1 5,-4 0-9,-9 0 5,-6-3-1,-4 1 0,-6 1 0,-3-3 0,-4 3-1,1 3 0,-2 3-6,0 4 8,-6 4-1,-10 3 7,-6-1 3,-1 1-12,-1-2 2,0 3 0,3 0 5,-1 2-5,1 1 0,0-3 6,3 2-6,5-4-15,2-2-19,2-5-100,5-5-111</inkml:trace>
  <inkml:trace contextRef="#ctx0" brushRef="#br0" timeOffset="464213.981">10403 7659 573,'0'0'111,"0"0"-102,0 0-1,0 0-8,0 0 0,0 0 10,59-6 1,-32 6-11,-1 0 0,9 0 0,1 0-8,-6 0 8,0 3-75,-7 2-45,-7-1-166</inkml:trace>
  <inkml:trace contextRef="#ctx0" brushRef="#br0" timeOffset="464459.003">10445 7824 153,'0'0'54,"0"0"15,0 0 18,88 8-59,-52-8-2,1 0-2,3 0-18,0 0 7,-5-8-13,-1 4-13,-4-2-59,-6 1-135</inkml:trace>
  <inkml:trace contextRef="#ctx0" brushRef="#br0" timeOffset="465381.6062">11580 7433 358,'0'0'76,"0"0"-76,0 0 0,0 0-5,0 0 16,6 104-11,-3-68 18,-1 3-18,-2 0 20,0 2-13,0-2-4,0-2 9,0-3-9,0-4-3,-2-3 0,-2-3 5,1 2-5,-2-3 0,5-1 0,-3-1 4,3-3-4,0-1-12,0-6-16,0-1-78,0-7-23</inkml:trace>
  <inkml:trace contextRef="#ctx0" brushRef="#br0" timeOffset="466042.3285">11541 7426 293,'0'0'58,"0"0"-5,0 0 24,9-79-53,0 63 15,3 4-23,2-1-9,2 5-5,2 2-2,1 4 0,3 2 3,-3 0-2,-2 15-2,-2 4-3,-1 4 2,-8 2-4,-5-1 6,-1-1 0,0 0 9,-10-4 1,-5-1-10,1-4 0,3-5 1,0 0 1,5-4 1,0-2-3,3 0 10,3-3-5,0 0-5,0 0 0,0 0-11,4 1-29,12 4 39,4 2 2,0 6 11,-1 2-6,-1 1-6,-4 4 1,-4-2 5,0-2-10,-5-1 4,-2 1 0,-3-5 3,0 1 4,0-2-7,-6-3 2,-6 0 1,-3-2 27,0-2-20,-1-3-7,-4 0 4,2 0-7,-1 0-21,0 0-21,1 0-47,1 0-108</inkml:trace>
  <inkml:trace contextRef="#ctx0" brushRef="#br0" timeOffset="466443.0726">12063 7711 440,'0'0'176,"0"0"-139,0 0-23,0 0-12,0 0-4,0 0 2,0 29 0,0-9 6,0 2-6,0-1 0,0 2 2,0-2 5,0-2-7,0 3 0,0-3 3,0 2-10,0 1 6,0-4-17,0 1 17,0 5-85,-4-4-28</inkml:trace>
  <inkml:trace contextRef="#ctx0" brushRef="#br0" timeOffset="467057.7557">12475 7233 442,'0'0'52,"0"0"-37,0 0 42,0 0 4,0 0-18,0 0-43,2 12-12,-1 23 10,2 7 2,0 4 11,-3 1 17,0-1-6,0 0-14,0-4 15,0 1-18,0-1-4,0-1-1,0 0 0,0-2 1,0-1 0,0 1-1,0 0 0,0-3 9,0-3-13,-1-7 4,-4-3 0,2-4-5,2-1-30,-2-6-30,3-6-55,0-6-164</inkml:trace>
  <inkml:trace contextRef="#ctx0" brushRef="#br0" timeOffset="469723.6107">12833 7424 305,'0'0'86,"0"0"-86,0 0 0,0 0 0,0 0 0,0 0 4,0 0-2,-7 39 10,7-21-7,0 3 2,-3 5-5,1 2 24,2 1-20,-1-2-6,1-3 8,0-1-8,0-5-2,6-2-1,7-3 3,-2-5 2,3-3 0,0-2 3,1-3 11,3 0-11,1-1 12,3-10-11,0-4-4,0 0 14,-3-3-14,-2 0 2,-4 1 29,-6-1-13,0-3 5,-7 0 3,3-3-23,-3 1 15,0 1-19,0 2 4,0 3 26,0 7-17,0 4 14,0 3-19,0 3 2,0 0-3,0 0-8,0 0-1,0 11-4,0 10-2,3 4 5,3 1 2,5-5-1,1-1-3,3-2 8,2-5-4,-1-1 0,-1-4-8,3-2-29,-3-3-27,6-2-83,-6-1-36</inkml:trace>
  <inkml:trace contextRef="#ctx0" brushRef="#br0" timeOffset="473573.6082">12823 7386 143,'0'0'210,"0"0"-207,0 0 17,0 0 17,0 0 9,0 0-3,0 0-5,0-14 21,-2 14-50,2 0 8,0 0-12,0 0-3,0 0 15,0 0-15,0 0 0,0 0 11,0 0-7,0 0-12,0 0 4,0 0 1,0 0-9,0 0 10,0 0 0,0 0 0,0 5 9,0 4-21,0 3 12,0 2 0,5 1 7,1 3-7,-2 2 0,1-1 2,-1 3-2,2-3 0,0 1 0,0-1 6,0 1-12,2-2 6,-2 0 0,1-2 3,-3-1 1,1-1-8,-1 0-2,-1-4 6,0 2-1,0-3 6,-1 2-5,1-4 2,1-1 2,-2 0-8,1-3 4,-3 1 0,1-1-4,1-1 4,-1 0 0,1-1 1,-2 1 3,1-2-8,-1 1 2,0-1 2,0 0-6,0 0 10,2 0-4,-2 0 24,3 0-21,0-1 32,3-9-35,1 0 13,-1-2-14,2 0 2,-1 0-1,0 0 0,-1-2 7,2 3-8,-1-3 1,1-3-4,1 1-4,1-4 8,-1 0 0,4-2-8,0-1 14,-3 1-12,0 1 6,-4 4 0,-1 2-2,-2 1 9,3 3-7,-3 0 0,0 1 4,0 0-5,0 2 1,0 1 0,-2 3-5,-1 1 5,0 3 0,0 0 4,0 0 2,0 0-8,0 0 2,0 0-2,0 0-5,0 0 7,0 0 0,0 0-6,0 0 2,0 0 0,0 4 4,0 1 0,0 0-1,0 0 1,0 1 0,0 5-2,0 3 7,0 4-9,0 4 4,0 4 0,-4-1-6,1 0 9,0-3-3,0-2 0,-6-4-5,7-4 0,-1-3-4,0-1 4,3-4 3,-1 1 2,-1-5 0,2 2-3,0-2 7,0 0-7,0 0 3,0 0 0,0 0 1,0 0-1,0-10 0,0-3 0,0-4 6,0-1-6,0-1 0,5-2 1,-1-1-3,4 0 2,-2 0 0,0 6-6,-2 1 9,-2 4-7,1 4 0,-3 3 4,0 0 4,0 3-4,1 1 0,-1 0-4,0 0 4,0 0-1,0 0-11,0 6-13,-4 7 15,-5 3 9,-6-1-9,6-2 3,0 2-33,-1-3-2,2-1-29,4-3-33,2-6 4,2-2-129</inkml:trace>
  <inkml:trace contextRef="#ctx0" brushRef="#br0" timeOffset="473785.5984">13106 7414 287,'0'0'94,"0"0"-58,0 0 27,0 0-36,0 0-20,0 0-7,-7 1-22,-2 13 16,-2 0-5,1 1-107,3-4-107</inkml:trace>
  <inkml:trace contextRef="#ctx0" brushRef="#br0" timeOffset="474459.1809">13394 7592 118,'0'0'115,"0"0"-43,0 0-3,0 0 36,0 0-43,0 0-17,0 5-31,0 11 0,0 4-6,0 3 23,0 0-31,0-2 22,0 1-16,0-2 5,0-2-4,0 1 1,0-2-8,0-2 0,0 0 2,0-1 3,0-4-4,0 1 0,0-2-1,0-2-24,0-1-8,0-1-40,0-4-137</inkml:trace>
  <inkml:trace contextRef="#ctx0" brushRef="#br0" timeOffset="477121.6048">13792 7391 387,'0'0'28,"0"0"-28,0 0-7,0 0 7,0 0 0,93 26 1,-65-17 11,-1-2-3,3 0 4,-4 3-8,-1-2 3,-1 2-8,-4-1 0,-1 0 2,-2-2-6,-3 1 8,2-2-4,-5 1 2,-5 2 1,-2-1-6,-4 1-1,0 3 4,-3 0 0,-9 3 35,0 0 0,-4 2 15,1-2-32,-3 2-4,0-1-14,0 0 9,-3 2-3,2-1-6,0 0 0,2-1 0,5 1-3,3-2-18,5 0-54,4 0-17,0-1 10,0-3 0,9-1 25</inkml:trace>
  <inkml:trace contextRef="#ctx0" brushRef="#br0" timeOffset="477559.2562">14568 7641 100,'0'0'453,"0"0"-400,0 0-45,0 0-13,0 0 5,0 0 0,54 3 2,-15-3 24,7 0-6,2 0 2,-2 0-15,-1 0-6,-5-3-1,0 1-1,-5 1-10,-6-3-35,-9 2-59,-5-1-63,-9 0-145</inkml:trace>
  <inkml:trace contextRef="#ctx0" brushRef="#br0" timeOffset="477803.6111">14821 7522 516,'0'0'25,"0"0"-18,0 0-7,-17 78 13,14-48 12,-1-1 13,1-1-28,1-2-10,-1 0 0,2-1 3,-2 1-8,3-4 5,0 0-19,0-8-62,0-4-119</inkml:trace>
  <inkml:trace contextRef="#ctx0" brushRef="#br0" timeOffset="479549.6161">15831 7194 434,'0'0'132,"0"0"-48,0 0-57,0 0 3,0 0-30,0 0 8,0 3-21,1 27 12,-1 10 1,2 10 35,-2 6-32,0 1 23,0 1-15,-5-5 0,-1-2-1,0-2-10,0-4 0,2-3 8,-1-3 1,1-6-9,-1-4 0,2-3-2,2-7-9,1-2 11,0-6-34,0-3 19,0-8-88,4 0-50,4-9-119</inkml:trace>
  <inkml:trace contextRef="#ctx0" brushRef="#br0" timeOffset="480127.6316">15835 7340 292,'0'0'46,"0"0"39,25-78-65,-16 57 45,2 2-34,-2 4-5,1 5 19,3 2-44,3 4 8,3 4-9,-1 0 0,4 5-2,0 14 2,-2 3 0,-5 3 12,-6-1-10,-6-1-2,-3 0 0,0 0 10,-15-2-10,-4-3 6,-3-2-4,0-2 11,3-5-9,2-3-4,6-2 0,5-2 6,3-1-12,3-1 6,0 0 0,0 0-7,0 0-16,10 7-26,8 3 48,3 5-3,-5 3 1,2 5 3,-4-2 0,-4 1-4,-1-1 10,-5-3-6,-2-1 0,-2-3 3,0-2-7,-8-2 4,-11 1 0,-8-2 65,0-2-61,3-2 16,4-2-20,2-1-1,6-2-2,3 0-32,0 0-61,6 0-109</inkml:trace>
  <inkml:trace contextRef="#ctx0" brushRef="#br0" timeOffset="480611.6052">16257 7643 554,'0'0'34,"0"0"-7,0 0 35,0 0-45,0 0-5,0 0-12,47-44 3,-28 44-12,0 0 9,-4 0 0,-4 14-5,-3 6 10,-6 4-5,-2 2 0,-5 1-7,-14 2-1,-3-5 8,2-3 0,3-6-15,3-2 19,5-4-4,5-3 0,2-3-7,2-1 2,0-2 5,0 0 0,0 0-9,15 0 5,8-2 4,7-7 0,2 2 8,2-1-21,2 2-1,-2-3-60,-1-3-206</inkml:trace>
  <inkml:trace contextRef="#ctx0" brushRef="#br0" timeOffset="481102.6155">16736 7159 503,'0'0'118,"0"0"-107,0 0 23,0 0-29,0 0 9,0 0-28,9 18 10,-3 17 4,2 12 4,-1 7 5,0 6-9,-1 3 0,0-1 14,-1-2 0,-2-3 16,-1-6-14,-2-4 10,0-5-15,0 3-10,-8-4-1,-4-3 9,-3-8-5,5-12-4,2-5-24,1-5 18,4-5-96,0-3-84</inkml:trace>
  <inkml:trace contextRef="#ctx0" brushRef="#br0" timeOffset="482421.773">17252 7320 333,'0'0'23,"0"0"-10,0 0-13,32 86 12,-19-50 17,2 0 30,4-1-53,0-5 22,1-1-10,1-2-12,-1-3 9,-1-3-4,0-3-9,-2-3 22,0-3-24,-3-3 6,1-3-6,-2-6 12,4 0-10,-4 0 5,-1-14-5,2-5 18,-7-4-14,-2-4-6,-5 0 0,0-1 12,0 0-16,-11 3 4,-2 1 0,-1 4 7,4 4 13,1 3-18,4 5 50,4 0-48,1 2 42,0 2-43,1-2 13,17-1-31,10 3 18,4-2-3,4 3 0,-2 0 1,0 1-1,-1 2 0,-4 0-40,-4 0-30,-10 0-108,-6 10-149</inkml:trace>
  <inkml:trace contextRef="#ctx0" brushRef="#br0" timeOffset="482940.6176">17842 7659 585,'0'0'89,"0"0"-52,0 0-8,0 0-20,0 0-6,0 0 9,58-35-4,-45 35-8,-2 0 0,1 5 5,-2 7-7,-5 4 2,-5 4 0,0 3-11,-10-1 3,-10 2-19,-1-3-15,1-3-8,6-4 38,3-5 2,6-3 10,4-3-11,-2-3 9,3 0-3,0 0 4,0 0-10,3 0 11,12 0 26,7 0-16,2 0 1,0 0-9,2-1-2,-3 1 0,1 0-45,-3 0-59,3 0-80,-2-4-89</inkml:trace>
  <inkml:trace contextRef="#ctx0" brushRef="#br0" timeOffset="483464.8474">18352 7301 560,'0'0'95,"0"0"-54,0 0-41,0 0 0,0 0-11,0 0 4,30 37 7,-8-19-1,2 1 5,3-3-4,3 1 0,1-4 3,4-2-5,-1-3 2,3 0 0,-4-2-2,-5-2 7,-7 1-5,-8-2 0,-5-1 3,-7-2-7,-1 1 4,0 4 0,0 2-4,0 4 8,-7 7-4,-9 3 10,-4 3-4,-4 3 10,-4 3-16,-2 2 1,-1 1 11,2-2-11,1 0-2,3-4-35,2-3-82,2-6-139</inkml:trace>
  <inkml:trace contextRef="#ctx0" brushRef="#br0" timeOffset="484043.7948">19096 7541 601,'0'0'96,"0"0"-96,0 0-4,0 0-4,0 0-12,0 0 20,76 22 20,-35-18-19,2-1 7,0 0-1,-2 0-5,-4-2-2,-6 1 0,1 1-11,-6-1-36,-5-2-122,-9 0-94</inkml:trace>
  <inkml:trace contextRef="#ctx0" brushRef="#br0" timeOffset="484302.7795">19272 7493 398,'0'0'133,"0"0"-122,0 0-11,0 0 0,0 0 54,-16 92-18,16-64-13,0 3-20,0-4 6,0-1-9,0-4 0,6 1-5,-2-1-7,2-4-70,-1-2-13,2-6-109</inkml:trace>
  <inkml:trace contextRef="#ctx0" brushRef="#br0" timeOffset="484718.9546">20214 7740 563,'0'0'160,"0"0"-146,0 0-2,0 0-14,0 0 2,0 0-13,6 0-27,1 0-32,5 0-26,3 0-146</inkml:trace>
  <inkml:trace contextRef="#ctx0" brushRef="#br0" timeOffset="484960.9391">20772 7732 492,'0'0'6,"0"0"-6,0 0-12,0 0 8,0 0-82,0 0-4,12 7 46,-9-6-121</inkml:trace>
  <inkml:trace contextRef="#ctx0" brushRef="#br0" timeOffset="485244.4598">21246 7734 577,'0'0'27,"0"0"-13,0 0-12,0 0 1,0 0-3,0 0 2,11 2-2,-7-1 0,5 1-5,-3-2-34,2 0-94,-4 0-258</inkml:trace>
  <inkml:trace contextRef="#ctx0" brushRef="#br0" timeOffset="485803.6184">21765 7577 485,'0'0'136,"0"0"-116,0 0-16,0 0 4,0 0-8,0 0-17,9 4 17,11-1 3,5 0 35,4 0-13,6-3-24,3 1 11,0-1-12,4 0 3,-2 0-5,-4 0 2,-3 0-30,-5-1-18,-4-5-101,-9-2-60</inkml:trace>
  <inkml:trace contextRef="#ctx0" brushRef="#br0" timeOffset="486104.6406">21997 7433 377,'0'0'47,"0"0"-47,0 0-3,0 0 3,0 92 31,0-68 13,1-1-16,2-3-11,3 1-10,-1-1-2,-2 0-5,3-2 5,-2-2-12,1-2-17,3-2-37,-3-1-21,2-4-77</inkml:trace>
  <inkml:trace contextRef="#ctx0" brushRef="#br0" timeOffset="488962.6191">22923 7030 368,'0'0'107,"0"0"-75,0 0-32,0 0 2,0 0-9,0 0 14,3 81-1,-3-37 8,0 5 4,0 4 34,0 1-28,-4 0 1,-4-1-11,2-3-7,0-2 1,-1-1-8,1-2 1,0-3 5,1-3-4,1-4 4,-1-2-6,1-5 4,1-2-5,0-5 1,2-6-32,1-4 1,0-8-56,0-3-100</inkml:trace>
  <inkml:trace contextRef="#ctx0" brushRef="#br0" timeOffset="489608.6206">22926 7246 377,'0'0'59,"0"0"-7,0 0 22,20-96-27,-11 73-14,1 4-1,4 2-24,2 4 2,0 2-10,5 5 2,4 3-2,2 3 6,6 0-6,3 14 0,-3 7-5,-6 6 3,-11 0-6,-10 5 1,-6 2 0,-6-1 7,-24-1 0,-4-5-8,-5-4 12,2-7-12,4-2 8,6-5 0,5-3 5,4-3-4,9-3-1,4 0 10,5 0-10,0 0 0,0 0-10,0 0 10,18 0-6,3 0 11,5 1-5,0 10 0,0 4-1,-1 3-2,-5 1 2,-3 1 1,-1-1-2,-5-2 2,-3-2 0,-7-3-1,-1-3 1,0 0-1,-9 1 1,-13-2 19,-6 0 21,-4-1-28,-2-2-4,6-2-8,4 0-25,4-3-5,6 0-25,1 0-48,5 0-50</inkml:trace>
  <inkml:trace contextRef="#ctx0" brushRef="#br0" timeOffset="490228.7066">23366 7558 374,'0'0'92,"0"0"-43,0 0-6,0 0 17,0 0-29,0 0-23,33-23-8,-22 36 3,3 3-3,-3 4 5,-2-1-1,1 1 11,-4-4-12,-1-1-3,-2-4 1,-3-2 0,0-3-2,0-1-5,0-4 6,0-1-2,0 0 6,0 0 7,0-1 10,0-13-10,0-6-6,0-1-5,0 0 2,6 3 3,1 4-2,2 6-3,-1 3 13,-1 4-11,3 1-4,4 0-4,5 0 5,4 13-3,2 1 4,-3 1 0,-2 0 0,-8 1 4,-5 1-8,-2-1 1,-4 0-46,-1-1 16,0-2-50,0-2-52,2-6-24</inkml:trace>
  <inkml:trace contextRef="#ctx0" brushRef="#br0" timeOffset="490760.6209">24169 6880 560,'0'0'105,"0"0"-28,0 0-25,0 0-30,0 0-22,0 0-6,0 52-8,0 2 14,0 8-1,0 7 1,0 0 0,0 4 0,0 0 8,0-2-15,0 0 7,-10 3 0,-5-5 7,0-3-5,-2-6 1,5-12-2,1-4 6,1-5-12,0-6 5,1-1-36,3-10-45,5-7-74,1-12-202</inkml:trace>
  <inkml:trace contextRef="#ctx0" brushRef="#br0" timeOffset="492921.6261">24602 7207 362,'0'0'108,"0"0"-80,0 0 13,0 0-3,0 0-25,0 0 0,0 0-13,4 13 0,-1 9-8,2 6 19,-1 5-11,2 1 0,-2-3 7,2-1 4,2-1-10,4-3 3,-3-2 6,1-3 0,4-2-11,-2-2 1,1-3 0,0-4 5,0-2-5,0-4 0,-4-2 2,1-2 6,2 0-8,2 0 0,0-11 0,2-5 9,-2-6-4,-2-3-5,0-2 1,-1-4-1,-5 3 0,-3-2-11,-3 3 11,0 1-1,0 3 1,0 2 0,-5 6 4,1 5 8,2 1-8,2 4 10,0 1-6,0 0-1,18-1-7,9 2 0,7 3-7,2 0 13,1 0-6,-2 0 0,-3 0-12,-2 0-3,-3 0-57,-4 1-120</inkml:trace>
  <inkml:trace contextRef="#ctx0" brushRef="#br0" timeOffset="493641.5605">25139 7546 479,'0'0'55,"0"0"-14,0 0-17,0 0 20,0 0-42,0 0 13,34-19-22,-25 29 13,-2 6-6,1 4 0,-3-1 6,-2 1-6,-2-2 0,-1-1 7,0-5-8,0-3 2,0-3-1,0-1 3,0-4 7,0-1-10,0 0 1,0 0-1,0 0 37,0-1-8,0-14-27,0-6 2,0-2 11,7 0-24,4 7 9,-1 2 0,2 6 9,-1 5-9,2 3 0,0 0-4,3 3 7,3 11-3,-1 3 0,0-1-1,-2 1-3,-5-1 4,-1-2 0,-1-1-2,-5 1-29,2-2 0,-1 0-10,-1-3-21,4-3-30,-2-4-67,1-2-48</inkml:trace>
  <inkml:trace contextRef="#ctx0" brushRef="#br0" timeOffset="494180.591">25754 7278 443,'0'0'178,"0"0"-109,0 0-13,0 0-23,0 0-33,0 0 0,-2 4-11,18 10 5,7 4 0,7-1 7,0-1-1,5-2 0,-2-3 4,3-6-7,0 1 3,0-1 0,-4 0 4,0-1-4,-9 0 0,-3-1-1,-5 1 9,-5 0-10,-1 1 2,-1 0 0,-5 3-6,-2 1 6,-1 3 0,0 3 2,-1 2 4,-17 1-6,-5 4 0,-5 0 0,-5 2 0,-3-2 3,1 2 0,0 0-3,4-1-2,0 1-9,2-2-24,7-3-37,4-4-16,6-7-122</inkml:trace>
  <inkml:trace contextRef="#ctx0" brushRef="#br0" timeOffset="500775.6309">5293 9726 569,'0'0'91,"0"0"-40,0 0-17,0 0 6,0 0-6,0 0-31,0 0 6,0 0-9,0 0 0,0 0 0,0 0 6,0 0-12,0 10-13,0 2-118,0 2-64</inkml:trace>
  <inkml:trace contextRef="#ctx0" brushRef="#br0" timeOffset="501054.5974">5083 10103 243,'0'0'266,"0"0"-199,0 0-47,0 0 28,0 0 14,0 0-51,4 0 10,-4 0-21,0 0 1,0 0-14,2 1-9,-1 1-116,-1 0-56</inkml:trace>
  <inkml:trace contextRef="#ctx0" brushRef="#br0" timeOffset="501289.599">5715 10082 569,'0'0'47,"0"0"-46,0 0 6,0 0-1,0 0-6,0 0 0,0 6-10,6-3-17,-3-1-86</inkml:trace>
  <inkml:trace contextRef="#ctx0" brushRef="#br0" timeOffset="505936.6406">7135 9482 170,'0'0'53,"0"0"-18,84-13-5,-52 10-3,3 0-21,2-1-2,2 0 3,-1 0-1,-2 1 8,-8 3-10,-1 0-8,-5 0-6,-4 0-28,-6 3-66</inkml:trace>
  <inkml:trace contextRef="#ctx0" brushRef="#br0" timeOffset="506363.6345">7391 9486 315,'0'0'238,"0"0"-136,0 0-79,0 0 14,0 0-37,0 0-3,13 36 1,-4-4 3,-3 3-1,3-1 3,-4 2 9,-1-3-15,0 1 3,-4-3 0,0 1 3,0-4 2,0 0-5,0-3 0,0-3-21,0-2-33,0-4-29,0-5-125</inkml:trace>
  <inkml:trace contextRef="#ctx0" brushRef="#br0" timeOffset="507576.1398">7593 9705 501,'0'0'45,"0"0"-30,0 0-16,0 0 2,0 0 4,0 0 25,35 40-25,-25-37 12,1-3-5,5 0-7,-1 0 23,0-8-19,3-5-3,-2-3 6,-2-4 2,-1-4-14,-4-1 0,-1-1 2,-1-3 2,-3 0-2,-2 2-2,1-1 0,-3 4 3,0 1-3,0 7 0,0 3 2,0 6 22,0 3 3,0 4 5,0 0-22,0 0-10,0 11-4,0 15-8,0 10 12,0 8-6,0 0 14,0 0-6,0-1-2,0-6 11,0-2-11,0-5 0,0-4 0,0-4-7,0-2 9,0-5-2,3-1 5,-3-3 0,0-3-5,0-2 0,0-2-1,0-2 1,0-2 1,0 0-1,3 0 12,0-9-1,0-10-15,2-5 4,2-1-5,0 2-5,1 5 10,-2 2 0,6 4-4,-5 4 3,1 1 1,2 6 0,-1-1-7,5 2 1,3 0 6,4 6 0,-3 8-5,3 4 6,-3-2-3,3 2 1,0-3-8,-2 0 2,-1-2 7,3-5 0,-3-1-2,0-4 3,1-3-1,4 0 0,-3 0-16,1-14 8,-4-3-3,-3-1 11,-6-4-5,-2 1 10,-6 3-5,0 1 0,0 7 7,-6 3 10,0 4-4,-1 3-5,2 0 11,-1 6-18,0 11-1,3 2 0,3 3-6,0-1 1,0-3 5,5 0 0,5-3-4,5-3 2,2-2-24,2-3-4,-1-6-115,6-1-167</inkml:trace>
  <inkml:trace contextRef="#ctx0" brushRef="#br0" timeOffset="511264.6335">10094 9816 216,'0'0'20,"0"0"-13,0 0 36,0 0-6,0 0-34,0 0 37,0 0 0,94 21-22,-74-21 14,-3 0-20,1 0-1,-6-2 11,0-4-17,-2-1 5,-2-2 15,3-2-21,-4-2 18,-1-1-19,-3-1 10,-3-3 11,1-2-22,-1-1 9,0-1-11,0 2 4,0 2 4,0 2 1,-1 4 6,-5 2 30,-3 5-45,2 0 31,-1 2-18,0 3-12,1 0 7,0 0-1,1 12-7,1 9 0,2 3-4,3 3 3,0-3-7,0 0 5,8-2 3,4-4 0,1-4 1,1-1 2,-1-4 3,3-2-8,4-5 2,2-2 0,4 0-19,2 0 15,6-8-32,2-5 34,0-2-16,-4-3-11,-5-1-12,-7 0 20,-4-2 21,-5 1-15,-4 4 15,-1 2 8,-3 2 2,0 5 18,-2 0-7,1 5-11,-2 0 7,8 2-17,1 0 0,5 0-3,3 11 1,4 3 1,-2 5 1,-2-1 0,-1-2-3,-4 1 3,-2-4 0,-4-1-2,-3 1 8,-3-3-8,0 2 2,-6 0 0,-9-1 0,2-4 3,0 1-3,2-5 4,3 0 3,1-3-12,4 0 5,3 0-7,-1 0 5,1-6 4,0-7-2,0-3 0,3-4-4,10-4 4,4-1 0,2-1 2,0 1-2,-2 4 0,0 4 1,-1 2-1,-2 3 4,-2 3-6,-4 0 2,-1 6 0,-4 2 16,-3 1 10,0 0-8,0 0-17,0 0-1,0 13-8,0 6 8,0 7 0,0 0 4,0-1-4,0 0 0,0-4-1,3-2 4,8-4-5,3-2 2,3-3-25,4-1 24,3-7-4,1-2-43,2 0-33,0 0-99</inkml:trace>
  <inkml:trace contextRef="#ctx0" brushRef="#br0" timeOffset="511986.6518">11168 9391 521,'0'0'49,"0"0"-6,0 0-8,0 0-33,0 0-4,0 0-8,17 72 10,-11-30 8,-3 2 8,1 2-14,-1-2 13,-3 2-10,0-1 4,0-2-9,0-2 1,0-3 24,0-3-23,0-4 0,0-4 7,0-6 0,0-3-9,0-5 0,0-6 0,0-3-2,0-4 2,0 0 0,0 0 5,0-18-5,1-6-11,4-6-12,1-4-8,-1-4 18,1-2-19,-2-3 16,-1 2 13,0 6-5,-2 3 8,2 6 0,3 4 1,2 5 28,4 4-29,3 5 0,2 6-3,2 2 6,1 0-5,0 13 2,-4 6-3,-1 3-4,-6 3 11,-4-2-4,-4-2 8,-1-2 3,0-1 3,-12-1-3,-6-1-11,-1-1 38,-4-3-35,0-3-3,0-1 0,2-5-75,-1-3-71</inkml:trace>
  <inkml:trace contextRef="#ctx0" brushRef="#br0" timeOffset="513270.5779">11692 9596 482,'0'0'29,"0"0"13,0 0-27,0 0-3,0 0 24,-84-14-31,72 28 8,2 6-13,1 6 0,1 5-2,4 1 2,0-3 0,4-1-1,0-6-2,1-1 3,11-4 0,2-5 0,0-3-5,0-5 5,2-2 0,2-2-1,0 0 0,4-9 1,-2-9-22,1-3-35,-6-2 53,-2 0-10,-7 2 14,-6 3 17,0 7-16,0 0 32,0 8 22,0 0-15,0 3 15,0 0-48,0 0-6,0 15-2,0 8-8,0 2 8,3 0 1,5-3 0,2-3-12,0-2 12,1-4 0,5-4 0,-2-4 5,2-5-6,2 0 1,1 0 0,2-9-4,-3-6 4,0-2 0,-1-2-2,-3-4 15,-3 3-15,-1 1 2,-2 2 0,-2 6-4,-2 3 4,2 3 0,0 5-1,1 0-1,4 0 0,1 5-4,-2 5 4,1 1-4,-5 1 6,1-1 0,-2-1 1,-2-1 3,-2-2-4,1 0 0,-2-4 1,1-2 3,1-1-3,-2 0-1,0 0 12,0 0-4,1 0-2,4-11 11,5-9-11,2-9 13,6-3-19,1 2 0,2 6-2,0 6 10,-4 6-16,-1 9 8,0 3-11,4 0 9,-4 3 2,-1 10 0,2 4-3,-4-2 8,-1 1-5,0-2 0,-2 1 0,1-1-4,-1 0 4,-1-1 0,0-1-2,3 0 2,1-2-16,-2 0-39,5-3-79,-4-4-160</inkml:trace>
  <inkml:trace contextRef="#ctx0" brushRef="#br0" timeOffset="514216.3405">12847 9560 465,'0'0'63,"0"0"-25,0 0 14,0 0-5,0 0-35,-102-11-12,72 26 0,5 5 5,3 6-10,5 1 5,2 3 0,6 0-3,5-1-5,2-2 5,2-5 3,0-1-10,8-4 3,8-4 9,1-2-2,3-3 0,0-6 5,2-2-12,4 0 2,-1 0 5,0-9 2,-2-10-1,-2-6-1,-2-3 0,-2-6 5,-3-3-6,-2-2 1,-4 0 0,2-1 3,-7 2 1,-3 2 8,0-1 1,0 5-8,-4-1 4,-7 5-9,2 9 5,-1 4 17,0 8-3,4 4-1,3 3 4,-2 17-21,3 19-2,1 12-2,1 5 3,0-1-12,0-6 18,6-1-6,8-4 0,3-7 5,6-3-8,2-9 3,6-4-5,7-4 4,7-7 1,2-4 0,1-3 0,0 0-71,-8-6-65,-4-6-156</inkml:trace>
  <inkml:trace contextRef="#ctx0" brushRef="#br0" timeOffset="514568.643">13354 9557 296,'0'0'88,"0"0"-87,0 0 24,0 0-20,0 0 4,0 0 2,-63 75-6,62-57 13,-2-1-9,3 1 10,0-3-12,0-2 3,0 0-5,6-3-5,3-1 5,0-3 14,4-3-5,1-3-6,0 0 3,3 0-4,2 0-14,-2 0 2,-1-4-19,-2 1 20,-3 1 1,-2 1 2,0 1-12,2-2-117,-4-1-133</inkml:trace>
  <inkml:trace contextRef="#ctx0" brushRef="#br0" timeOffset="515119.6345">13220 9798 142,'0'0'81,"0"0"-27,0 0 63,0 0-64,0 0 6,0 0-30,85-20-10,-69 8 26,-2-1-36,-2-4 21,-1-4-8,0-3-15,-5-3 4,4 0-11,-7 0 0,-3 4 6,0 3 0,0 7-6,-4 2 0,-7 7 6,4 4-6,-1 0 5,-5 6 2,1 16-14,1 9 2,0 5 5,6 1 0,4-2 0,1-2 0,0-6 0,1-4 0,14-5-6,3-5-56,4-1-44,7-7-142</inkml:trace>
  <inkml:trace contextRef="#ctx0" brushRef="#br0" timeOffset="516019.6388">13797 9536 423,'0'0'95,"0"0"-59,0 0-17,0 0-15,0 0 13,0 0-14,-70 28-4,57-8 1,-1 1 0,5 2 14,0-1-14,2-1 1,4-2 4,3-4-5,0-2 0,0-2 0,6-3-5,4-3-2,7-2 7,-4-3 0,6 0 3,-1 0 5,2-6-8,1-11 0,-5-2 3,-1-5-6,-3-3 3,-2-2 0,-5-2 9,-2-4-3,-3-3-6,0 1 0,0-2 8,-2 1 16,-7 3-2,0 4 26,2 3 11,2 12-45,2 7 24,2 5-2,1 4-36,0 0 5,0 24-5,0 18 0,0 9-9,3 1 13,6 0-4,4-6 0,4-5 2,3-5-6,4-3 4,-1-9-2,7-4 0,3-7-53,1-7-34,4-6-109</inkml:trace>
  <inkml:trace contextRef="#ctx0" brushRef="#br0" timeOffset="519108.9971">15062 9584 396,'0'0'4,"0"0"3,0 0 8,0 0-9,0 0 34,0 0-5,35 27-30,-24-27 45,0 0-12,-1 0-12,5-1 27,-1-9-50,5-3 4,-1-3-7,1-6 9,1-2-14,-7-4 5,-2-3 0,-1-3 0,-2-2 1,-4-3-1,-1 0 0,-1-1 5,-2 6-5,0 4 0,0 3 2,0 6 24,-3 6-22,1 5 44,-1 7-20,0 2-23,2 1 24,-1 0-29,2 0-10,-2 21 5,2 15 1,0 17 4,0 4 0,0 5-2,0-2 2,0-4 0,0-2 0,0-1 8,0-1-7,2-2-1,4-2 0,2-3 17,5-5-19,-1-3 2,1-2 0,-2-5 6,1-3 0,-2-4-6,1-4 0,-1-3 2,0-2-12,1-2 10,-4 0 0,1-6 0,-2-1 3,0-5-3,0 0 0,1 0-5,-1 0 2,-2-3 3,1 0 0,-2-2 11,-1 0-6,2 1-5,-1-3 0,2 0 4,-2 0-10,2-1 6,0 1 0,-2 0-5,1-4 10,-1 1-5,-1-3 0,1-1 2,-3 1-2,0-3 0,0-4 2,0-1-8,-3-3 6,-11 0-4,-2-2 2,-5 2-29,0 5 25,-4 1-1,-2 6 4,3 1-12,5 2 8,2 5 7,7-1-5,4 3 2,3 1-3,3 1 6,0-3 0,0 3-12,7-3 6,10 0 6,7-1 0,3-3-2,4 0 2,2-2 0,3-2 2,4-1-2,-2 0 0,3 0 0,-4 0 0,-5 2 4,-6 2-11,-5 2 7,-6 2 0,-3 1 0,-3 0 5,0 1-5,-2 2 0,-2-2-19,-1 2 13,-4-1 0,3 1 6,-1 0-8,-2 0 8,0 0-1,0-2 1,0 2-24,0 0 20,0 0-24,-9 5 28,-6 5-13,1 6 18,0 0-5,8 4 0,1-2-13,5 0 9,0-3 4,0-2 0,5-3-2,4-2 6,4-3-4,-2-2 0,2-3 0,0 0-6,0 0 6,6-9 0,0-6 3,-2-3 2,-3-2-5,-3 0 0,-5-1 2,-5 3-4,-1-1 2,0 2 0,0 1 2,-7 3 3,-1 2-5,1 3 0,-2 4 1,3 1-1,3 3 1,0 0 2,3 0-3,0 0-6,0 0 6,0 3-4,9 3 7,0 0-6,3-3 3,0-2 0,3-1 3,3 0 1,6 0-4,-2-3 0,3-8 7,-2-5-11,-1-2 4,2-3 0,-6-1 10,-3 1-4,-5-1-6,-8 3 5,-2 1 2,0 0 19,-8 1-15,-4 5 1,-3 0 24,2 4-32,0 4 22,4 1-26,2 3 12,6 0-7,1 0-5,0 0 0,0 0-10,0 0 0,3 6 10,9 0 0,3 3 2,0-3-6,4 0 4,2 3 0,-1-2 4,0 3 0,1 2-4,-3 4 0,1 2 2,-3 6-7,-3 2 5,-4 1 0,-3 3 1,-5-1 5,1-5-6,-1 0 0,1-4 0,4-5-4,-2-2 4,2-4 0,2-3 0,2-2 4,4-4-4,-1 0 7,8 0 0,1-7 17,5-12-24,-1-4 0,-1-4 14,0-5-14,-4-1 0,-6 4 0,-2 7 7,-5 7-12,-4 9 5,-2 3 0,-1 3 3,1 0-3,1 0-2,2 4-2,2 13-7,0 4 8,-1 0 3,0 0 0,1-3 0,-2 0 1,-2-1-1,2-5 0,-2-2 4,-2-3-8,2-3 4,-1-1 0,-2-3-5,0 0 16,0 0-11,0 0 0,1 0 15,-1-3-3,2-6-5,-2-1-4,1 0 14,1 3-9,-2-1 1,2 4-9,-2-1 12,2 2-12,-1 2 0,-1 0 0,0 1-2,2 0 2,-1 0-6,-1 5 6,2 8-7,-2-3-4,0 1 11,0 0 0,0-1 5,0-2 5,0 0-10,0-2 0,0-2 4,-2 1-5,2-2 1,-1-1 0,-1-2 5,2 0-3,-1 0-2,1 0 0,0 0 12,0-3-6,0-9-6,0-6 0,0-2-13,7-1 2,1-1-10,-1 1 14,2 2-20,-1 7 16,-1 5 11,1 2 0,0 3-15,2 2 15,0 0-1,3 4 0,-2 10-6,0 3 3,0 0 4,-3 1 0,-2-1-5,-2-4 7,-4 2-2,0-1 0,0-5 0,0-2-8,0-1 8,0-3 0,0-1 5,0-2 3,0 0-8,0 0 0,0 0 15,0-7 20,0-11-30,0-5-2,2-6-3,9-1 0,8-2 0,1 7 0,0 4-20,-4 8 13,0 6 7,1 7 0,1 0-10,-3 7 12,1 13-2,-4-1 0,-3 1-2,0-2-4,-1-1 6,1-2 0,-1-3 4,1-2 2,0-1-6,3-1 0,2-5-14,2-3 8,-1 0-122,9 0-286</inkml:trace>
  <inkml:trace contextRef="#ctx0" brushRef="#br0" timeOffset="520443.0691">18164 9393 357,'0'0'58,"0"0"-3,0 0-7,0 0-27,-99 15 1,85 6-22,-2 5 0,6-1 28,4-1-18,5 0-8,1-3-2,0-3 9,6-1-12,10-5 3,-1-3 0,4-3 29,5-6-22,0 0 14,6 0-12,0-11 6,-2-4-3,-4-3-12,-5-1 0,-8-1 0,-5 1 11,-6-1-11,0 2 0,0-2 6,-11 6-6,-3 1 0,0 6 0,3 2-5,3 4 5,5 1 0,1 0-2,2 0-4,0 0 2,0 0-12,2 0 16,12 0-5,2 0 5,4 0 0,1 0 0,0 0 1,5-13-2,2-7 1,2-8 0,-2-4 3,0-4 5,-5-7-8,-5 4 0,-4 2 13,-7 2 20,-1 5-13,-6 6 1,0 9 33,0 7-37,0 5 19,0 3-23,0 0 0,0 6-26,0 26 5,0 15 8,-2 14 0,-1 7 0,2 6 0,-1-1 0,0-3 18,2-4-10,0-6-8,0-3 0,10-3 12,2-7-9,-1-3-3,1-8 0,-2-3 8,-2-1-9,-6 1 1,-2-3 0,0-3-1,0-10 10,0-11-9,0-5 0,0-1 8,0 0-9,0-6 1,1-9 0,2-2 0,-1-2 4,-2-1-4,0-1 0,0-1 4,0-2-17,-6-4 8,-4-3-1,-1-2-10,0-3-1,3 2 17,2 6 0,3 2 5,1 5-13,2 3 8,0 2 0,9 2-3,18 2-2,9-2 5,11 1 0,5-1-36,5 1 23,-1 0-30,-4-1-41,-6 1-31,-10 3-121</inkml:trace>
  <inkml:trace contextRef="#ctx0" brushRef="#br0" timeOffset="521792.6408">19990 9332 340,'0'0'97,"0"0"-88,0 0-9,0 0 0,0 0 32,24 90 3,-15-59-17,0 0 32,1-1-32,1-7-3,2 0-15,-1-5 10,0-1-13,0-5 3,-3-3 0,0-5 11,-2-1-7,1-3-4,-1 0 3,4 0 8,2-12-3,-1-6-8,0 0 1,-3-4 11,-3-3-12,-5 1 0,-1 2-2,0 1 6,0 1-12,0 3 9,0 7-1,0 2 6,0 5-4,2 2-2,7 1 0,4 0-5,8 0 1,5 0 4,4 4 0,1 1-5,4-2 14,3 0-9,2-1 0,5-2 3,-2 0-12,-4 0 9,-6 0 0,-5 0 2,-7 0 12,-4-3-14,-6-4 27,-3 0-16,-5-2 29,-2-2-17,-1 2-10,0 0 13,0-1-16,-9 2-8,-1 4 3,-5-1 10,0 5-14,-3 0-1,-3 0 0,-1 9-6,-1 6 8,1 4-2,5 2 0,6 1-6,5 0-5,6 2 11,0-1 0,1-1 3,17-3-3,0-3 0,6-2 0,1-3 4,5-4-9,6-1 5,1-4 0,1-2 5,3 0-5,-3 0-17,1-5-7,-5-2-104,-3-4-59</inkml:trace>
  <inkml:trace contextRef="#ctx0" brushRef="#br0" timeOffset="522724.0124">21172 9298 406,'0'0'74,"0"0"-39,0 0-30,0 0 47,0 0-52,-87 6 0,72 8 15,3 7-6,1 3-3,3 4-6,2 3 9,4-6-4,2 2 0,0-4-5,3-2 16,11-3-9,5-3-7,2-3 1,0-3 19,5-4-8,0-5-7,3 0 0,2 0 27,2-8-25,3-5-7,-3-6 0,-1 0 8,1-5-2,-3-7-6,-2-3 0,-2-5 2,-7-3 3,-7-3-5,-6 2 0,-4 3 2,-2 4-2,0 3 0,-3 2 5,-7 4 6,0 6 10,4 5 4,0 5 3,5 5-27,-1 6 34,1 0-35,1 0-2,0 22-3,0 13-17,0 12 22,0 7 0,6 2 9,4-2-10,-1-4 1,3-8 0,6-7-1,-1-7 7,5-4-6,0-6 0,0-3 1,1-7-14,2-8-6,0 0-54,1 0-50,-2-17-230</inkml:trace>
  <inkml:trace contextRef="#ctx0" brushRef="#br0" timeOffset="523110.6492">21285 9151 324,'0'0'97,"0"0"-81,0 0 38,0 0 10,0 0-20,87-3 16,-50 3-52,6-2 19,3 1-11,4-1-7,-2-1-5,-4 0-4,-5 1 2,-8 2-9,-4 0-46,-9 0-15,-5 0-43,-8 0-128</inkml:trace>
  <inkml:trace contextRef="#ctx0" brushRef="#br0" timeOffset="524349.649">21953 9244 356,'0'0'83,"0"0"-47,0 0 16,0 0-6,0 0-36,-81 16 32,67 2-40,1 5 14,2 3-18,2-1 3,6-1-1,0 1 13,3-6-9,0-1-4,0-5 0,11 1 10,2-3-10,6-3 9,4-1-2,-1-3 40,4-2-47,-4-2 7,0 0-2,-2 0 6,-4-8-9,-2-4-2,-4-2 0,-3-1 10,-4-1-1,-3-2-9,0 0 0,-6 2-9,-5 2 3,-1 0 6,-2 4 0,5 2 0,0 3 3,3 3-3,5 2 0,1 0-12,0 0 8,0 0-15,0 5 19,1 6-11,11 0 14,3-4-3,2 1 0,3-2 3,4-5-10,3-1 7,2 0 0,-2 0 1,-2-1 3,-3-8-4,-2-3 0,-1-5 5,-1-4-13,-3-3 8,-1-6 0,-6 1 0,-5 4 10,-3 1-10,0 3 0,-7 3 5,-10 3-6,4 2 4,1 5 3,6 3 15,3 2-9,3 3-8,0 0-4,0 0-1,0 0-8,3 0 0,15 0 9,4 4-11,7 4 14,2 1-3,4 0 0,0 1 11,-4 4-18,-3 1 7,-5 8 0,-7 2-8,-5 5 12,-5 5-4,-4-2 0,-2 0 11,0 0-12,0-4 2,0 0 4,0-7 7,2 0-5,7-2-7,6-3 0,6-3-1,7-6 1,4-2 0,4-4 8,1-2-18,-1 0-65,-5-3-83</inkml:trace>
  <inkml:trace contextRef="#ctx0" brushRef="#br0" timeOffset="525276.6506">23851 8965 447,'0'0'82,"0"0"-51,0 0-22,0 0-9,0 0 0,0 78 25,0-26 5,-3 5 36,-3 3-30,0-3 0,3-2-6,2-4-22,-1-4-8,2-1 0,0-2 6,0 0-8,6-4 2,0-2 0,-1-2 10,-2-6-3,-2-8-7,4-2 0,-4-5-63,2-7-18,2-8-120</inkml:trace>
  <inkml:trace contextRef="#ctx0" brushRef="#br0" timeOffset="526012.659">24543 8991 465,'0'0'87,"0"0"-66,0 0-21,0 0-4,0 0 4,0 0 34,-28 105-27,22-60 17,2 2-17,2 0 0,2-5 4,0-5-7,8-5-4,10-7 0,4-5 6,8-3-11,1-8 5,5-7 0,7-2 43,1 0-31,3-16 6,0-6-18,-3-5 17,-8-6-17,-8-3 0,-10-1 0,-6-5 22,-9 2-20,-3-1-2,0 5 0,-4 4-9,-5 7 0,1 4-56,2 7-55,-4 8-45</inkml:trace>
  <inkml:trace contextRef="#ctx0" brushRef="#br0" timeOffset="526414.2535">24767 9063 132,'0'0'330,"0"0"-317,0 0-8,0 0-5,2 83 52,-1-38-11,1 2 24,-1-2-34,-1-1 0,2-5 14,-2-2-37,0-3-7,0-3-1,0-2 14,0-2-17,0-3 6,0-3-2,0-5 1,3-3-2,-2-6-31,2-4-38,2-3-120,2 0-92</inkml:trace>
  <inkml:trace contextRef="#ctx0" brushRef="#br0" timeOffset="527003.1226">25230 9159 566,'0'0'61,"0"0"-47,0 0-4,0 0 8,0 0-18,0 0 0,16-6-4,5 6 4,3 8 0,3 0 9,0-1-6,1 1-3,-1-1 0,1 0-4,-1 3 8,-6-2-4,0 2 0,-6-1 4,-2-1-10,-4 0 6,-1 1 0,-3 2-3,-3 0 6,-1-1-3,-1 5 0,0 0 9,0 3-14,-11 5 5,-6-1 0,-2 5 7,-2 1 0,0 0-7,-1 1 0,-1-1 17,2 0-13,0-2-4,2 0 2,1-2-4,3-3-16,3-2-34,6-9-89,5-6-362</inkml:trace>
  <inkml:trace contextRef="#ctx0" brushRef="#br0" timeOffset="527459.6456">26156 9248 44,'0'0'605,"0"0"-535,0 0-70,0 0 0,0 0 4,105-7 5,-73 7-9,1 0 0,-4 0 2,-8 5-19,-3 0 15,-12 3-100,-6 2-82</inkml:trace>
  <inkml:trace contextRef="#ctx0" brushRef="#br0" timeOffset="527700.0597">26150 9426 363,'0'0'9,"0"0"35,0 0 46,97 6-70,-58-6 14,-2 0-27,2 0-7,-3 0 6,-3 0-6,-6 0-66,-7 0-134</inkml:trace>
  <inkml:trace contextRef="#ctx0" brushRef="#br0" timeOffset="528631.6686">26095 8720 574,'0'0'40,"0"0"10,0 0-17,0 0-15,0 0 11,0 0-26,-82 65-3,54-8 0,1 9 8,2 9 1,4 7-9,3 1 8,0-1-4,4-4 8,3-8-12,9-7 0,2-9 3,3-1-7,16-5 4,2-3 0,2-3 10,7-6-10,10-7-3,6-12-49,8-11-84,-1-6-105</inkml:trace>
  <inkml:trace contextRef="#ctx0" brushRef="#br0" timeOffset="531698.9902">27019 8828 143,'0'0'280,"0"0"-238,0 0-21,0 0-21,0 0 8,0 0-8,0 0 33,0 108 14,0-62 23,0 4-59,0-2 7,0-1-16,0-2 10,1-1 2,1-4-12,-2-3 2,0-3-2,0-6 7,-3 1-13,-5-7 4,-2-1-77,4-5 0,0-6-93</inkml:trace>
  <inkml:trace contextRef="#ctx0" brushRef="#br0" timeOffset="532366.5433">27423 8896 279,'0'0'171,"0"0"-135,0 0-30,0 0-2,0 0 36,-26 115-24,19-73-1,4 0 17,3-3-31,0-1 12,0-5-13,13-5 3,9-4-5,7-3 2,8-7 0,4-3 44,4-8-5,1-3-19,-3 0-3,0-13-7,-7-5-10,-5-4 0,-5-6 5,-7-4 6,-2 0-10,-7 4 3,-4-1 3,0 0-7,-5 4-1,-1 0-25,0 7-38,0 4 5,0 4-38,-7 5-62</inkml:trace>
  <inkml:trace contextRef="#ctx0" brushRef="#br0" timeOffset="532763.6485">27687 9015 469,'0'0'79,"0"0"-79,0 0-3,0 0-3,-3 77 6,1-35 15,1 6 33,-4-1-26,1-4-3,0-5-11,1-3 5,0-5-17,1-4 4,-1-3 0,2-4 4,-1-3-4,2-2 3,0-5-3,0-4-54,12-5-56,6 0-130</inkml:trace>
  <inkml:trace contextRef="#ctx0" brushRef="#br0" timeOffset="533265.6148">28062 9061 299,'0'0'196,"0"0"-137,0 0-18,0 0-36,0 0-3,0 0-4,23 5 1,6 6 1,-1-1 0,5 1 10,-2 0-9,1-1-1,-1-1 1,-3 1-1,0 3 6,-2-1-8,-4-1 2,1 0 0,-6-1-1,-4-2 1,-7-2 0,-3 5 0,-3 1 1,0 4-1,-8 7 9,-11-1-2,-4 4 44,-2 0-43,-3 0 1,-1 2-8,1-3 8,1 1-12,3-2 3,3-1-62,0-2-5,2-4-151</inkml:trace>
  <inkml:trace contextRef="#ctx0" brushRef="#br0" timeOffset="533727.66">27968 9380 482,'0'0'76,"0"0"-66,0 0-10,0 0 2,0 0 35,0 0 6,-23 88-29,20-62 2,2 1-16,1-3 8,0-2-4,-2 0-3,2-6 0,0-3-1,0-2-58,0-5-70,0-6-166</inkml:trace>
  <inkml:trace contextRef="#ctx0" brushRef="#br0" timeOffset="534364.6838">29322 9029 333,'0'0'42,"0"0"-40,0 0 0,0 0 7,0 0 70,-45 96-35,18-58-24,1-1 32,-4-1-48,2-3 10,1-7-14,3 0 5,6-5-18,2-3-1,2-3-64,-2-6-28,2-2-132</inkml:trace>
  <inkml:trace contextRef="#ctx0" brushRef="#br0" timeOffset="534697.711">29101 9071 287,'0'0'38,"0"0"-26,0 0 19,16 90 5,-5-56 0,6 1-36,2-3 29,5-2-25,0-6 2,-3-1 4,0-4-8,-5 1-1,0-5 3,-2 0-4,-1-3-17,-2-2-72,-2-2-15,1-3 32</inkml:trace>
  <inkml:trace contextRef="#ctx0" brushRef="#br0" timeOffset="535298.2384">29288 8909 342,'0'0'90,"0"0"-22,0 0-56,-106-19 21,72 19-22,1 3-9,-1 17 28,1 5-21,1 7 0,3 4 15,3 6-13,5 5-13,5 4 2,5 1 0,8-2 19,3-2-13,0-8 5,15-3 9,6-4-14,4-2-5,4-6-1,4-3 0,3-2 12,4-5-9,1-4 5,0-6 6,1-4-4,1-1-11,3 0 1,0-8 0,-2-8 4,-2-7-4,-5-4 0,-6-5 2,-7 1 9,-5-4-12,-8 0 1,-4-1 0,-7-3 1,0 0-1,0 1 0,0 2-1,-9 4-22,-3 4 13,2 4-29,-2 3-15,0 3-29,2 1-163</inkml:trace>
  <inkml:trace contextRef="#ctx0" brushRef="#br0" timeOffset="535875.0708">30078 8827 565,'0'0'67,"0"0"-67,0 0-9,0 0 7,-19 96 2,12-49 0,-1 4 13,-1 2 2,2 3 7,1-1 8,0 1-19,0-4 0,3-2-11,-1-3 3,1-7 1,-2-1-4,2-5 1,0-2-2,1-6-45,1-3-28,-1-8-90</inkml:trace>
  <inkml:trace contextRef="#ctx0" brushRef="#br0" timeOffset="536741.041">30591 8914 442,'0'0'113,"0"0"-71,0 0-33,0 0 5,0 0-14,0 0 0,-10 83 5,6-40 7,1 0-12,3 1 0,0-2 5,0-5-11,6 0 8,9-8-2,4-5 1,3-6 13,5-7-19,5-5 5,5-6 0,3 0 19,3-3-17,-5-14 6,-2-6 27,-5-8-15,-4-3-3,-3-5-17,-6 0 11,-4 1 4,-1-1-11,-3 1-4,0 2 1,-2 1-1,-2 5-1,-1 3-23,-2 9-53,-3 6 10,0 7-114</inkml:trace>
  <inkml:trace contextRef="#ctx0" brushRef="#br0" timeOffset="537148.0423">30898 9098 441,'0'0'32,"0"0"-32,0 0 7,-12 100-4,7-57 53,2-1-40,2-1 19,1-7-26,0-1-2,0-4 4,0-2-7,0-5-4,0-4 6,0-2-1,3-7-10,0-5-52,3-4-110</inkml:trace>
  <inkml:trace contextRef="#ctx0" brushRef="#br0" timeOffset="537984.6608">30808 8988 281,'0'0'104,"0"0"-70,0 0 20,0 0-34,0 0 8,0 0-28,-1-2 7,1 2-11,0 0 5,0 5-1,0 10 20,0 3-14,1 6 4,1 3-3,-1 2-7,-1-2 24,3-2-23,-3-2 0,0-2 1,0 2-2,0-3-9,6-3-69,0-6-155</inkml:trace>
  <inkml:trace contextRef="#ctx0" brushRef="#br0" timeOffset="538697.5411">31199 9352 592,'0'0'138,"0"0"-108,0 0 12,0 0-41,0 0 22,0 0-3,0-27-16,16 26-4,1 1 6,2 0-6,-1 0 0,-1 10-10,-2 10 10,-1 1 0,-5 0-1,-6 2-15,-3-2 11,0 0-11,-3-3 10,-10-2-33,-5 1 29,3-4-26,0-2 23,5-4 8,4-1 5,2-4 0,4 0-4,0-2-2,0 1-2,0 1-3,16-1 8,9-1 0,5 0 3,3 0-5,-3 0 2,-1 0-46,-2-4-31,-3-4-113</inkml:trace>
  <inkml:trace contextRef="#ctx0" brushRef="#br0" timeOffset="539239.4349">31745 9000 589,'0'0'95,"0"0"-90,0 0-10,0 0-6,0 0-5,0 0 10,14 27 5,3-11 1,0 1 3,5 0 6,2-2-14,1-3 5,5 3 0,0-1 1,0-2-1,0-1 0,-3-1-1,-3-3 13,-5 0-22,-5 0 10,-6 0 0,-5 4 3,-3 0-3,0 6 0,0 3 0,-18 4 5,-8 3-5,-4-2 0,-3 4 3,0 0-4,2 1 1,-1-2 0,3 1 0,0-3-76,6-2-47,3-3-104</inkml:trace>
  <inkml:trace contextRef="#ctx0" brushRef="#br0" timeOffset="539822.0144">32406 8761 321,'0'0'85,"0"0"-85,0 0 0,36 102 35,-24-51-9,0 3 6,-1 3 22,0 2-33,-2-2 7,-1 5 6,-1-1-33,-3-4 27,-2-5-27,-2-6 13,0-7-9,-5-5 4,-14-4-9,-6-3 0,-8-5 5,-6-3-2,-4-4-3,-5-3-59,6-3-85,5-7-217</inkml:trace>
  <inkml:trace contextRef="#ctx0" brushRef="#br0" timeOffset="540908.6647">33040 9216 358,'0'0'24,"0"0"-23,0 0-1,0 0 39,0 0-38,0 0 5,-6 31 14,6-30-16,0 2 49,6-1-8,6-2-14,6 0 18,2 0-49,-1-5 10,-3-4-5,-4-1 6,0-3-11,-3 2 0,-2-1 1,-4 1-3,-1 5 4,-1 2 3,-1 2-4,0 2 8,0 0-15,0 0 6,0 6-58,-4 15 49,-5 7 4,2 1 5,4 3 0,1-2 4,2-3-8,0-3 3,0-3 1,2-4-4,9-5 13,3-3-9,4-6 2,3-3 5,6 0-7,1 0 0,5-6-22,-3-9 19,0-5-31,-1-2 23,-5-2 7,-5-2-2,-1 0 6,-1 5 0,-2 2 1,-4 8 22,-4 7-23,-1 4 6,1 0-6,6 13-6,2 11 6,-4 2 1,1 1 5,-8-2 10,-1-4-6,3-1 4,-1-3-10,-1-3 6,-1-2-10,-3-2 0,0-1 3,0 0 17,-10-2-19,-8 1 5,-9-3-6,-3-5-43,-1 0-165</inkml:trace>
  <inkml:trace contextRef="#ctx0" brushRef="#br0" timeOffset="541145.6474">33295 9011 712,'0'0'0,"0"0"-129,0 0-127,0 0 121,0 0 110</inkml:trace>
  <inkml:trace contextRef="#ctx0" brushRef="#br0" timeOffset="544775.6683">10478 11365 336,'0'0'110,"0"0"-109,0 0 12,0 0-3,0 0 27,11 90 21,-3-56-26,1 3-4,0 2 7,3 9-24,-5 7 33,-1 7-29,-3 3 28,0 0 0,0-2-39,-2 2 3,-1-4-7,0-1 10,0-2-7,0-5 1,0-7-4,0-2 0,0-8-1,0-7 0,0-8-35,6-8-52,2-10-53,3-3-184</inkml:trace>
  <inkml:trace contextRef="#ctx0" brushRef="#br0" timeOffset="545565.659">11161 11446 503,'0'0'91,"0"0"-88,0 0 4,0 0-5,0 0-1,-6 115 28,6-68-27,0 6 18,3 0-20,16-7 0,3-5 0,4-6 7,8-8-5,2-4-2,4-7 8,1-3-9,5-7 1,-1-2 0,1-4 4,-1-2-4,-1-14 6,-3-5-1,-5-5 3,-7-3-8,-5-4 3,-5-2-2,-11-4 23,0-3-11,-8 0-4,0-1-9,-2 3-8,-12 7-10,-2 6-29,-3 7-30,2 7-18,-2 7-49,2 4-65</inkml:trace>
  <inkml:trace contextRef="#ctx0" brushRef="#br0" timeOffset="546001.5444">11517 11563 462,'0'0'111,"0"0"-59,0 0 7,0 0-13,0 0-31,0 0-15,-1 26-11,4 14 11,3 9 23,0 2-19,1-2 12,-4-2-16,0-3 6,-3-2 4,0 0-7,0 0-2,0 0 5,0-1 1,-3-5-8,-1-3 1,-2-2 0,3-5-8,-3-3 8,3-5-36,1-6-50,2-7-111</inkml:trace>
  <inkml:trace contextRef="#ctx0" brushRef="#br0" timeOffset="547008.581">12090 11548 250,'0'0'131,"0"0"-131,0 0 0,0 0 13,0 0 14,0 0 8,78 34 17,-51-21-47,-1-1 23,6 0-13,1 3-12,3 0 24,1 3-24,1-1 5,0-2-1,-1 0-2,-1 1-8,-5-4 3,-2 1 0,-7-5 10,-7 0-10,-2-1 0,-7-2 0,-3 0 5,0-2-12,-3-3 6,0 4 1,0 2 1,-4 5 15,-10 2 40,-5 5-12,-3 0-32,-5 3-2,3 1-10,-3 2 5,0 1-13,-1 2 8,-2 2-35,2 1 29,1-1-14,2-4 1,5-1-21,2-1-34,5-5 4,2-3-66,4-5-76</inkml:trace>
  <inkml:trace contextRef="#ctx0" brushRef="#br0" timeOffset="548821.6727">13364 11565 511,'0'0'82,"0"0"-73,0 0-9,0 0 0,0 0 8,0 0-7,100 7 26,-61-7-24,-2 0-1,-2 0 11,-3 0-10,-2 0-6,-4 0-45,-7 2-237</inkml:trace>
  <inkml:trace contextRef="#ctx0" brushRef="#br0" timeOffset="549077.6699">13390 11776 376,'0'0'14,"0"0"43,0 0 8,0 0-9,98 8-21,-63-8-25,2 0 16,4-3-26,-5-4 0,-3 3 2,-8-1-2,-5 2-62,-5 1-143</inkml:trace>
  <inkml:trace contextRef="#ctx0" brushRef="#br0" timeOffset="549833.6841">14397 11336 420,'0'0'136,"0"0"-112,0 0-14,0 0-10,0 0 0,85-14 11,-39 10 3,7 2 13,3 1 3,4-1-29,2 2 6,0-1-7,-3 1 0,-2 0 1,-1 0 3,-2 0-4,-4 0 1,-4 0 2,-11 4-6,-3 4-18,-8 0-33,-9-1-2,-5 2-43,-10-2-49,0 0-124</inkml:trace>
  <inkml:trace contextRef="#ctx0" brushRef="#br0" timeOffset="550773.6631">14403 11363 289,'0'0'86,"0"0"-65,0 0-21,0 0 0,0 0 0,0 0 1,16 15 18,-1-1 13,0 0-14,3 2 18,0-1-35,6 3 7,4-2 19,3 2-24,5-1 3,3 0 5,4-2-6,2-3-8,3 1 3,-3-1 0,-4 0 5,-7-1 0,-8-2-5,-10 2 0,-4-3 7,-7 2-16,-4 1 8,-1 0 1,0 3-5,-15 2 10,-4 1-3,-8 1-2,-4 0 12,-4 0-12,-6 3 0,-1 0 1,-3 3-1,2-1 0,1 0 3,0 0-3,7 1 5,2-3-10,3 2 1,0 1-5,0-1 4,2-2-10,0 0 15,6-6-3,3-1 9,7-7-9,5-1 6,2-3-2,2-1 26,3-2-20,0 1 11,0-1 1,0 0-16,0 2 1,18-1-4,7 2 0,7 0 19,4-3-17,6 1 6,4-1-5,6 0 5,8 2-11,4-2 3,9 0 0,0 0 7,-6 0-4,-6 0-3,-8 0 0,-12 0-3,-8 0-12,-6 0-31,-8 0-46,-10 0-84</inkml:trace>
  <inkml:trace contextRef="#ctx0" brushRef="#br0" timeOffset="551728.6654">14480 12665 298,'0'0'17,"0"0"-13,0 0 19,0 0-7,0 0-10,94-56 13,-76 41-15,-3 0 9,-5 0-7,-5 0-3,-5 1 43,0 3-16,0 0 3,0 5 4,-3 2-10,-2 0-1,1 3-4,3 1 7,1 0-13,0 0-16,-2 12 0,1 8-6,1 1 17,0 0-19,0 0 8,0-2 0,3-1 2,2-2-1,3-4-1,-2-3 3,2-4-3,2 2-6,2-6-31,0-1-53,3 0-78</inkml:trace>
  <inkml:trace contextRef="#ctx0" brushRef="#br0" timeOffset="552002.2117">14659 12308 424,'0'0'156,"0"0"-121,0 0-35,0 0-9,0 0-16,0 0-91,11-3 14,4 3-82</inkml:trace>
  <inkml:trace contextRef="#ctx0" brushRef="#br0" timeOffset="552259.1963">14901 12447 493,'0'0'48,"0"0"-48,0 0 0,0 0 0,0 0 15,0 0-1,72 4 24,-45-4-35,-1 0 16,0 0-19,-7 0 0,-2 0-35,-8 0-81,-9 0-170</inkml:trace>
  <inkml:trace contextRef="#ctx0" brushRef="#br0" timeOffset="552512.1794">14895 12594 295,'0'0'4,"0"0"42,0 0 52,0 0-73,0 0 15,94 0-26,-70-6 4,1 2-4,1-2-14,-2 1-5,-4 2-23,-2-3-125</inkml:trace>
  <inkml:trace contextRef="#ctx0" brushRef="#br0" timeOffset="552742.1632">15279 12400 128,'0'0'452,"0"0"-425,0 0-25,0 0-2,0 0 20,0 89-8,0-66 5,0-1-17,3-1 4,-2-1 5,2-2-9,-1 1-4,3-4-14,0-2-106,1-7 8</inkml:trace>
  <inkml:trace contextRef="#ctx0" brushRef="#br0" timeOffset="554160.6923">14724 11048 318,'0'0'60,"0"0"-22,0 0 39,0 0-16,0 0-20,0 0 10,0-31-30,0 25-6,4 0-15,5 2 2,0-3 6,1 4-7,4-1 0,1 2 11,4 2-7,-1 0-10,3 0 1,-2 5 4,-1 7-1,-2 1 1,-3 2 0,-3 0-4,-3 1 4,-4-1 0,-3-2-2,0 2 2,0-2 1,0 0 2,-4-3-1,-3-2 0,2-2 1,2-3-3,3-2 0,0-1 1,0 0-2,0 0 4,0 0 5,0-9-1,0-4-2,2-5-5,8-3 0,2-5 0,3 0-4,3 4 4,1 2 0,-2 8-1,-1 5 3,-6 4-6,-1 3 0,2 0 0,-1 2-9,2 9 11,0 4 2,-3 0-3,-1 2 9,-1-2-7,-3-2 1,2 1 0,0 0-1,0-1 1,1-1-41,-2-3-53,0-1-171</inkml:trace>
  <inkml:trace contextRef="#ctx0" brushRef="#br0" timeOffset="554924.6746">15931 11315 358,'0'0'55,"0"0"-46,0 0 19,0 0-11,0 0 18,97-12-6,-60 10-12,3 2 43,5 0-50,6 0 3,4 0 7,3 0-13,0 0-7,2 0 0,-3 3 4,1-1-2,-3 0-1,-5-2 3,-6 1-4,-7 2 5,-5 0-7,-9 3 2,-6-1-35,-7-1-1,-8 0-92,-2-2-44</inkml:trace>
  <inkml:trace contextRef="#ctx0" brushRef="#br0" timeOffset="555938.6037">16054 11345 198,'0'0'63,"0"0"-32,0 0 30,0 0-12,0 0-21,0 0 2,0 0-14,27-3 11,-18 8-17,5 5-8,-2 7 32,5 2-21,0 2-1,2 2 10,3-2-18,0 0 2,0-1-6,3-4 5,-3 0 4,0 1-9,1-2 0,-3 1 0,-4-3 9,1-1-11,-10 0 2,1 0 0,-1 0 3,-4 0-3,-2 0 0,-1 0 1,0 0 7,-4 2-11,-12-2 3,-7 0 0,1 0 15,-2-2 6,-3 1-12,0-2-9,-1 1-7,-2 0-4,2 0 6,-2 2-5,2-2 3,2 3 9,1-1-2,2 1 5,0 1-4,-3 3-2,1-1 1,-4 0 0,2-1 27,2-1-10,3-2-2,1 1 7,0 3-18,3-2-4,3 0 0,5-3 6,5-2-20,4-1 14,1-3 0,0 3-2,12-2 1,10-2 1,14 1 2,10-3 3,11-2 10,4 0-13,6 0 6,0 0-6,2-5 4,-1-1-6,-2 2 0,-3-1 2,-4-1-4,-5 2 4,-7-1-2,-7 2 0,-6-2-17,-5 4-3,-4-2-30,-7 1-50,-9 2-2,-8 0-110</inkml:trace>
  <inkml:trace contextRef="#ctx0" brushRef="#br0" timeOffset="557061.6472">16123 12495 222,'0'0'36,"0"0"-27,0 0 41,0 0-14,0 0 30,0 0-7,55 8-21,-40-8 27,-1-5-45,2-2 4,-1-3 17,0 0-41,0-2 11,-1 0-11,-3-2 0,-3 0 8,-1 4-8,-6 2 7,1 3 19,-2 3-13,0 1 14,0 1-25,0 0 7,0 0-18,1 4-7,1 17 13,-1 10-9,-1 5 19,0 4-7,0 2 0,0-1 0,0-2-2,-1-4 6,-1-4-4,2-2 14,0-5-6,0-2-10,0-2 2,0-2 0,0-3 3,0-4-1,-3-4 2,-2-3 0,2-2 8,0-2-11,0 0 6,-2 0-5,0-9 9,1-4-11,1-7-1,3-2-19,0-5-56,0-4-54,0-2-176</inkml:trace>
  <inkml:trace contextRef="#ctx0" brushRef="#br0" timeOffset="557438.652">16406 12170 573,'0'0'58,"0"0"-33,0 0-22,0 0-2,0 0-1,0 0-25,5 0-43,2 6 28,3 1-70,-3 1-187</inkml:trace>
  <inkml:trace contextRef="#ctx0" brushRef="#br0" timeOffset="557783.1339">16560 12471 491,'0'0'122,"0"0"-105,0 0-5,0 0-4,0 0-8,0 0 0,49-6 3,-25 0-1,0 0-2,1 3 0,-7 0-14,-3 2-62,-6 1-91,-9 0-164</inkml:trace>
  <inkml:trace contextRef="#ctx0" brushRef="#br0" timeOffset="558024.3476">16580 12558 236,'0'0'9,"0"0"45,0 0-7,0 0-18,0 0 16,0 0 3,69 2-30,-47-2-8,1-3-10,1-3-2,0 0-90,-3-2-143</inkml:trace>
  <inkml:trace contextRef="#ctx0" brushRef="#br0" timeOffset="558331.3281">16999 12340 417,'0'0'85,"0"0"-47,0 0-31,0 0 25,0 0-25,0 0-3,0 0-4,0 29 5,4-5 21,-1 1-6,-1 1-15,-1-2 8,-1-1-13,0-2 3,0 0-2,0-1 0,0-1-1,0-1 0,0-3-49,0-6-4,-1-3-22,-1-4-68,2-2-77</inkml:trace>
  <inkml:trace contextRef="#ctx0" brushRef="#br0" timeOffset="560087.6695">16279 11020 203,'0'0'155,"0"0"-117,0 0-10,0 0 22,0 0-35,0 0 3,50-17-18,-38 19 6,0 8 9,0 4-5,1 1 3,-4 2 10,0 1-21,-2-2 9,-2 1-10,-2-2 0,-2 0 14,-1 0-13,0-3 0,0-2-2,0-2 7,0-2-7,0-1 0,0-4 3,0-1 4,0 0-5,0 0 1,0 0 17,0 0-15,0-6-4,0-8-1,0-2 0,0-4 0,5 1 0,4-1 0,3 1 0,0 0 7,2 4-14,-1 5 7,-1 2 0,-2 5-3,-1 3 3,2 0 0,0 0-5,1 13 0,0 0 1,-5 0 3,0 3 1,-4-3 1,-2 1-1,-1-4 0,0 1-1,0-4 7,0-1-8,0-1 2,-3-2 0,2-1 2,1-2 3,-2 0-5,2 0 10,0-5-10,0-8-1,0-7-1,5-1 2,5-2 0,2 0 2,-2 9-2,1 1 0,-1 6-2,-1 7-1,2 0 0,5 0-5,-1 10 0,1 6 9,1-1-1,-5 1 0,-3-1 4,-2-1-5,-1 2 1,-3-2-11,-2 1 6,1-5-90,-2-2-139</inkml:trace>
  <inkml:trace contextRef="#ctx0" brushRef="#br0" timeOffset="562449.6628">17855 11333 379,'0'0'84,"0"0"-80,0 0 8,0 0 24,-3 91 38,-9-62-36,-1 3-17,-7 1 33,1 2-41,-8 1-5,0 0 13,0-1-17,-2-2 2,-1-3-6,-3-5 0,2-2 11,-1-6-5,2-3-5,4-3-1,3-6 1,2-4-7,5-1-7,1 0 11,2-9 0,4-9-2,2-4 4,3-10-8,2-7 4,2-2 1,0-4 3,0 3 0,6 9-2,5 4 3,5 9-1,-1 5 2,8 7 0,2 3-4,5 5-3,3 0 4,1 18-1,-1 5 4,-3 5 6,-5 4-1,-5 4 4,-6 2-11,-2-2 0,-4-2 0,-2-2 5,0-4-5,-2 1-53,2 0-47,0-5-19,3-4 44</inkml:trace>
  <inkml:trace contextRef="#ctx0" brushRef="#br0" timeOffset="563126.6902">18152 11959 432,'0'0'48,"0"0"-16,0 0-18,0 0 11,0 0-3,0 0-13,61-42 25,-51 27-26,0 3 5,-6 0 3,-4 3-11,2 4 26,-2 2-4,0 3-4,0 0 5,0 0-28,0 10-4,0 9-4,0 5 11,0 3-3,0-1 0,0-2 0,0-2-4,0-2 7,4-4-3,6 0 0,1-6-43,1-5-5,3-5-93,0 0-345</inkml:trace>
  <inkml:trace contextRef="#ctx0" brushRef="#br0" timeOffset="563395.6736">18252 11734 628,'0'0'38,"0"0"-31,0 0-7,0 0-20,0 0-4,0 0-117,-7-11-60</inkml:trace>
  <inkml:trace contextRef="#ctx0" brushRef="#br0" timeOffset="564652.6036">19043 11161 521,'0'0'54,"0"0"-53,0 0-1,0 0 0,-14 91 14,5-49-7,1 4 6,-2 3 23,1 0-23,-4 2-6,1 4 14,-4 2-16,2 2 18,-2-3-23,1-2 2,-1-5 0,1-2 6,-2-5-8,7-4 0,-1-5 7,3-3-18,1-5 11,3-7-37,1-7 7,1-8-80,2-3-71,0 0-184</inkml:trace>
  <inkml:trace contextRef="#ctx0" brushRef="#br0" timeOffset="565330.5874">18959 11234 294,'0'0'23,"0"0"35,0 0-32,0 0-8,0 0 15,102-81-32,-77 73 49,-2 3-25,-1 5-2,-3 0 19,-1 0-41,-2 17 8,-3 4 15,-6 6-10,-6 3-10,-1 3-3,0 0 1,-18-2 9,-2-3-1,-3-1-10,-2-6 0,-1-2-2,4-6-3,4-3 5,5-5 0,7-2-4,3-2 4,3-1-13,0 0-2,0 0-6,4 0 15,14 0 2,2 0 4,-1 11-7,0 3 2,-2 4 5,0 3 0,-4 0 1,-1 0-3,-4 0 2,-2 0 0,-3-2 1,-3-1 9,0-2-10,-4 0 13,-14-2-7,-3-2 33,-3-1-35,-4-6 6,0-2-10,2-1 3,1-2-9,5 0-23,3 0-48,1 0-63</inkml:trace>
  <inkml:trace contextRef="#ctx0" brushRef="#br0" timeOffset="566655.3184">19393 11892 347,'0'0'19,"0"0"23,0 0 2,0 0-20,0 0-11,0 0 0,70-26-3,-53 15 9,-2 1-19,-2-4 28,1 1-26,-1-3 4,0 2-3,-1-1 7,-2 1-10,-2 5 9,-5 3 6,-1 4 38,-2 2-17,0 0-12,0 0-24,0 2-10,1 16 6,-1 9 1,0 3 3,0 2 1,0 1 1,0 0-1,0 2 19,-4-1-10,-6 1 1,-3-1-11,3-1 1,-3-2 6,4-1-2,-2-4 1,-1-4-1,2-2 6,-2-4-12,-2-3 1,4-5 0,4-2 5,2-4 0,1-2-2,0 0 11,1 0-14,2-8-1,0-11-20,0-4-33,13-7-11,5-6-122</inkml:trace>
  <inkml:trace contextRef="#ctx0" brushRef="#br0" timeOffset="566959.2993">19616 11587 491,'0'0'133,"0"0"-111,0 0-18,0 0 10,0 0-27,0 0 13,0 0-57,1 0-45,1 0-109</inkml:trace>
  <inkml:trace contextRef="#ctx0" brushRef="#br0" timeOffset="569597.6824">20216 11131 376,'0'0'94,"0"0"-57,0 0 9,0 0-2,0 0-42,0 0-2,0 0-7,5 22 7,3 3 7,-1 11-4,-1 9 16,-1 11 22,-1 3-23,-4 1-2,0-2 9,0-3-23,0 1 21,0-5-21,0-2-2,0-2 2,0-6-2,0-4-5,0-5-17,-6-5-63,0-7 14,0-7-100</inkml:trace>
  <inkml:trace contextRef="#ctx0" brushRef="#br0" timeOffset="570435.6882">20614 11347 398,'0'0'88,"0"0"-71,0 0 6,0 0-23,0 0 0,0 0 15,-21 84-3,14-52 17,5-1-4,2-1-17,0-3-1,0 1-7,13-4 3,2-2 8,3-1-9,3-3-1,2-6 5,0-3-2,4-8-5,4-1 1,-1 0 0,-1-10 9,-3-6-6,-4-4-3,-2-4 0,-4 3 2,-5-3-4,-3 0 2,-2 0 0,-5 0 9,-1-1-8,0 4-1,0 2 16,0 4 5,0 3 13,0 4-4,0 5-17,0 2 32,0 1-45,0 0 4,0 0-4,0 1-15,0 16 10,4 8-2,8 3 7,2-2 5,2 0-3,1-3-2,2-3 0,3-1-7,5-2 6,1-4-27,2 0 14,-4-5-52,-2-5-157</inkml:trace>
  <inkml:trace contextRef="#ctx0" brushRef="#br0" timeOffset="571450.683">21430 11744 225,'0'0'203,"0"0"-164,0 0-38,0 0 0,0 0 44,0 0-41,0 0 18,-2 3 5,2-3-27,6 0 51,6 0-33,3 0-3,0-5 9,3-2-19,-6-5-5,-2 2 0,-2-1 12,-4 2-9,-1 1-3,0 5 1,-3 0 2,0 3 7,0 0-10,0 0 0,0 0-22,0 2 20,2 13-16,1 2 18,4 2 4,-1-1 0,2 2-4,2-2 0,2-4 5,-2 0-23,1-3-12,-1-5-61,-2-3-58</inkml:trace>
  <inkml:trace contextRef="#ctx0" brushRef="#br0" timeOffset="571711.6651">21594 11471 231,'0'0'0</inkml:trace>
  <inkml:trace contextRef="#ctx0" brushRef="#br0" timeOffset="572324.6904">21828 11297 343,'0'0'152,"0"0"-129,0 0-16,0 0-7,0 0 0,0 0 0,42 15 16,-20-6-4,7 2 32,0-3-44,4 3 10,3 0-7,2 1 10,-3-2-13,0 1 0,-1 0 0,-3-4-3,-1-1 7,1 0-4,-1 0 0,-1 0-38,-2-1 34,-5-1-2,-8 0-8,-4-1 8,-6 0 6,-2 4 0,-2-2-10,0 3 4,0 1 2,-6 1 2,-9 4 2,0 1 2,-6 0 1,-1 3-3,-1 2 1,1 0 3,1 1-8,3 0-5,0-3-68,3-2-52</inkml:trace>
  <inkml:trace contextRef="#ctx0" brushRef="#br0" timeOffset="576843.413">22878 11148 416,'0'0'156,"0"0"-101,0 0 4,0 0 4,0 0-60,0 0-6,0 19-9,-7 4 12,-9 3 25,-1 0-19,-5 2-2,-2-3 13,-1 2-9,-2-2-5,3-3-3,1-1-12,4-1 9,3-3-48,4-2-27,1-5-17,4-4-60,1-3-69</inkml:trace>
  <inkml:trace contextRef="#ctx0" brushRef="#br0" timeOffset="577156.3979">22662 11174 535,'0'0'60,"0"0"-48,0 0-12,0 0 0,0 0 2,0 0 5,41 100-5,-25-73-2,-1-1 0,3-3 6,-2-2-5,2-3 4,-4-3-5,0-2-50,-5-1-30,-3-6-90</inkml:trace>
  <inkml:trace contextRef="#ctx0" brushRef="#br0" timeOffset="577835.3717">22777 11012 305,'0'0'110,"0"0"-84,0 0 22,0 0 2,-90-18-23,68 18 21,0 3-24,-2 9-21,1 6 29,0 5-30,-1 4 0,2 4 20,2 4-9,-1 3-17,4 2 4,3 1 0,6 1 0,5-2 0,3-1 0,0-6-4,3-1 4,15-4 0,6-4 0,6-1 4,6-5 3,2-5-7,3-4 2,-1-9 6,0 0-7,-4 0-2,-3 0-7,-6-7 3,-6-1-1,-2-2 8,-5 1-2,-1-3 3,-1 0 3,1-1-9,-2-2 3,-1 1 0,-1-3 5,0-1-1,-4-4 19,-1-5 8,-1-4-30,-3-4 13,0 2-14,0-3 1,0 5 4,0 2-3,-6 3-2,-3 3 0,-3 1-2,-1 4-12,-6 5-28,-4 5-31,-7 5-44,-3 1-164</inkml:trace>
  <inkml:trace contextRef="#ctx0" brushRef="#br0" timeOffset="579511.6956">22328 11608 64,'0'0'184,"0"0"-94,0 0-36,0 0 21,0 0-18,0 0-42,0 0 14,0 0-29,0 0 2,0 0-3,-3 7 8,-8 1-7,-5 3 1,-5 4 8,0 3 0,-6 1-9,-1 4 0,3 0 7,-2-2-2,7 0-5,0-3 0,0-1-14,7-2-5,0-3-28,3-3-22,6-3 3,2-3-126</inkml:trace>
  <inkml:trace contextRef="#ctx0" brushRef="#br0" timeOffset="580631.6182">21618 11477 235,'0'0'31,"0"0"9,0 0 51,0 0-64,0 0 10,0 0-5,10 0-11,-8 0 19,-1 0-31,2 0 13,1 0-6,0 0-7,-1 0-2,1 0 7,-1 0-9,0 0 19,0 0-24,0 0 11,-1 0-5,-2 0 4,0 0-10,0 0 1,0 0 5,0 0-5,0 0 1,0 0-2,0 0 0,0 0-17,0 0 7,0 0-32,-5 0-20,-5 0-42,-4 0-138</inkml:trace>
  <inkml:trace contextRef="#ctx0" brushRef="#br0" timeOffset="604419.6804">15174 13876 117,'0'0'368,"0"0"-290,0 0-76,0 0 21,0 0-22,0 0 5,0 0 1,17 0-3,8 0 13,8 0 22,11 0-31,10 0 12,9 0-20,8-7 11,6 0-12,1-4 3,0 4-1,-6-2-1,-8 1-8,-12 2-48,-12 3-44,-15 2-54</inkml:trace>
  <inkml:trace contextRef="#ctx0" brushRef="#br0" timeOffset="605083.6346">16788 13668 207,'0'0'220,"0"0"-189,0 0-1,0 0 10,0 0-12,0 0-18,14 23 1,-8 9 13,-2 5 41,-1 2-50,-1-3 13,-1-2-22,1-2-2,-1-4 9,1 1-8,-2-2-5,0 0 0,0-1 5,0-4-11,0-1-48,0-7-102,0-8-101</inkml:trace>
  <inkml:trace contextRef="#ctx0" brushRef="#br0" timeOffset="605708.5575">16775 13663 309,'0'0'46,"0"0"3,0 0 8,0 0-5,79-68-9,-58 60 4,4 0-43,3 3 27,-1 5-9,-2 0-9,0 0-21,-6 8 8,-2 7 0,-6 1-9,-6 4 9,-5 1 0,0 3 0,-19 0 4,-8 2 7,-3-4-11,0-2 0,3-4-1,3-2 9,8-5-4,7-3-4,6-4 0,3-2-3,0 0-18,0 0 21,9 0-3,10 0 5,2 0-2,5 0 0,-3 3-6,3 10 6,-1 4 0,-4 2 5,-3 4-20,-6 0 19,-3-1-5,-5 3 1,-4 0-1,0-1-6,0-2 8,-16 2-1,-1-1 20,-3 0-13,-1-5-7,-2-8 2,-2-1 1,1-6-6,-1-3-3,1 0 2,4-6-15,0-9-17,0 2-59,7-1-100</inkml:trace>
  <inkml:trace contextRef="#ctx0" brushRef="#br0" timeOffset="606631.7017">17379 13856 396,'0'0'66,"0"0"18,0 0-44,0 0-3,0 0-18,0 0-19,0-3 0,0 19-6,3 7 9,1 4-3,1-2 5,1 4 0,0-5 6,5-1-8,2-5-3,4-3 0,2-6 8,3-6-8,3-3 0,0 0 3,1-15-10,-2-2-21,-5-2-4,-4-1 11,-1 1 5,-7 2 16,-1 3 2,-1 7 5,-4 1 34,1 4-31,-2 2 5,0 0-15,1 7-27,2 15 25,0 11 2,-3 9 0,0 6 8,0 2 7,-4 2-8,-4-5 10,-2-1-7,-7-2-4,-1-5-6,-4 0 0,-2-5 24,1-1-15,-2-5-9,0-7 0,3-6 7,4-9 0,6-6-1,4 0 14,4-6-5,4-16-5,0-8-10,4-3 0,19 0 10,2 0-11,7 3 1,3 3 0,2 1 0,-1 2 7,0 4-14,-1 1-6,-3 4-61,0 2-30,-5-3-250</inkml:trace>
  <inkml:trace contextRef="#ctx0" brushRef="#br0" timeOffset="607543.7039">19129 13589 454,'0'0'61,"0"0"1,0 0-24,0 0-23,0 0 4,-86-21-9,69 21-10,-2 0 3,2 0 1,-3 8-6,0 3 2,2-1 0,4 3-1,3 4 1,3 1 0,5 3-12,3-1 6,0 1 5,5 0-1,13 0 2,7 0-5,7 1 5,-1 0 0,2-3 1,-2 1 3,-4-4-8,-3 2 2,-4-1-18,-3 1 6,-2-1 5,-8-2 9,-7 0 0,0-1 4,-7 3-5,-14-3 1,-3-2 0,-2-2 10,-1-1 4,1-4 7,-2-3 1,1-2-15,3 0-12,2 0 5,4-2-54,1-3 22,4-1-72,3 2-113</inkml:trace>
  <inkml:trace contextRef="#ctx0" brushRef="#br0" timeOffset="609310.5893">19807 13753 338,'0'0'50,"0"0"10,0 0-9,0 0 6,0 0 10,0 0-33,0 0 2,-47-28-22,36 28-10,-2 0 9,-4 0-6,-2 4-7,-3 10 0,0 3 10,-2-1-18,5 2 8,1 2 0,4-2-6,1 0 6,9-2-2,-1 1 0,5-2-7,0 0 7,0-2-6,15 0 8,4-3 4,5-4-4,6-3-6,4-3-15,4 0-64,0 0-4,-4-1-151</inkml:trace>
  <inkml:trace contextRef="#ctx0" brushRef="#br0" timeOffset="610088.71">20161 13814 374,'0'0'106,"0"0"-75,0 0-13,0 0 38,0 0-44,0 0 2,-39-18 20,25 18-31,-2 8 4,-1 9-7,1 3 0,1-4 5,6 1-5,2-4 0,4-2-7,3-2 7,0-3-10,0 0 10,0-3 0,11-3-13,3 0 11,5 0-2,-1-6-5,1-8-20,-2 1 26,-5 1-3,-5 0 6,-2 3 6,-4 4 5,-1 2 16,0 0 29,0 3-40,0 0-5,0 0-11,0 1-4,2 12-12,2 0 21,5-1-5,3-1 0,3-1 5,1-2-15,7-5 10,2-1-4,3-2-3,4 0-21,-1-2 28,-5-10-2,-1-3 5,-3-5-7,-1-4 4,-3-3 0,1-6 2,1-3-1,-7-1-1,-2 1 0,-1 2 12,-7 1 6,-1 1 3,-2 5-11,0 2 23,0 2-26,-14 3 4,7 7-11,-1 4 19,4 6-11,1 3 10,0 0-15,-4 10-3,-3 22 0,1 12 0,-1 4 0,6-2 5,4-2-7,0-4 2,0-5 0,6-3-6,8-5-17,7-4-14,0-5-31,8-5-58,2-4 90,2-4-199</inkml:trace>
  <inkml:trace contextRef="#ctx0" brushRef="#br0" timeOffset="610881.7162">20902 13756 192,'0'0'335,"0"0"-269,0 0-23,0 0-31,0 0 40,-84-16-46,72 19-5,-1 12-1,1 1-1,0 1-4,3 2 5,4-2 0,5-2-2,0-3 2,0-1 0,6-5-7,9-3-20,3-3 22,0 0-7,3 0-14,-2-9 14,-2-6-22,-4-2 31,-4 1-7,0 2 10,-6 2 0,-1 3 25,-2 5 26,0 2 24,0 2-59,0 0-10,0 0-6,1 2-25,4 6 24,1 6-5,5-4 6,3 0 6,4-3-2,1-4-4,2-1 0,0-2-8,-1 0 1,2 0-5,-2-4-20,-3-9 21,-1-2-2,-7-1 13,-2-1-2,-6-1 7,-1-2-5,0 1 0,0 0 0,-6 3 7,-5 1 19,1 3-11,3 3 12,2 3-27,2 3 24,2 0-23,1 3 10,0 0-14,0 0 3,0 0 0,10 0-9,9 0 12,1 0-5,2 3 2,4 4 0,-3 3-3,0 1 3,-2 3 0,-5 4 0,-1 3-1,-2 2-4,-1 1 5,-1 0 0,-4-2-2,-1-2 2,0-2 0,2 0 0,3-2 6,3-3-8,4-3 2,2-1-12,5-4-13,0-3-83,2-2-163</inkml:trace>
  <inkml:trace contextRef="#ctx0" brushRef="#br0" timeOffset="614145.7139">24194 13339 57,'0'0'674,"0"0"-630,0 0-35,0 0-9,0 0 0,0 0-4,-7-4-8,7 4-6,6 0-25,0 0-56,-5 0-223</inkml:trace>
  <inkml:trace contextRef="#ctx0" brushRef="#br0" timeOffset="639683.1791">22574 13433 330,'0'0'53,"0"0"-12,0 0 13,0 0 17,0 0-37,0 0 31,0-18-16,0 18-25,0 0 16,0 0-37,0 0 5,0 0-8,0 0-5,0 0 5,0 17-15,2 4 15,2 7 1,-1 2-1,-1 2 0,-2-1 0,0 0 5,0-6-15,0-1 10,0-3 0,0-3 2,0-3 0,0 0-2,0-3 0,0-3-3,-2-3 3,1-4-8,1-2 7,0 0-2,0 0 6,0 0 3,0 0 4,0-3-5,0-9-5,-2-4 0,1-3-4,1-3-5,0-3 14,0 0-5,0-2 0,1 0-1,4-2-1,-1 0-4,3 3 0,-4-2 1,0 3 9,2-1-4,0 2 0,-1 3 11,2 3-20,-2 3 9,1 4-1,1 3-4,-3 4 10,0 1-3,-3 3-2,3 0-8,4 0 7,4 0-6,4 15 7,2 6-3,1 7 4,-4 1-1,-5 2 0,-1-4-3,-1-2 3,-3-5 0,1-2-18,-2-6 12,0-3-18,1-4 13,-1-4 6,1-1-21,1 0 21,1 0-4,2-7 9,6-10-5,-2-6 5,3-1 0,-1-1 8,-1-2-1,0 4 0,-2 3-2,2 7 6,-4 5-6,-1 4-3,-1 3-2,-1 1 0,2 0-9,-1 15 7,2 9-5,0 6 1,-3 4-2,-5 2 10,2-2-2,-3-4 0,0-2 3,0-4-7,0-1 4,0-4 0,0-2 3,2-3-3,1-2-3,-1-5-38,2-2-76,2-5-131</inkml:trace>
  <inkml:trace contextRef="#ctx0" brushRef="#br0" timeOffset="639980.1573">23076 13742 466,'0'0'147,"0"0"-147,0 0 0,0 0 0,0 0 0,0 0-73,0 0-17,3 0-62</inkml:trace>
  <inkml:trace contextRef="#ctx0" brushRef="#br0" timeOffset="641861.7308">23929 13705 313,'0'0'91,"0"0"-16,0 0-46,0 0 22,0 0-36,0 0-10,0 0-5,0 0 7,3 2-7,6-2 0,1 0 10,2 0-12,3 0 2,2 0 0,2 0 7,0 0 0,4 0-7,-1-8 0,-2-1-5,-1-1-5,-4-4 10,-5-1 0,1-3 8,-3-3-5,0-2-3,-1-2 0,-2-3 2,0 2-7,-2-5 5,1 5 0,-3-2 2,1 4 8,-1 2-10,2 3 9,-3 4 1,2 7 25,-2 1-35,0 6 20,0 1 20,0 0-36,0 0 1,0 0-5,0 0-19,0 15 14,1 14-1,4 8 6,2 7 3,2 2-1,-3 3-2,-4-3 0,-2-2 6,0-3-5,0-7 3,-11-1 4,2-4 1,0-2-4,5-3-5,1-1 0,1-4 3,2-1-8,0-3 5,0-2 0,0-2 2,0 2 4,0-5-6,0 2 0,0-6 0,0-1-6,0-3 7,0 0-1,0 0 3,0 0 9,0-3-11,3-6-1,3-6 4,2-2-8,-1-2 6,4-4-2,-4-1 0,4-2 9,3-3-12,-4-3 3,-1-1-2,-2 0-7,-4 4 9,1 2 0,-2 6-1,-1 2 9,-1 2-8,0 3 0,2 2-4,1 5 0,-2 1 4,4 1 0,4 4-1,0 1-2,4 0 3,5 0-8,0 6 1,0 9 5,0-2 2,-6 4 0,-3-3-2,-5 1 1,0-4-8,-4 0 9,0-1 0,0 1-12,-10-4 7,-5 3 5,-1-4-6,-1-4 2,0 1 1,4-1 3,2-2-2,3 0-13,1 0 5,4 0-11,3 0 2,0-3-33,0 1 38,0 1 6,0 1-24,0 0-11,0 0-101,9-3-64</inkml:trace>
  <inkml:trace contextRef="#ctx0" brushRef="#br0" timeOffset="644281.7306">23255 13567 288,'0'0'74,"0"0"-58,0 0-11,0 0-7,0 0 4,0 0 3,-16 0 28,12 0-25,1 0 9,2 0 29,-1 0-36,1 0 19,1 0-4,-2 0-23,1 0 37,1 0-39,0 0 0,0 0-1,0 3-7,-2 12 8,1 3 0,1 2 1,0-1-3,0-1 2,0 0 0,0-3 0,4-1 0,5-4-1,1-2-2,0-2 3,-3-3-6,3-2 10,-1-1-4,3 0 2,3 0 5,0-4-7,1-8 0,-2 0 0,1-4 3,-3 0-3,-1 1 1,-3-1 2,-2 1 1,-3 2-5,0 3 1,-3 2 0,0 5 45,0 0-35,0 3 7,0 0 7,0 0-24,0 0-10,0 8 2,0 5 5,0 3 2,0 0 1,0-3 0,8 1-2,2-3-4,-1-3-4,0 0-15,1-3 2,1-4 18,1-1-6,4 0 11,1 0 1,4-11-1,-1-3-1,-2-4-1,0-5 2,-3-1 7,-3-3-7,-1-4 25,-4 2 18,0-5-36,2 0 5,-3-3-12,-1 3 2,-2 1-2,-2 1 4,-1 4 0,0 0 13,0 3-12,0 3 0,0 5-5,0 5 0,-3 6 3,0 4 13,2 2-1,-2 0-15,-5 19 3,-1 14-5,-2 13 2,1 9 0,3 0-4,1 3 8,6-5-4,0-6 0,0-5 1,0-7-1,6-7 0,3-2-12,5-5 5,3-4-39,7-4 39,1-5-3,3-6-105,-2-2-115</inkml:trace>
  <inkml:trace contextRef="#ctx0" brushRef="#br0" timeOffset="644739.703">23759 13880 587,'0'0'58,"0"0"-29,0 0-11,0 0 15,0 0-16,0 0-5,0 0-20,0 0 8,0 0-39,0-2-44,0-7-264</inkml:trace>
  <inkml:trace contextRef="#ctx0" brushRef="#br0" timeOffset="645893.747">24411 13710 130,'0'0'30,"0"0"-5,0 0 23,82 0-7,-63 0-28,-2 0 37,-1 0-10,2-6-10,-2 0 8,4-1-18,-4 0-20,0-1 8,-2 0 8,1-2-10,0 1-1,-2-1 0,-2 0 32,-4-3-25,-2-2 8,-2-1 6,-1-2-20,-2 0-6,0 0 0,0 0 1,-2 1 0,-6 3 1,-1 4-2,0 4 19,-1 1-17,-2 5 3,0 0-5,-1 0-1,2 0-6,1 3 7,7 5 0,0 2-6,3 0 2,0 0 0,0-1-3,7-2-12,13 1 17,2-3 2,5-4 0,1-1 0,3 0 8,2 0-14,-5 0 6,-3 0 0,-3 0 5,-4 0-2,-3 3 3,-4 1-6,-2 4-5,-2 1 4,-3 5-1,-2 3 2,-2-1 0,0 4 2,0-2-2,0-1 5,0 0 1,0-1-11,0 0 5,0-1 0,8-5-10,6 0 10,4-5-15,1-2-61,3-3-62</inkml:trace>
  <inkml:trace contextRef="#ctx0" brushRef="#br0" timeOffset="647044.0699">25296 13543 263,'0'0'92,"0"0"-84,0 0 10,0 0 5,0 0 13,0 0 0,-60 6-12,46 9 28,1 3-5,0 3-12,2-1-13,2-2-20,3-2 6,5-3-8,1-2 1,0-2-2,0-3 6,0-1-5,10-2 7,4-3-1,5 0-2,2 0-4,3-8 1,-2-5-4,-5-4-2,-1 0 2,-7 1-3,-3 1 8,-5 0-6,-1 1 4,0 2 0,0 5 2,-3 1 8,-6 1 1,3 3 6,2 1-11,1 1-8,1 0 2,2 0-5,-2 0-2,2 0-3,0 1 10,0 4-5,0-2-41,2 0 41,7-3-7,2 0 12,2 0-7,1 0 8,0-3-1,-2-10 0,-1-1 7,1-3-11,-5-2 4,1-1 0,-1-2 11,1-4-7,-2 1 15,-3-3-11,1 3 3,-1 3-4,-1 5 13,-1 5-5,-1 6 31,0 3-41,0 3 15,0 0-20,0 0 10,0 0-20,0 20-1,0 9 11,0 10 8,0 5-1,0 0-5,0 2-1,0 1 14,0 0-11,0-2 4,0-3-8,0-4 23,-4-2-16,-2-6-7,0-1 0,0-8 12,0 0-13,3-6 1,-2-2 0,4-2-1,-1-4 6,1-2-5,1-4 0,0-1 4,0 0-10,0 0 6,0-10 0,0-11-3,4-8-1,5-7 1,3-5 3,-1-2-32,3-1 30,-3 7-12,-2 3 14,-1 6-4,-1 5 6,-1 4-2,0 2 0,1 4 2,4-1-6,1 5 4,5 1 0,3 4-9,4 2 9,0 2 0,1 0 0,-5 6-12,-1 11 4,-9 1 7,-4 0 1,-1-1 3,-5-2-2,0 0-1,0-3 0,-5-1-9,-5-4 9,-2 0 0,-4-3 2,2-3-7,1-1 4,1 0-24,1 0-23,2 0-93,0-5-99</inkml:trace>
  <inkml:trace contextRef="#ctx0" brushRef="#br0" timeOffset="648514.5673">25834 13552 44,'0'0'184,"0"0"-141,0 0-13,0 0 11,0 0-21,0 0 10,91 12 48,-71-12-37,0 0-16,3 0 26,-4 0-44,1 0 6,-1 0-13,-3 0 15,5-3-15,1-5 0,0-2 1,1-1 12,-2-1-7,-6 0-6,-3 0 0,-6 0 9,-6-1-7,0 0-2,0 3 0,-5 2 9,-11 5 1,-2 3-10,-6 0 0,1 3-12,-3 15 9,-1 3 3,5 7 0,1-1-2,3 0 7,6-1-5,6-4 0,5-2-10,1-2 1,0-3 9,9-2 0,10-2 2,4-6-2,6 0 0,8-5 2,4 0 10,-1 0-7,2-6-5,-5-3 3,-1-3-2,-5 1 4,1-2-5,-7 1 0,-4-3-1,-2-2-4,-5 3 7,-5-3-2,-3 2 2,-5-2 6,1 2-8,-2 0 0,0 1 7,0 2-12,0 2 5,-3 2 0,-3-1 10,0 2 0,-2-1 7,-1 2-17,2 0 2,-2 3-3,-1 0 1,2 2 0,3 1-3,2 0-5,3 0 5,0 0 1,0 0-24,0 0-11,11 2 22,5 5 15,4-3 0,4-2 7,-2 1-7,-1 0 0,1 0 1,-1 0-1,0 0 0,0 0 1,1 1 3,1 2 1,-5 1-5,-1 3 0,-3 1 1,-2 0-7,-3 3 6,-2 3 0,-1-1-2,-1 2 5,-1 1-4,-2-3 1,2-1 0,1 0-1,-2-4 3,3-1-2,-2-2 0,5-2 5,-3-2-5,5-4 0,0 0 4,1 0 3,2 0-5,2-7 1,-2-7 1,5-4 1,-1-2-5,1-2 0,-1-1-19,-3 2 15,-2 3-23,-5 4-35,0 4 35,-7 4-33,-1 0-81</inkml:trace>
  <inkml:trace contextRef="#ctx0" brushRef="#br0" timeOffset="649184.7439">27030 13117 349,'0'0'57,"0"0"36,0 0-9,0 0-37,0 0-31,0 0-11,0 0-10,-4-12 5,1 24-18,2 18 18,-7 9 9,2 7 21,-4 3-3,-2 0-18,6 0-4,0-3-5,6-4 7,0-4-8,0-4 2,1-3-1,10-3 2,4-3 7,1-4-9,3-5 0,4-3 3,1-5-6,6-5 9,4-3-6,6 0 0,-1-6-11,0-10-61,-6-5-115</inkml:trace>
  <inkml:trace contextRef="#ctx0" brushRef="#br0" timeOffset="649566.7208">26796 13342 162,'0'0'350,"0"0"-296,0 0-50,0 0-4,0 0 0,0 0 3,78-5-4,-39 0 1,0 0 0,-1 2 29,-1 0-22,-2 2-5,-2 0-2,-5 1 0,-1 0-2,-8 0-53,-2 0-68,-8 0-90</inkml:trace>
  <inkml:trace contextRef="#ctx0" brushRef="#br0" timeOffset="650339.142">27433 13360 226,'0'0'229,"0"0"-223,0 0 1,0 0-6,0 0 5,0 0 12,-33 47-13,29-31-1,1 1 39,3-2-40,0-1 8,7-1-4,7-1 8,2-3 10,2 1-20,2-6 11,3 0 15,0-2-30,2-2 10,1 0-11,-3 0 5,-3-3 8,-1-7-13,-2-3 5,-4 0 6,-2-4-4,-4 0-3,-3-3-4,-2 2 1,-2 3 9,0 5-9,0 6 18,0 2 16,0 2-33,0 0-4,0 2-12,0 17 0,0 12 11,0 7 3,-6 2 0,-1 4 7,-4 1-3,-1-1-4,-6-2 23,-2-3-19,-2-3 20,-3-3-22,-3-3 3,-3-4 7,-1-5-8,-2-2-4,2-2 0,6-8 4,3-3-3,10-5-1,5-1 3,3 0 17,5-10-17,0-11-6,8-8-5,24-2-21,8-4 27,11 2-10,1 4 4,3 8 7,-1 3-25,-1 5 25,0-1-48,-1 0-77,-4 1-77</inkml:trace>
  <inkml:trace contextRef="#ctx0" brushRef="#br0" timeOffset="653823.7455">20779 14807 263,'0'0'75,"0"0"-7,0 0-14,0 0-25,0 0 14,0 0-2,-70-41-28,55 39-10,-4 2 7,-1 0-8,0 0-2,-3 0 0,2 0 15,-1 4-14,1 2 0,4 5 1,1 2-1,3 2-2,0 3-9,3 3 10,3 0-9,1 0 8,2 1 1,2-1 0,2-3 4,0-2-9,10-3 3,7-2-5,5-5 3,4-3 1,2-3 3,3 0 0,4 0 0,-4-1-2,2-8-16,-6-2 7,-4-1 7,-3-1-9,-5-3 13,-2 1 0,-2-1-6,-4 1 4,-4 0 2,-1 3 0,-2 1 2,0 5 13,0 3 7,0 0 8,0 3-25,0 0 21,0 0-26,0 0 0,0 0-4,0 4-2,0 7 6,0 3-3,0-1 3,0 1-5,7-2 5,1-2 0,5-1-12,-1-1 7,1-4-18,1-2 3,-1-2 2,7 0 8,-1 0-3,1-2 13,2-8-12,-1-1 16,-3-1-4,-1-2 0,0-2-4,-1 0 4,2 0 0,-3 3 0,0 1 13,-3 5-13,-1 2 0,2 2-1,-1 3 6,-2 0-9,5 1 4,0 15 0,0 2 31,0 1-20,-2 1 1,-2-2-10,-4-1 3,-1-4-8,-3-1 6,-3-1-3,0-4 5,0-4 8,0-2-6,0 1 19,0-2-11,0 0 13,0 0-5,0-5-18,0-8 20,0-4-24,0-2 6,6-1-7,6-1 1,3 3-11,2 2 9,-1 4 1,-1 6 1,-2 1-1,-1 5 0,0 0 0,4 0-17,-2 8 14,2 5 3,-2 2-2,1 3-3,0 0-55,-1 0 0,-1 0 57,-2 0-87,-3-2-47,-2-1 45,1-5 55,2-1-67</inkml:trace>
  <inkml:trace contextRef="#ctx0" brushRef="#br0" timeOffset="654540.7956">21882 14837 442,'0'0'80,"0"0"4,0 0-49,0 0-30,0 0 13,0 0-18,-97-21 7,80 21-7,0 0 0,-1 8 3,0 7-12,3 4 13,-3 4-4,4 2 0,3 1-4,5-2-4,4-3 8,2-1 0,0-4-6,0-2 6,3-4 0,8-4-6,0 0-8,5-4 12,1-2 2,4 0 0,-1-6 12,2-8-2,-4-4-10,0-3 0,-2-3 13,-5-3-13,-5-2 8,-3 1 2,-2-4 14,1 2-16,-2-2-8,0 2 0,0 2 11,-5-1 9,-4 0-15,-3 3-3,3 0 32,0 3-23,2 7-2,1 4-9,3 6 12,2 2-12,1 4 4,0 0-1,0 7-6,0 18-17,0 13 20,1 7-2,9 2 5,2-1-10,3-4 8,-1-5-1,5-4 8,4-8-4,5-4-8,5-4-17,5-6-45,-2-7 32,-2-4-47,-2 0-189</inkml:trace>
  <inkml:trace contextRef="#ctx0" brushRef="#br0" timeOffset="686925.7726">23781 10960 233,'0'0'131,"0"0"-100,0 0 21,0 0 1,0 0-44,0 0 34,3 0-27,-1 0-7,-2 0 37,0 0-44,1 0 16,-1 0-11,0 0 6,0 0-12,0 0-1,0 0 0,2 0-11,2 4 11,0 10 0,2 7-8,1 4 11,-3 7-6,-1 6 3,-3 4 0,0 1 28,0 1-19,0-3-4,0-4-5,-4-5 13,-3-2-14,4-4 1,2-2 0,-1 0-3,2-2 3,0 4-26,0 1 7,0 0-11,0 2 25,0-5 5,0-3-29,-3-3 21,-1-6-59,-3-1 14,2-5-10,-1-3-66</inkml:trace>
  <inkml:trace contextRef="#ctx0" brushRef="#br0" timeOffset="689876.7768">25280 11241 271,'0'0'80,"0"0"-31,0 0 14,0 0-37,0 0 4,0 0-30,0 1 13,0-1-6,0 2-6,2 3 1,7-2 15,7 3-9,5 1-7,5 1-1,2-1 11,-1 4-5,1-2-2,0 0-1,2-2-3,0 3 8,-2-2-11,1 0 3,-5 1 0,-3-2-1,-5 1 1,-4-2 0,-6-2-1,0-2 1,0 1-2,-6-1 2,1-2-1,-1 0-4,0 1 6,0-1-1,0 2 0,0-1-7,0 4 7,0 0 0,-4 2 2,-5 0 15,2 2-11,-7 3-5,-5 4 7,-2 4-3,-6 4-5,-1 7 0,1 0 0,-3 2 2,1-1 0,4-4 1,3-2-3,1-3-28,4-2-12,1 0-47,3-3-59,5-4 131,1-6-173</inkml:trace>
  <inkml:trace contextRef="#ctx0" brushRef="#br0" timeOffset="703095.8095">23833 11551 142,'0'0'74,"0"0"-57,0 0 19,0 0-4,0 0 24,0 0-16,2-6-15,-2 6 19,0 0-19,0 0-4,0 0 9,0 0-25,1 0-1,1 0-4,-1 0-4,1 0 2,-1 8 2,1 2 0,-1 2 0,1 2 1,-1 0-1,-1 2 5,0 4 2,0-1-4,0 2-3,0 0 4,0-1 0,0-2-4,0-3 0,0-2 1,0 1 6,2-2-9,-2-2 2,0 0 0,0 0-6,0-1 6,0-3-86,0-1-120</inkml:trace>
  <inkml:trace contextRef="#ctx0" brushRef="#br0" timeOffset="704632.9299">24197 11274 175,'0'0'185,"0"0"-92,0 0-44,0 0 4,0 0 29,0 0-57,0 0 10,2-2-33,-2 2 10,0 0-15,0 0 3,0 0 0,1 5-2,-1 11 6,2 2-4,-1 5 0,2 1 1,2 2-2,1 0 1,3-2 0,-2 0 4,-1-1-1,0-4-3,4-2 0,-1-3-3,1-3-4,-3 0 7,3-3-14,-1-4-1,2-3 4,2-1 9,1 0-6,-1 0-7,-2-7 10,-1-4 5,0-4 0,1 0 0,-1-3 6,2-1-6,0-3 0,3 0 1,-3-1-9,0 1 8,-3-2 0,-3 0 0,-3 1 1,-3 0-1,0 4 13,0 1-6,0 3 22,-9 1-6,-1 3-11,4 6 48,3 0-58,3 4 28,0 1-30,0 0 7,0 0-22,4 0 15,15 0 0,10 0-8,3-2 11,1 2-3,0-2 0,-5 2-40,-2 0 19,-7 0-62,-2 0-67,-7 0-140</inkml:trace>
  <inkml:trace contextRef="#ctx0" brushRef="#br0" timeOffset="705839.7956">24725 11615 404,'0'0'181,"0"0"-169,0 0-6,0 0-6,0 0 1,0 0-1,8 0 0,5 0 4,2 0 8,5 0 3,-2 0 1,1-5 11,-1-1-27,-3 0 0,-2 0-1,-1 0 14,-3-1-13,-3-1 3,0 2-3,0-2 18,-3 2-10,-3 3 11,1-1-5,-1 2-4,0 1 13,0 1-23,0-2 4,0 2-8,2 0 4,-1 14-10,1 16 7,-1 9-6,-1 4 3,0 6 6,0-1 0,0-3 1,-9-2 12,-2-4-13,0-3 0,-4-5 8,3-1-10,-3-6 2,2-4 0,2-6 6,5-7-4,1-3-2,5-2 0,0-2 3,-2 0 10,1-2-12,1-16 7,0-4-16,1-5-27,20-2 28,3 1-1,0 1-58,1-1 29,1 3-5,-1 2-19,2-1-48,-4-2-154</inkml:trace>
  <inkml:trace contextRef="#ctx0" brushRef="#br0" timeOffset="706360.7992">24923 11408 534,'0'0'119,"0"0"-50,0 0-37,0 0 11,0 0 6,0 0-39,1-7-10,-1 7 0,0 0-50,2 0-2,-1 0-180</inkml:trace>
  <inkml:trace contextRef="#ctx0" brushRef="#br0" timeOffset="712642.4126">10089 11044 229,'0'0'146,"0"0"-75,0 0-8,0 0-21,0 0 6,0 0-8,0-11-7,0 5 11,0 2-29,0-4 2,0 4 2,0-2-8,0 3-5,0 2-6,0 1 7,0 0 3,0 0-9,0 0-1,0 0 0,0 0-8,0 0 7,0 0-5,0 0-17,0 2 17,0 6 5,0 1 1,0 0 0,2 5 5,1 1-10,0 3 5,3 3 0,-1 0 4,-1 3-4,-1 0 0,-3 0 0,0 0 0,0 0-5,0-1-3,0-1 5,0 3-5,0 0 8,3 2 0,-2 0-3,2 0 8,0 1-7,0-2 2,0 0-1,2 1-1,-1-1 2,1 1 0,2 0-1,-2 1 6,-2 3-5,0 0 0,-2 1-1,1-3-3,-2-3 4,1 2 0,-1-4-1,0-2 9,0 1-10,0-4 2,0 4 0,0-1-2,0 1 2,0 4 0,0 0-2,0 5 8,0 1-7,0-2 1,0 4-2,0 0-2,0 0 4,0-1 0,0-4 1,0 1 4,0-2-7,0 3 2,0-2 0,0 0-4,0-1 4,0-2 0,0 0-2,0-1 9,0-2-9,0-2 2,0 1 0,0-4-4,3 1 6,-1-1-2,1 1 3,-3 1 1,0 0-8,0 2 4,0-2 0,0-1 1,0 2-1,0-4 0,0 1-2,0-1 7,0-7-8,0 0 3,0-4 0,0-2-4,0-3 4,0-2 0,0 0-4,0 0 8,1 0-11,6 0 7,1 0 0,6 0 3,-1 0-3,0 0 0,4-2 1,-4-3 5,3-1-12,0 1 6,3-5-5,5 0-9,0-1 14,4 2 0,-1 2-2,0-1 0,1 1 0,3 1-2,2 1-19,2 1 15,-3 4-29,3 0 14,-1 0 14,8 0-13,1 0 19,6 0 3,6 0 0,8-5 0,4-1 0,5-1 0,4-3 5,-6 0 1,-1 4-11,-5 1 5,-6 2-1,-3 3-2,-3 0 4,-4 0-1,6 0 1,-1 2 1,9 2-3,2 1 1,3-3-1,0-2 1,-3 0 0,-1 0 0,-3 0-5,-4 0 12,-4 0-10,-4 0 3,-6 0 0,-6 0-4,-2 4 10,-3-2-6,-1 0 0,0 0 4,-3-1-10,0-1 5,-5 0 1,1 2 0,-4-2 0,-2 3 0,-3-1 1,-2 1 6,-1 0-11,-1 0 4,-1-1 0,0 1-2,4-1 2,1-2 0,4 2 2,3-2 1,4 0-6,2 0 3,4 0 0,1 0-2,5 0 6,6 0-4,2 0 2,6 0 1,4 0-6,-1 0 2,1 0 1,2 0-10,-1 0 10,2 0 0,3 0 1,1 0 8,-1 0-13,0 0 4,0 0 0,0 0 0,-3 0 0,-2 0 0,1 0-1,-2 0 6,-3 0-5,-3 0 0,2 0 1,-2 0-5,2 0 9,6 0-5,1 0 0,1 0 8,1-4-14,-3 1 6,-3-2 0,1-1-8,1-2 12,1 2-4,0 2 0,-2-3 7,0 3-7,0-2 0,0-2 0,2 2-1,-4 1 3,-1 0-2,-2 2 0,-3 0 7,-3 0-9,0 0 2,-2 1 0,2 1-2,3 0 2,-1-1 0,6 0 5,-3 1 1,2 1-12,-2 0 5,-1-2 1,-3-1-6,-1 2 6,0-2 0,-3 1 4,1 1 3,-1 0-13,-3 1 6,-2-2 0,0 0-1,-3 1 1,1-1 0,0-1 5,-1 2 2,2-2-11,-2 1 4,-4 1 0,1-2-4,-2 1 4,-1 2 0,0-1 5,-2 1 0,2 0-10,0 0 4,1 0 1,0 0 0,4 0 0,2 0 0,2 0 3,5 0 4,1 0-14,2-2 7,3 2 0,0 0-1,-2 0 3,1 0-2,-3 0 0,2 0 0,-2 0-2,2 0 2,-2 0 0,-2 0-1,-3 0 1,-2 0 0,-5 2-1,-1 1 9,-3 1-12,-4-1 4,-2 1 0,-2 1-2,-4-1 2,-4-3 0,-3 0 2,-3 1 2,-4-1-8,-1 1 3,0-2 1,0 0 0,0 0 3,0 0 18,0 0 16,0 0-35,0 0 6,0 0-8,2 0 0,-1 0 1,1 0-1,-1 0 0,2 0 0,0 0 7,0 0-10,-1 0 3,2 0 0,0 0-4,1 0 4,0 0 0,1 1 5,-2-1-3,3 1-4,-2-1 0,-1 0 2,-1 2-1,0-2 1,-1 2 0,1-2 0,0 1 5,0 1-9,3 1 4,0-2 0,1-1-4,5 0 4,6 0 0,9 0 3,9 0 5,4 0-13,5 0 5,1-4 0,6 1 2,6-2-2,8 2 0,6 0 0,4 1 3,0-2-5,3 3 2,0-1 0,3 0-2,2 2 2,-4 0 0,1 0 4,-2 0-1,-3 0-3,0 0 0,-4 0 1,-5 0-4,2 2 3,3 3 0,6-2 0,3-2 10,-1-1-16,2 0 6,-1 0-3,-2 0-2,1 0 9,-2 0-4,-2 0 1,-3 0 5,-1 0-12,-1 0 5,-3 0 1,-1 0 2,-3 0-2,-1 0 0,6 0 2,2 0 5,-1 0-14,4 0 5,-5 0 2,1-1-3,1-2 3,-2 0 0,6 1 5,-1-1-2,1 0-6,-1 2 2,3-1 1,-1-1 4,0 2-4,-1-2 0,2-1-1,3 3 5,6-1-7,3 1 3,2 0 0,2-1-7,-2 2 7,1-1 0,2 1 3,0 0 3,1 0-11,-1 0 5,0 0 0,0 0-2,0 0 7,5 0-5,3-2 0,-1 1 3,3-2-9,0-1 6,-1 0 0,2-2-1,0 0 4,-5 0-3,0-1 0,-8 1 4,-3-2-7,0-1 3,-2 1 0,0-1 0,0 2 4,-8-2-4,2-2 0,-1-1-2,-4 1 0,2 1 2,-7-1 0,0 1 0,-4 1 2,0-1-2,-5 0 0,-3 2 5,-4 0-8,-3 0 3,-1-1 0,-2 2 2,2-2 1,2-2 0,-2 2 2,-3 0-1,-5 2-4,-5 0 0,-3 0 1,-2 0 2,-2-1 2,2 1 9,0-3-9,1 3 2,1 0-7,1-1 0,0-1 2,2 0 0,-1 0-2,1 1 0,-1 1 0,3 1 8,-1 1-13,2 0 5,-1 1 0,3 0-1,-3 1 1,-1-4 0,1 3 2,-2 0 3,-5-2-7,-1-1 2,-6 2 0,-4-1-2,-5 1 5,-7 2-3,-4 1 23,-5 1-14,-1 1 26,0-1-7,0 1-19,0 0 30,0-3-34,0 0 5,0-4-9,0 1 5,0-1-7,0-1 1,0 0 0,0-3-8,0 1 14,0-4-6,0-3 0,-1 0 2,-1-2-6,2-2-6,-4-2 7,3 0-9,1 0 9,-5-3 3,5-1-3,0-3-1,0 0 3,0-5-34,0 2 35,0-3-2,0-8 4,5-2-2,-1-1 0,-1 2-2,-2 9 2,-1 2 0,0 5 0,0 1-3,0 4 5,0 5-2,0 2 2,0 0-2,0 3 0,-1-4 0,-5 1 0,5 0-1,1 4 2,-3 3-1,3 0 0,-2 3 6,1-1-7,1-2 1,-2-1-1,2-2-8,0-4 12,0 1-3,0-3 3,0 0 5,0-2-9,0-1 1,0-1 0,0 0-3,0-1 6,0 1-3,0 2 0,0 1 5,0 0-6,0 2 1,0 0-2,0 1 1,0 2 2,-1 0 4,-1 2-5,1-1 6,-1 2-9,2 0 3,0 1-2,0 2 2,-2 0 0,1 3 0,-1-1 6,2 0 5,-1 3-16,1 1 5,0 2 0,0 1-3,0 0 3,0 0 0,-2 0-2,-1 0-68,-4 0-28,-3 3-117,-4 2-152</inkml:trace>
  <inkml:trace contextRef="#ctx0" brushRef="#br0" timeOffset="717664.8088">10180 10942 80,'0'0'64,"0"0"-24,0 0 14,0 0-23,0 0-14,0 0 16,0 0-6,14 1-1,-8-1 8,0 0-27,1 0 3,-1 0-3,0-1-5,2-2 21,2-1-9,2 0-1,0 1-2,3-1-4,3-1-7,0 0 0,3 1 5,-5 0-5,2 1 1,-1-2-1,0 2 0,0 0 3,4 0-6,1 2 3,3-2 0,7-2 0,2 2 0,6 0 0,3-2 0,-2 3 0,-4-5-1,-1 4 1,-6 0 0,-2 2 1,-4-1-1,-2 2 0,1 0 0,5 0 2,2-3-9,3-1 7,1 1 0,3-2 2,1 2 2,-4 3-3,0-4-1,-2 1 0,-2 0-2,-5 0 2,-3 1 0,-4 2 1,-2 0-1,-5 0 0,0 0-1,-1 0 1,-1 0 0,3 0 0,7 3 0,3 0-1,5-1 1,9-2 0,3 0 0,0 0 3,5 0-5,-3 0 2,-2 0 0,2 0 0,-2 0 2,2 0-2,-1 0 0,-2 0 4,3 0-10,2 0 2,2 0 4,0-2 1,2-2-1,4 1 0,-3-2 5,1 4 2,-4 1-14,-1-2 5,-2 2 2,0 0 1,0 0 0,-3 0-1,0 0 5,-1 0 0,-1 0-9,1 0 4,-1 5 0,2-1 1,3 1 0,-2 1-1,2-2 0,-1 4 0,1-3-1,7-3 1,-1 3 0,3-2-1,1-2 2,-4 1-1,0-1 0,-5 3 1,0-3-1,-4 3 0,1-1 4,3 0-6,-1 0 3,3 1-1,3-3 0,-2 1 10,2-1-15,-2 2 5,2 0 0,-3-2 0,1 2 1,-4 1 1,-1-1-2,-6 1 2,-1-1-4,-3 1 2,2 1 0,2-2 1,-1 0 3,3-3-1,3 2 1,2-2 2,3 1-6,3-1 0,1 0 0,-3 0-3,0 0 3,-5 0 0,-2 0-1,-1 0 4,-4 0-3,-1 0 0,0 0 0,0 0 1,3 0-1,-3 0 0,0-1 0,-2-2 4,0 3-5,-1 0 1,1 0 0,-1 0-3,2 0 10,-1 0-7,-1 0 0,-3 0 0,-4 0-4,-3 0 4,-2-2 0,-3 2-2,0 0 5,-6-1-3,1 1 0,-6 0 3,1 0-7,-1 0 4,-2 0 0,-1 0 1,1 0-1,-2 0 0,1 0-1,-1 0 6,2 0-6,-1 0 1,-1 0 0,4 0 21,0 0-19,-1 0-1,-2 0-1,1 0 3,-1 0-3,-1 0 0,2 0 1,-1 0-6,1 0 10,1 0-5,-2 0 0,4 0 1,-2 0-2,0 0 1,1 0 0,0 0 1,-2 0-1,1 0 0,0 0 0,0 0 0,2 0-1,1 0 1,-1 0 0,0 0-1,-1 0 4,-1 0-3,0 0 0,-1 0 1,1 0-3,0 0 2,10 0 0,5 0-1,9 0 1,6-2 0,7-1 2,5-2-2,7 1 0,9 0-1,0-1 5,5-1-12,0-1 8,1 0 0,5 0 2,2 1 1,-1 0-6,-1 0 1,-4 3 2,-2 0 0,-5 2 0,-3 1 0,-7 0 4,-3 0 2,-6 0-10,-2 0 4,-4 0 0,-2 2-1,-1 0 1,-3 1 0,0-2 0,-4 1 4,0-1-9,3-1 5,-6 0 0,2 0 4,1 2-4,-4-1 0,-1 1-6,1-2 9,-1 0-8,-1 3 5,1-1 0,1-1 2,0 0 0,-1 1-2,5-1 0,-1-1 6,3 2-8,2-2 2,0 1 0,1-1-8,2 0 13,0 0-5,0 0 0,1 0 7,0 0-10,4 0 3,0 2 0,1-1 0,0-1 0,0 2 0,1-2 0,-1 2 3,0-1-5,2 1 2,-3-1 0,-1-1-2,-1 0 3,4 0-1,2 0 0,3 0 7,2 0-15,1 0 5,4 0 3,-4-1 4,-3-2-4,-2-1 2,-1 1-10,0-1 15,1 1-12,0-1 5,3 0 0,1 1 1,0 0 2,0-1-3,2 1 0,-1 2 4,-1-1-12,1 0 8,1 1 0,-2 1 5,2-2-4,-2 1-1,1 1 0,0 0-1,0 0 1,1 0 0,2-3 0,4 1 1,3 1-1,0-2 0,-2 0 0,-4 0 4,-1-2-11,-1 2 5,4-3 2,-3 0 3,-1 1-2,1 1-1,-5 1 0,0-1 6,-2 1-9,-1-1 3,2 0 0,-5 1-1,-1 0 1,0 0 0,0 2 0,-1-3 3,0 3-7,0-2 4,-2 0 0,-1-1-2,2 1 3,0-1-1,3 3 2,2-1 3,0 2-7,3-4 2,-2 2 0,2 1-10,-2-2 17,-2 3-7,5-3 0,0 0-1,3 0 1,5 0 0,-3 0 1,-1 0-2,1 0 1,-3 2 0,-1-1-1,0 0 2,2 1-1,-1-1 0,1 1 5,0 1-10,-3-2 6,0 1-1,-1-1 0,1 1 3,1-1-5,2 1 2,1 1 0,0 0-5,1-1 10,-6-1-5,2 2 0,-3-2-1,2 1-1,5 1 2,-1-3 0,3 0-4,2 0 6,-2-1-2,3 0 0,-3 3 3,0-3-5,0 2 2,-1 0 0,-4 1 2,0-1 2,-2 2-4,0-1 0,-4-2 1,3 1-5,-8 1 3,4-1 1,-1 2 2,2-3-2,-5 0 0,-1 0-3,0 2 6,-6-1-8,2 2 5,-3 0 0,-4 0 0,0-1 4,2 1-4,-3 0 0,0 0 1,1 0-2,2-2 1,0 1 0,1 1-7,1-2 14,0 2-6,3 0-1,-1-1 4,0 1-9,2 0-1,0 0 6,0 0 4,0 0-3,1 0 0,2 0 0,2 0 2,1 0-4,3 0 1,1 4 0,2-1-9,-1 0 18,0 0-9,1 0 0,3 0-2,0-1 2,2 1 0,2 0 2,-1-2-6,3 2 4,-5-3 0,-1 2-2,3-1 8,1-1-13,-1 0 7,4 0 0,-2 0 3,0 0-3,-5 0 0,-1 0 1,-2 1 3,0 3-7,-5 1 3,0-3 0,2 3-1,-3-2 4,0 1-3,-2 0 0,-3-2-2,2 0 1,-7-1 1,0 1 0,1 1-2,-3-2 2,3-1 0,-5 2 2,-3-1 5,1-1-9,-7 2 2,4 0 0,-7-2-9,0 0 12,-5 0-3,-2 0 0,-1 0 1,-1 0-3,1 0 2,-1 0 0,-1 0-4,-2 0 8,1 1-4,2 1 0,-1-1 0,2-1 0,1 1-2,0-1 2,0 2-5,1-1 6,1 2-1,2 0 2,2-1 1,6 1-6,7-1 6,8-1-1,6 1 10,6-2-8,2 0-4,7 0 4,4 1 2,4-1-10,0 3 4,1 1 0,-2 1-1,-3 1 10,-4 0-9,-2 0 0,-9 0 4,-2-1-8,-6-3 4,-6 3 0,-5-2-1,-5-1 2,-5 1-1,-6-2 0,-3-1 4,-5 0-10,1 0 6,-1 0 0,0 0-7,0 0 13,0 0-6,0 0 24,0 0-15,0 0 7,0 0-16,0 0-1,0 0-5,0 0-24,0 0-34,-4 2-5,-6-1-31,-3-1-55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25:57.0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26435 5168 241,'0'0'131,"0"0"-62,0 0-23,0 0 7,0 0-39,0 0 13,0 0-15,0-4-10,0 4 23,0 0-14,0 0 4,0 0-1,0 0-5,0 0-18,11 0 2,2 0 7,8 0 2,6 0-1,3 4-1,4 1 8,5 0 0,3 1-14,4 2 6,0-1 0,2-2 3,1 1 6,-3-3-9,2-1 0,-5 0 3,-1 0-5,-2-2 2,-8 0 0,-6 0-1,-9 0 1,-6 0 0,-4 0-3,-6 0 7,2 0-4,-3 0 0,2 0 0,-2 0 14,0 0-14,0 0 1,0-3 7,0-4 1,0-4-13,0-1 4,-6-1-13,-6-1 13,2 2 1,-5-2-1,1 2 2,1 3 5,1 0-9,4 5 2,2 1 0,5 1 4,-2 2-2,3-1-2,0 1 0,0 0-7,0 0-8,0 0 7,6 0-22,4 3 26,0 7 4,7-1 0,-3 0 0,-1-1 0,-1 1 0,0 0 0,-5 0 11,-1-2-25,-1 2 14,-5 0 0,0 3-2,-5 4 5,-15-1-3,-3 1 0,-2 0-1,-1 0-5,6-1-26,4 2-42,6-4-46,4-4-110</inkml:trace>
  <inkml:trace contextRef="#ctx0" brushRef="#br0" timeOffset="1192.3457">27532 5311 327,'0'0'83,"0"0"-83,0 0-7,0 0 4,0 0-7,0 0 10,19 6 39,-8-6-6,-1 0 16,6 0-22,4 0 15,2-10-23,2-3-9,1-4 6,-3-1-6,0-4-9,2-5 20,-4-3-15,2-8-6,-3-1 0,-1-3 4,-6-3-7,-5 1 3,-1-1 0,0 0 1,-5 3 1,1 4-2,-2 5 18,0 4-15,-3 9 21,-6 6-6,5 6-16,-1 4 24,4 4-26,-2 0 0,0 10-3,-6 22-12,-2 16 11,2 9-3,-2 2 7,2-2 2,3-5-2,2-3 0,4-5 0,0-7-1,0-5-3,5-5 0,6-5 4,2-2-6,2-2-8,4-4-9,2-2-29,-3-8-107,-2-4-148</inkml:trace>
  <inkml:trace contextRef="#ctx0" brushRef="#br0" timeOffset="1466.7537">28081 5321 539,'0'0'16,"0"0"-16,0 0-1,0 0 1,0 0 0,0 0-18,6 0 16,-6 0-4,0 0-11,0 0-13,1 0-231</inkml:trace>
  <inkml:trace contextRef="#ctx0" brushRef="#br0" timeOffset="1910.6253">28458 5064 426,'0'0'100,"0"0"-71,0 0 24,0 0-50,-94 4 4,71 13 2,3 1-8,7 4-2,2 4-9,5 0-3,3-1 9,-1 1 4,4-3 0,0-1-7,6-2-9,6-5 16,1 0-1,5-6 7,3-2-6,0-2 0,7-5 0,2 0-13,3 0-119,0-6-76</inkml:trace>
  <inkml:trace contextRef="#ctx0" brushRef="#br0" timeOffset="2121.0279">28637 5332 528,'0'0'47,"0"0"-41,0 0 22,0 0-23,0 0-4,0 0-2,0 0-21,0 0-14,0 0-51,2 0-93</inkml:trace>
  <inkml:trace contextRef="#ctx0" brushRef="#br0" timeOffset="3420.003">29212 5081 19,'0'0'355,"0"0"-279,0 0-52,0 0-11,0 0-2,0 0-11,-15-2 0,6 12 3,-1 7 1,1 1-6,1 1 2,2 0-3,4-1-9,1-3 12,1-1 0,0-4-10,0-1 6,7-3 4,4-2 0,4-2 7,1-2 7,5 0-4,0 0-6,-3-3 6,-3-7-2,-6-1-8,-3-3 0,-2-1 4,-2 1 11,-2-5-15,0 3 0,0 0-2,-3 3 2,-5 3 0,1 4 0,2 1 4,1 2-1,4 1-3,0 1 0,0 1-9,0 0 6,0 0-18,0 0-6,0 0 4,9 3 22,1 0 1,5-2 0,0 3-1,3-4 1,-6 0 0,3 0-1,3 0 9,0-8-11,7-4 6,-2-4-3,-4-5 30,1-6-28,-3-1 14,1-5 10,-3-2-22,-3-2 13,-3-1-13,-2 0-4,-2 4 44,-2 5-43,-3 5-1,0 8 40,0 7-37,0 4 25,0 5-27,0 0 5,0 6-12,0 23-13,0 16 19,0 12-10,-2 8 20,-5 1-11,4 1 1,-3-4 0,-6-5 3,5-3-1,-7-5-2,5-3 0,3-5 13,-1 2-16,-4 6 3,-4-4 0,2-2 0,3-13 1,4-11 0,4-6-1,1-5 2,1-5-4,0 1 2,0-4 0,0-1 17,0 0-11,-2-10 12,2-13-14,0-8 13,2-1-18,11-3 1,0 4 0,1 2-8,1 2 8,1 4-24,5 1 6,-2 4-45,4 5 3,-1 2-25,-3 3-78,1 2-81</inkml:trace>
  <inkml:trace contextRef="#ctx0" brushRef="#br0" timeOffset="4866.9689">30010 5088 232,'0'0'209,"0"0"-174,0 0-33,0 0 23,0 0-25,0 0 3,0 15-7,0-1 11,0 2-10,0 4 3,3 1 0,3 0-1,1 0 1,1 0 0,4 0-2,-2-3 4,-1-1-4,1-2 2,-4-5 0,2-2-8,-2-2 8,0-2 0,3-4-3,-3 0-7,3 0 10,3 0 0,0 0 1,1-7-4,1-4 1,-4-5-28,-4-1 18,1 1-21,-4-4 28,-1-1 4,-2 3 1,0 0 7,0 6-5,0 5-2,0 0 26,-2 4-19,2 3 17,0 0-24,0 0-27,0 0-30,12 0 9,5 8 47,2-1-9,2 2 10,-2-1-2,2-2 2,6 0-1,5-1-2,4-1 3,-1-1 0,-1-2 4,-6-1 6,-6 0-8,-1 0 53,-6 0-39,-1-1 28,-3-5-29,-3-2 16,-1-1 14,-4-1-34,-2 1 30,-1 0-33,0 1 4,0 2-9,-13 5-3,-4 1 0,-2 0-8,-3 0 13,4 11-10,-3 8 3,3 2 2,2 3-7,2 0 13,5 0-6,6-3 0,3 0-13,0-3 6,2-3 1,11-1 6,4-4-8,0 1 8,6-2-4,1-4-4,4-4-28,0-1-84,5 0-152</inkml:trace>
  <inkml:trace contextRef="#ctx0" brushRef="#br0" timeOffset="5833.0067">30925 5187 302,'0'0'35,"0"0"-3,0 0-24,0 0 23,0 0-9,-102-7-17,81 11 6,-1 4-11,7 2 0,0 3-1,2 2 5,3 1-8,0 0 4,4 4-9,6 1 0,0 0 9,0-1 0,8-2-6,5-2 20,4-1 4,-1-1 3,5-2-14,1-1 40,1-4-24,2-2-1,2-4-2,-1-1-18,4 0 5,-1 0-7,-2-9 2,0-1 5,-2-2-7,-4-4 0,-2 2 4,1-3 3,-4-2-7,0-1 1,-1-3 5,-1 0 2,-2 0-7,0-3 4,0-1 1,-1 0 2,0-3-8,1-2 0,0 0 3,-2 1 8,-1 2-10,1 2 11,-2 1 28,-2 5-38,0 2 30,-3 5-17,-1 4-5,-2 2 15,0 4-20,0 2-2,0 2 6,0 0 3,0 0-7,0 0-5,0 0-4,0 0-5,0 14-1,0 14 10,0 15-15,-6 3 16,0 4-1,1-3 0,2-3 8,3-4-15,0-3 7,0-2 0,3-4-1,8-5-7,2-3 5,-1-5-24,3-3-24,0-3 27,4-4-50,2-7-55,3-1-94</inkml:trace>
  <inkml:trace contextRef="#ctx0" brushRef="#br0" timeOffset="6332.0378">31044 5020 302,'0'0'67,"0"0"-42,0 0-24,0 0-1,0 0 35,0 0-13,88 21 20,-63-16-17,5-1 0,3 1 6,-2 0-29,5-3 4,-3 3-2,-2-1 10,-2 1-20,-4 1 6,-5-3-14,-4 0 7,-3 0-52,-4-3-36,-3 0-40</inkml:trace>
  <inkml:trace contextRef="#ctx0" brushRef="#br0" timeOffset="8393.0297">31617 5174 317,'0'0'79,"0"0"-17,0 0-15,0 0 18,0 0-49,0 0-16,-36 1 0,24 11 2,1 2-4,3 4 2,3-1-6,2 1 0,2-2 6,-1-1 0,2 2-14,0-4 8,0 1 6,0-4-7,8 0 6,3-5 1,2-2 3,1-3-3,4 0 13,0 0-6,2 0-7,-1-1 0,-1-8-3,-3-2-2,-6-2-1,0-2 6,-6-2-9,-3-1 4,0 0-10,0 1 14,0 1-8,-6 1 7,-3 4 2,4 2 0,2 5 0,0 2 1,3 1-1,0 1 0,0 0-3,0 0 0,0 0-17,0 1 5,0 9 10,0-2-10,0 0 15,5 1-8,1-2 7,4 0 1,2-4 0,0-2 2,3-1 3,3 0-4,-3 0 2,6-1 16,-3-7-11,1 2 38,-1-4-40,1-1-1,-4-1 8,-4-1-8,-1-4-2,-8 0-3,-2-1-1,0-1 1,0 2 2,-8-1 5,1 1 13,2 4-20,-5 4 0,5 1-1,4 4-6,-2 1 6,3-1-11,0 4-4,0 0 15,0 0-23,0 7 19,0 6-8,3 1 9,5 3 2,3-1-8,3 1 10,2-3 0,1 0 0,3-2 0,4-2 9,-1 1-4,1-3-3,-5-1-2,-7-1-1,1-1 1,-5-1 0,1 3 0,2-2-5,-4 3 11,-1 1-12,0 0 6,-2 2 0,5-3 4,-2 3-4,1 1 1,0-1 3,0-2-2,-2 0-4,-1-2-3,1 1 5,0-2 5,-2 0-5,7 2 0,-2-4 2,1-1 0,3-2-2,0-1 0,1 0 4,-2 0 10,3 0-9,-4-3 3,-1-1 4,-1-1-1,-5 2-11,1 2 0,-4-2 5,2-2 1,0 1-2,-1-4 3,0 4-5,-2 1 3,3 3-5,-3-2 5,0 2 0,1 0 16,-1 0-19,0 0 0,0 0 1,0 0-3,0 0 0,0 0-3,0 0 10,0 0-10,0 0 3,0 0 0,0 0 0,0 0 5,0 0-5,0 0 0,0 0-1,0 0-7,0 0 8,0 0 0,0 0 1,0 0 1,0 0-2,0 0 0,0 0 1,0 0-5,0 0 4,0 0 0,0 0 7,0 0-2,0 0-5,0 0 0,0 0 11,0-3-12,0 0 1,0-2 0,0-2 0,0-2 0,0-3 0,0-2-3,0 1-2,0-2 3,0 1 2,2-1-5,2 2-2,-3-1 3,-1 2 4,0 5 1,0 2 7,0 2-16,0 3 8,0 0 0,0 0-6,0 0 6,0 0-8,0 0-1,2 0-25,1 8 14,1 5 13,2 7 7,5 1-7,1 5 7,0-3 0,2 3-9,0-3 13,-1-2-5,-1-1 1,-3-4 0,-3-3 1,-2 0-1,-4-5 0,0 2 3,0-2 3,-7 2-12,-9-2-5,-14 3-48,-5-2-114</inkml:trace>
  <inkml:trace contextRef="#ctx0" brushRef="#br0" timeOffset="10533.979">26549 7354 326,'0'0'130,"0"0"-81,0 0-32,0 0 23,0 0-17,0 0-20,-2 1 50,2-1-28,8 0-6,9-8-3,7-7-3,6-6-13,3-2 0,1-3 8,4-5-4,1-3 1,4-2 2,3-6 3,6-7-1,6-4-9,3-10 0,1-6 5,0-4-6,1 0 2,1 2 2,-1 7 1,-2 2 0,-1 5-4,-5 1 0,-4 5 4,-1 3-13,-2 1 9,0 2 0,-3 0 9,-1 1-6,-3-1-3,-2 3 0,-4 2 4,-5 3-12,-7 7 8,-6 7 0,-5 5 2,-3 5 4,-1 1-7,-4 1 1,2 1 0,2 0-2,-1 0 2,4 1 0,-2 0-2,-3 1 2,-2 2-2,-3 2 2,1 3 0,-2 1-4,0 0 4,0 0-2,0 0-7,0 0-27,0 0 31,0 0 1,0 0-5,0 0 9,-7 0 0,-1 0 1,2 0 1,-2 0-2,-6 1 0,-1 6-3,-6 1-12,-3 0 10,3-3-10,-3 3-1,-3-3 4,4-1-4,-4 1 14,3-2-3,0 1-1,0-2 0,-1 2-2,8-2-18,5-1 24,6-1-26,5 0 28,1 0 0,0 0 7,0 0-11,0 0 4,0 0 0,6 0-4,10 0 3,4 0 1,8-1 2,-1-4 4,-2 1-11,0-4 5,-6 2 0,-2 0 8,0 0-7,-5 1 4,-5 3-5,1-1 5,-3 0-1,0 0-4,1 3 0,0-2-1,2 0 6,2 1-5,0 1 0,1 0-5,1 0 2,-2 0-3,3 8 6,-2 0-2,0 2 6,-1-3-4,-4 2 0,0-1 1,0-1-3,2 1 0,-3 3 2,1 2 2,2 4 0,-2 1-2,-2 3 0,-2 4 10,-2 4-10,0 2 14,-8 0-7,-4 0 13,-1-2-18,1-3 9,4-1-11,2-1-19,4-3-12,0-3-20,-2-4-94,-1-8-131</inkml:trace>
  <inkml:trace contextRef="#ctx0" brushRef="#br0" timeOffset="46350.5565">20685 14813 238,'0'0'28,"0"0"-11,0 0-12,0 0 2,0 0-7,0 0 0,-34 18 12,30-17 12,1 3-10,3 2-2,0-2-4,0 4-5,0-2-3,0 1 0,11-3-6,5 0-6,6-4 15,-6 0-3,2 0 0,-6 0 4,-10 0-4,2 0 0,-4 0 2,0 0 10,0 0-12,0 0 0,-12 0 4,-3 0 4,-1 0-8,-4-4 0,-1 2 4,-1-1-7,-2 1 3,8 1 0,3 1 3,5 0-3,5 0 0,3 0-4,0 0-3,0 7-4,21 2 6,1 0-8,11-3 9,1-1-22,2-4 15,0-1-1,0 0-27,0 0 22,1-1 7,-5-10 10,-2 2 1,-10 1 0,-8 0 0,-11 0 9,-1 1-4,-8-2 9,-15-1-1,-5 2 6,-7 0 44,0 2-48,-1 0 5,-2 5 30,3 1-44,2 0 11,-2 1-18,10 8 5,3 3-8,7 2 3,8 0-9,5 2 9,2-3-46,12 1 9,14-2 5,13-3 24,8-4 1,6-4 7,6-1-3,2 0-19,-2 0-26,1-9 18,-6-2 17,-11 0 11,-8 3-4,-13 0 12,-12 5-6,-7-1 52,-3-1 47,0 1-20,-7-1-79,-10 1 0,-5 2 11,-2 2-9,0 0-2,3 0 2,2 0 4,4 0-6,8 2 0,4 5-20,3 5-2,6 0-3,22 2 25,12-2-10,6-1 12,8-4-7,1-1-7,-2-5-16,-1-1 9,-6 2-3,-4-2 22,-9 1-4,-5-1-4,-8 0 8,-6 0 6,-5 0 18,-4-4 35,-5-2-37,0 0-1,0 1 18,0 1-38,0 1 13,-8-2-14,2 5 0,0 0-1,0 0 6,-1 0-5,3 2 0,4 5-20,0 1 3,0-2-6,14-2 20,6-2 1,7-2 2,1 0 0,2 0-4,1-3 7,-3-6-6,4-2 2,-2 3 1,-2-3 40,-1 2-33,-8 0 8,-1 0 2,-7 1-10,-4 2 0,-6 0 23,-1 2-20,0 2 41,-1 0-37,-15 2-12,-4 0 6,-1 0 3,2 0-11,-2 7 0,2 4-29,2 5 20,2 0 2,5 1 7,7 0-18,3-1 13,0 0 0,5-2 1,8-3-35,3-2 28,5-4 5,4-1 6,2-4-8,-2 0 6,-2 0 2,-1-4-3,-1-3 13,-1-2-8,1-1 5,-5-3 12,-3 5 0,-3-3-6,-6 2-2,2 3-11,-5 1 7,-1 1-5,0 1-2,0 3 0,0 0-9,0 0 6,0 0 3,-11 0 0,-2 3-16,3 4 12,-5 2-24,11 0 7,2-1 17,2-2-11,0 0 5,0-3 4,9 0-9,6-3 14,-3 0-3,4 0 4,-2 0 16,-2-5-16,0-4 20,-6 0 6,1-3-22,-2-3 21,-1 0 1,-4-5-26,0 4 26,0-2-17,-9 2 3,-6 2-12,-4 0 1,-3 4-5,-1 4-3,-4 3 7,0 3-9,-1 0 9,1 8-6,0 6-14,6 6-54,3 0 16,11-2-23,5-3-46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18:19.5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1717 4304,'23'-24,"1"1,-1-1,1 0,-1 24,-23-23,0-1,0 1,-23 23,-1-24,1 24,23-23,-71 23,-23 0,-23 23,70 1,-118 23,94-24,-23 25,0-1,24 0,-48 0,71 23,-47-23,23 0,24 24,0-24,24 0,-1 0,24 0,0 0,24-23,-1 23,24-24,0 1,24-1,23-23,-23 0,23 0,0-23,0 23,0-24,0 1,24-1,-24 1,0 23,0-24,-47 24,23-24,-23 1</inkml:trace>
  <inkml:trace contextRef="#ctx0" brushRef="#br0" timeOffset="355.7843">823 4421,'0'24,"0"-48,-23 48,-1-1,24 1,-23 46,23-23,0 0,0-23,0 23,23 0,-23 0,0 0,0-23,0 46,24-46,-24 23,0 0,23-24</inkml:trace>
  <inkml:trace contextRef="#ctx0" brushRef="#br0" timeOffset="988.995">1740 3810,'0'0,"0"-24,0 1,0-1,24 1,-1 23,1 0,-1 0,1 0,-1 0,1 23,0-23,-1 24,1-1,-1 1,-23-1,0 1,0-1,0 1,0-1,0 1,0-48,24 1,-24-1,23-23,1 24,-1-24,24 0,-23 23,23 1,-24-1,24 1,-23 23,-1 0,1 0,-1 0,-23 23,0 24,24-23,-1 23,1-24,-24 1,23-1,1 1,23-1,-23-23,23 24</inkml:trace>
  <inkml:trace contextRef="#ctx0" brushRef="#br0" timeOffset="42919.1223">71 6044,'23'0,"-23"-24,24 24,-1 0,1 0,-1 0,-23 24,0-1,0 1,0-1,0 25,0-25,0 24,0-23,24 23,-24 0,23 47,1-24,-24-46,47 93,-24-70,-23 0,24-23,-1 23,-23 0,24-23,-1-1,1 1,-1-1</inkml:trace>
  <inkml:trace contextRef="#ctx0" brushRef="#br0" timeOffset="43370.093">541 6138,'-24'0,"48"0,-71 24,23-1,1 1,-1-1,24 1,0-1,0 1,0 23,24-24,-1 24,1-23,-1 23,1-24,-1 1,1-1,-1 1,25-1,-25-23,24 0,0 0,-23 0,23 0,-24-23,24-1,-23-23,23 47,-24-47,1 24,-24-1,23-23,-23 24,0-24,0 23,0 1,0-1,-23 1,23-1,0 1</inkml:trace>
  <inkml:trace contextRef="#ctx0" brushRef="#br0" timeOffset="43687.6392">870 6350,'0'-24,"-23"24,23 24,0-1,0 24,0-23,0 23,0 0,0 0,0 0,0 0,0 0,0 0,0 0,0 0,0-23,0-1,0 24</inkml:trace>
  <inkml:trace contextRef="#ctx0" brushRef="#br0" timeOffset="43941.03">1082 6726,'0'23,"0"1,0 0,0-1,0 1,0-1,0 1,23-1,-23 1,0-1,0 1,0-1</inkml:trace>
  <inkml:trace contextRef="#ctx0" brushRef="#br0" timeOffset="44807.1946">1364 6303,'-23'0,"46"0,-70-24,47 1,24 23,-1 23,1-23,-1 24,1-1,-1-23,1 24,23-24,-24 23,24 1,-47-1,47 1,-47-1,24 1,-1-1,1-23,-24 24,0-1,-24 1,-23 46,24-46,-1-1,-23 1,0 23,0-23,24-1,-24 1,23-1,-23 1,24-1,-1-23,24 24</inkml:trace>
  <inkml:trace contextRef="#ctx0" brushRef="#br0" timeOffset="45239.0224">2658 6138,'-24'-24,"48"48,-71-71,47 23,-24 1,1 23,-1 0,0 0,1 23,-24 1,23-1,-23 25,0-1,0 23,0 1,0-24,24 23,-1-23,1 0,-1 0,48 0,-1 0,1-23,-1-1,24 1,0-24,24 0,-24 0,23 0,-23-24,24 1,-24-1,0 24,0-23,0-24,-47 23</inkml:trace>
  <inkml:trace contextRef="#ctx0" brushRef="#br0" timeOffset="45430.0465">2328 6397,'-23'0,"46"0,-70 0,47 23,24-23,-1 24,1-24,-1 0,24 0,0 0,0 0,1 0,-1 0,0 0</inkml:trace>
  <inkml:trace contextRef="#ctx0" brushRef="#br0" timeOffset="45720.0285">3081 6020,'-24'0,"24"24,0 23,-23-24,-1 25,24-25,0 24,0 0,0 0,0 0,0 0,24-23,-24 23,0 0,23-24,-23 1,0-1</inkml:trace>
  <inkml:trace contextRef="#ctx0" brushRef="#br0" timeOffset="46105.0341">2987 6350,'0'0,"0"-24,0 1,0-1,23 24,24 0,-23 0,-1 0,24-23,-23 23,23 0,0 0,-23-24,-1 24,1-23,-1-1,1 24,-24-23,0-1,0 0,0 1,0 46,0 1,0 23,0-23,0-1,0 1,0 23,0 0,0 0,0 0,0-24,0 24,0 0,0 0,0-23</inkml:trace>
  <inkml:trace contextRef="#ctx0" brushRef="#br0" timeOffset="46359.5648">3598 6514,'0'24,"0"-1,0 1,0-1,0 1,0-1,0 1,0 23,0-24,0 1</inkml:trace>
  <inkml:trace contextRef="#ctx0" brushRef="#br0" timeOffset="47112.0297">329 7620,'0'0,"0"23,0 1,0-1,0 1,0 23,24 47,-24-24,23-23,-23 24,0-24,0 24,0-1,0-23,0 0,0 24,0-24,0 0,0 0,0-24,0 24,0-23,0-1,0 1</inkml:trace>
  <inkml:trace contextRef="#ctx0" brushRef="#br0" timeOffset="47543.0668">635 7526,'0'0,"-24"0,1 23,-1 24,24-23,-23 23,23 0,0 0,0 0,0 0,0 0,0 23,23-23,-23 1,24-1,-1-24,1 24,0-23,23-1,-47 1,47-1,-24-23,24 0,-23 0,-1-23,24-1,-23 1,23-24,0 23,-24-46,24 22,-23 1,-1-23,1 23,-1 0,-23 0,24 0,-48 23,24-23,-23 47</inkml:trace>
  <inkml:trace contextRef="#ctx0" brushRef="#br0" timeOffset="47848.5422">823 7972,'0'24,"0"-1,0 1,0 0,0 23,0 0,0 0,0-24,0 24,0 0,0 0,0 0,0 0,0-23,0 23,0-24,0 1</inkml:trace>
  <inkml:trace contextRef="#ctx0" brushRef="#br0" timeOffset="48279.9355">1035 8325,'0'0,"0"-23,0-1,0 1,23 23,1 0,-1 0,-23 23,24 1,-1-1,-23 1,0 23,0-24,0 24,-23-23,-1 23,24-24,-23 24,-1 0,1-23,23 0,0-1,0 1,23-24,24 0,-23-24,-1 1,1-1,23 0,-24 1,1-1,0 1,-1-1</inkml:trace>
  <inkml:trace contextRef="#ctx0" brushRef="#br0" timeOffset="48866.0347">1458 7949,'-23'0,"23"23,23-23,1 24,23-1,-24 1,24-24,-23 24,23-24,0 23,0-23,-24 24,24-24,-23 23,23-23,-23 24,-24-1,0 1,0-1,0 1,-24 23,0-24,-23 1,0 23,24-24,-24 24,0-23,0 23,23-24,1 1</inkml:trace>
  <inkml:trace contextRef="#ctx0" brushRef="#br0" timeOffset="49328.0331">2728 8043,'-23'0,"23"-24,-24 1,1-1,-1 24,1 0,-1 0,-23 24,23-1,1 25,-24-25,0 24,0 0,23 0,-23 0,24 0,-1-23,1 23,23-24,0 24,0-23,47-24,-24 0,1 23,23-23,-24-23,48 23,-48 0,24-24,-23 1,23-1,-23 1,23-1</inkml:trace>
  <inkml:trace contextRef="#ctx0" brushRef="#br0" timeOffset="49543.0388">2258 8255,'-47'0,"94"0,-94 23,23-23,24 24,24-24,-24 23,23-23,24 0,0 0,-23 0,23-23,0 23,0 0,0-24,0 24</inkml:trace>
  <inkml:trace contextRef="#ctx0" brushRef="#br0" timeOffset="49804.0343">2869 7831,'0'0,"0"24,0-1,0 1,0-1,0 24,0 0,0 1,0-1,0-24,0 24,0 0,0-23,0 23,0-24,0 1,0-1</inkml:trace>
  <inkml:trace contextRef="#ctx0" brushRef="#br0" timeOffset="50177.0372">2869 8161,'0'-24,"24"1,-1 23,1-24,-1 24,1 0,-1-23,1 23,-1-24,1 0,-24 1,23-1,-23 1,0-1,0 1,0-1,0 1,0 46,0 1,0 23,0-24,0 24,0 1,0-25,0 24,0 0,0-23,0 23,0-24,0 24,24-47,-24 24</inkml:trace>
  <inkml:trace contextRef="#ctx0" brushRef="#br0" timeOffset="50556.0288">3222 8255,'0'-24,"0"1,0-1,24 1,-1 23,1 0,-1 0,1 23,-24 1,0-1,0 1,0-1,0 1,0-1,0 24,-24-23,1-1,-1 1,24-1,-23 1,46-24,1 0,-1 0,1 0,23-24,0 1,-24 23,24-24,0 1,0 23,24 0,-24-24</inkml:trace>
  <inkml:trace contextRef="#ctx0" brushRef="#br0" timeOffset="52576.0378">24224 235,'0'23,"0"1,24-24,-1 0,1 0,-1 0,1-24,23 1,0-1,-24 1,24-1,-23 1,23-1,-24 24,24-47,0 24,-23 23,23-24,0 1</inkml:trace>
  <inkml:trace contextRef="#ctx0" brushRef="#br0" timeOffset="53195.5877">24412 1787,'0'0,"0"24,0-1,24-23,-24 24,23-1,24-23,-23 0,-1-23,24 23,-47-24,47 24,-23-23,23-1,-47 1</inkml:trace>
  <inkml:trace contextRef="#ctx0" brushRef="#br0" timeOffset="61882.1457">7220 6256,'0'23,"-23"1,23-1,0 1,0-1,0 1,0-1,0 1,23-24,1 0,-1 0,1 0,-1 0,1 0,23 0,-24 0,24 0,0 0,0-24,-23 24,23 0,0 0,24 0,-24-23,0 23,23 0,-23 0,24 0,-1 0,1 0,-1 0,1 0,23 0,-47 0,47 0,0 0,-47 0,24 0,-1 23,1-23,-24 0,0 24,0-24,0 0,0 0,0 0,0 0,-23 0,-1 0,1 0,-1 0,1-24,-24 1,0-1,23 1,1-1,-1-23,-23 24,0-1,0 1,24-1,-24-23,0 23,0 1</inkml:trace>
  <inkml:trace contextRef="#ctx0" brushRef="#br0" timeOffset="65146.1172">12065 6067,'0'24,"0"-1,0 1,0 0,-24 23,1 0,23-24,-24 1,1 23,-1-24,-23 1,24-1,-1 1,1-24,-1 23,-23 1,24-24,-1 0,1-24,23 1,0-1,0 1,0-24,0 23,0 1,0-24,23 23,1 1,-1-1,1 24,-1 24,1-24,-1 23,-23 1,24-1,-1 1,1 23,-1-24,1 1,-1 23,1-47,-1 23</inkml:trace>
  <inkml:trace contextRef="#ctx0" brushRef="#br0" timeOffset="65314.1234">12230 6397,'0'23,"0"1,0-1,0 1,23-1</inkml:trace>
  <inkml:trace contextRef="#ctx0" brushRef="#br0" timeOffset="65784.1065">12724 6514,'0'24,"0"-1,0 1,0-1,-24-23,0 24,24 23,-23-24,-1-23</inkml:trace>
  <inkml:trace contextRef="#ctx0" brushRef="#br0" timeOffset="66424.2141">13453 6091,'0'0,"0"23,0 1,0 0,0-1,-24 1,1-1,23 1,-24 23,1-24,23 1,-48 23,25-24,23 1,-47-1,23 1,1-24,-1-24,1 1,-1 23,24-24,0-23,-23 24,23-1,0 1,0-1,0 1,23 23,-23-24,24 24,-1 24,1-24,-24 23,47 1,-47-1,47 1,-24-1,25 24,-48-23,47-1</inkml:trace>
  <inkml:trace contextRef="#ctx0" brushRef="#br0" timeOffset="66838.1095">13523 6397,'24'-24,"-24"1,23 23,-23-24,24 24,-1-23,1 23,-24 23,23 1,-23-1,24 1,-24 23,0-24,0 24,-24-23,24-1,-23 24,23-23,0-1,0 1,0-1,-24-23,24 24,24-24,-24-24,23 24,1 0,-1-23,1 23,23-24,-24 24,1-23,-1-1</inkml:trace>
  <inkml:trace contextRef="#ctx0" brushRef="#br0" timeOffset="67442.5867">14393 6491,'0'23,"-23"-23,23 24,-24-1,24 1,-23-1,-1 1</inkml:trace>
  <inkml:trace contextRef="#ctx0" brushRef="#br0" timeOffset="67915.9599">14864 6585,'0'-24</inkml:trace>
  <inkml:trace contextRef="#ctx0" brushRef="#br0" timeOffset="68111.0531">15193 6561,'23'0,"1"0</inkml:trace>
  <inkml:trace contextRef="#ctx0" brushRef="#br0" timeOffset="68329.6985">15663 6561,'0'0,"0"24,-23-24,23-24</inkml:trace>
  <inkml:trace contextRef="#ctx0" brushRef="#br0" timeOffset="69008.4714">16486 6209,'0'-24,"0"48,0-1,0 1,-23-24,23 23,0 1,-24-1,1 24,-1-23,1-1,-1 1,1-1,-1-23,1 24,-1-24,1 0,-24 0,23-24,1 24,23-23,0-1,0 1,0-1,0 1,0-1,0 1,23 23,1 0,23 0,-24 23,1-23,-1 24,1-1,-1 1,1-1,-1 1,1 23,-24-24,0 1</inkml:trace>
  <inkml:trace contextRef="#ctx0" brushRef="#br0" timeOffset="69620.0515">16604 6514,'24'-23,"-1"-1,1 48,-24-1,0 1,0-1,0 1,0-1,0 1,0-1,0-46,23-1,-23 1,0-1,24-23,-1 24,-23-1,24 24,-1 0,-23 24,24-1,-24 1,0-1,0 1,0-1,23-23,1 24,-24-1</inkml:trace>
  <inkml:trace contextRef="#ctx0" brushRef="#br0" timeOffset="70057.0675">17968 6209,'-47'-24,"94"48,-141-48,71 24,-24 0,-1 0,48 24,-47-1,24 1,-24-1,47 24,-47 24,23-24,1-24,23 24,23 0,1-23,-24-1,47-23,-24 24,24-24,0 0,1 0,22-24,-23 24,0 0,-23-23,23-1</inkml:trace>
  <inkml:trace contextRef="#ctx0" brushRef="#br0" timeOffset="70284.0556">17639 6326,'-24'24,"48"-48,-71 48,47-1,0 1,23-24,1 0,-1 0,24 23,0-23,-23 0,23 0,0 0,0 0</inkml:trace>
  <inkml:trace contextRef="#ctx0" brushRef="#br0" timeOffset="70755.0436">19003 6044,'-24'-24,"48"48,-48-71,1 47,-1 0,1 23,-24-23,23 24,-23 23,0-24,0 25,0-1,-23 0,23 0,0 0,23 0,-23 0,47 0,-24 0,24-24,24 24,0-47,23 24,0-1,23-23,-23 0,24-23,-1 23,1 0,-24-24,-24 24,24-23</inkml:trace>
  <inkml:trace contextRef="#ctx0" brushRef="#br0" timeOffset="71034.4926">18580 6232,'0'24,"0"-1,0 1,0-1,0 1,0 23,0 0,0-24,0 1,0-1</inkml:trace>
  <inkml:trace contextRef="#ctx0" brushRef="#br0" timeOffset="78859.1277">27399 5715,'24'0,"-1"0,1 0,-1-24,48 24,-24 0,23-23,1 23,117 0,-70 0,23 0,0 0,-24 0,25 0,-1 0,70 0,-117 0,-23 0,-1 0,25 0,-72 0,1 0,-48-24,1 24,23-23,-24 23,1-24,-1 24,24-23,-24 23,1-24,23 1,0-1,0 0,-24 24,1 0,23-23,-24 23,1-24,23 1,0-1,0 1,0-1,0 1,0-24,0 23,0 1,0-24,0 0,0 0,0 23,0-46,23 23,-23 0,24-1,-24 1,0-23,0 23,0 0,0 0,0 0,-47-24,47 48,0-1,-24 1,1 23,-1 0,24-24,-23 24,-1 0,24 24,-23-24,-1 23,-23-23,24 24,-1-24,1 23,-24-23,23 0,-23 0,-47 0,47 24,-24-24,24 0,0 0,0 0,0 0,-23 0,23 0,0 0,-24 0,1 0,-1 0,24 0,-24-24,24 24,-23 0,23 0,0 0,-24 0,48 0,-1 0,-23 0,24 0,23 24,23 23,-23-24,0 24,24 0,-24 0,23 0,-23 24,0 0,0 70,0-71,-23 24,23-23,-24 23,24-24,-23 1,23 0,-24-1,24-23,0 24,0-24</inkml:trace>
  <inkml:trace contextRef="#ctx0" brushRef="#br0" timeOffset="90458.071">9360 12041,'24'0,"-1"-23,1 23,-1 0,1-24,-1 24,25 0,-25 0,24 0,0 0,-23 0,-1 0,1 0</inkml:trace>
  <inkml:trace contextRef="#ctx0" brushRef="#br0" timeOffset="90693.0721">9431 12229,'23'0,"1"0,-1 0,25 0,-25 0,24 0,-23-23,23 23,-24 0</inkml:trace>
  <inkml:trace contextRef="#ctx0" brushRef="#br0" timeOffset="91678.0098">2281 11853,'0'-24,"0"1,0 46,0 1,0 0,0-1,24 1,-1 23,-23 0,0 0,24 0,-24 23,0 1,0-24,0 23,0-23,0 0,0 1,0 22,0-46,0 23,0-24,0 24,0-23,23-24</inkml:trace>
  <inkml:trace contextRef="#ctx0" brushRef="#br0" timeOffset="92178.062">2658 11759,'-24'0,"24"23,0 1,0-1,0 1,0 23,0-23,24 23,-24 0,0 0,23-24,1 24,-24-23,47-1,-24 24,24-23,0-24,-23 0,23-24,-24 1,1-1,-1 1,24-24,-23 0,-1 23,1-23,-1 0,-23 0,0 0,24 0,-24 23,0-23,0 24,0-1,0 1</inkml:trace>
  <inkml:trace contextRef="#ctx0" brushRef="#br0" timeOffset="92516.109">2940 11994,'0'24,"0"-1,0 1,0 23,0 0,0-24,0 24,0-23,0 23,0 0,0-24,0 24,0-23,0-1,0 1,0 0</inkml:trace>
  <inkml:trace contextRef="#ctx0" brushRef="#br0" timeOffset="92824.0895">3104 12347,'0'23,"0"1,24-1,-24 1,0-1,0 1,0 0,0-1,0 1,0-1</inkml:trace>
  <inkml:trace contextRef="#ctx0" brushRef="#br0" timeOffset="93478.0481">3387 11971,'0'0,"-24"0,48 0,-24 23,47-23,0 24,-24-1,1-23,-1 24,1-24,-1 23,24 1,-23-24,23 23,-24-23,1 24,-1-24,1 0,0 0,-24 23,0 1,0-1,-48 24,25-23,-1-1,-46 48,23-48,23 24,-23-23,24 0,-1-1,1 1,-1-1</inkml:trace>
  <inkml:trace contextRef="#ctx0" brushRef="#br0" timeOffset="93873.0262">4774 12088,'0'0,"-23"0,-1 0,1 24,-1 23,1-47,-1 47,1 0,-1-24,1 24,-48 24,24-48,23 24,1-23,-1 0</inkml:trace>
  <inkml:trace contextRef="#ctx0" brushRef="#br0" timeOffset="94152.0063">4374 12088,'24'0,"-1"24,-23-1,24 1,-24-1,0 24,24-23,-1-1,-23 1,24-1,23 1,0 23,0-24,23 1,-46-24,-1 23</inkml:trace>
  <inkml:trace contextRef="#ctx0" brushRef="#br0" timeOffset="94652.9735">4821 11853,'-47'-24,"94"48,-94-71,0 47,24-24,-24 24,0 0,0 0,-24 0,24 24,0-1,-24 1,24 23,-23 0,23 0,23 24,1-1,-24 1,23-1,24 1,0-1,0-23,47 48,0-72,-23 24,46-23,1-24,-1 0,1 0,-24 0,24 0,-1 0,1-24,-1 1,24-1,-47 1,0-24,0 23,0-23,1 0,-48-24,23 24,-23 0,0-23,-23 46,23-46,-48 46,25-23,-1 24,-23-1,24 1,-24-1,0 24,0 0</inkml:trace>
  <inkml:trace contextRef="#ctx0" brushRef="#br0" timeOffset="95149.0704">5574 11641,'-24'0,"24"24,0-1,0 24,0 0,0-23,0 23,0 0,24 24,-1-24,1 0,-24 23,0 1,0-24,0 23,0-23,0 0,0 0,0 1,0-1,0-24</inkml:trace>
  <inkml:trace contextRef="#ctx0" brushRef="#br0" timeOffset="95602.8766">5880 11853,'0'-24,"0"48,0-71,0 70,0 1,0 23,0-23,0 70,0-47,23 0,1 0,-1-24,-23 24,47-23,-47-1,47 1,-23-24,-1 0,1 0,-1 0,1-24,23 1,-24-1,24-23,0-23,1 23,-1-24,-24 24,-23 0,0 24,24-48,-24 47,0 1,0-1</inkml:trace>
  <inkml:trace contextRef="#ctx0" brushRef="#br0" timeOffset="95933.0686">6115 11900,'0'0,"0"-23,0 46,0 1,0 23,0 0,0 0,0 0,0 0,0 0,0 47,0-47,0 0,0-24,0 1</inkml:trace>
  <inkml:trace contextRef="#ctx0" brushRef="#br0" timeOffset="96379.105">6397 12300,'0'0,"0"-24,24 1,-1 23,1 0,-1 0,1 0,-24 23,0 1,0-1,0 1,0-1,-24 24,1-47,-1 47,24-23,-23-24,-1 24,24-1,0 1,0-1,24-23,-1 0,1 0,-1-23,1 23,23-24,0 1,0-1,-24 24,1-24</inkml:trace>
  <inkml:trace contextRef="#ctx0" brushRef="#br0" timeOffset="96968.0635">6914 11947,'-23'0,"46"0,-46-23,-1 23,48 0,-24 23,23-23,1 24,-1-24,25 23,-1 1,0-24,-24 23,24-23,-23 24,-1-24,24 23,-23-23,-1 24,1-24,-24 23,23 1,1-24,-24 23,0 1,-24-1,1 1,-24 23,47-24,-71 24,-23 0,71 0,-24-23,0 0,-1-1</inkml:trace>
  <inkml:trace contextRef="#ctx0" brushRef="#br0" timeOffset="98837.0547">2987 13194,'0'0,"-24"0,1 0,-1 0,1 0,23 23,-24-23,1 24,23-1,0 1,0-1,23 1,1-1,-1 1,1-1,-24 1,23-24,1 23,-1 1,24-24,-23 23,-1 1,24-24,-23 0,23 0,0 0,24 0,-24 0,0 0,23 23,-23-23,0 0,24 0,-1 0,-23 0,48 0,-25 0,1-23,70 23,-47-24,0 1,0-1,-23 24,23-23,-47 23,47-24,-24 24,1-23,-24 23,23 0,25 0,-48 0,0 0,-24 23,24 1,-23-1,-1 1,1-1,-24 1,0-1,0 24,0-23,-24 23,24-24,-47 48,47-47,-23-1,23 1,-24-24,24 23,0-46,0-1,24 1,-1-25,-23 25,24-1,-24 1,23-1,1 1,-24-1,23 1,1 23,-24-24,0 1,23 23,1 0,-1 0,1 0,-1 0,1 0,46 0,-46 0,70 0,-23 23,-24-23,94 0,-71 0,1 0,23 0,-24 0,25 0,-1 0,0-23,0 23,-24 0,48 0,-24 0,-23-24,23 24,0-23,-24 23,1-24,-24 24,23-23,-23 23,24-24,-48-23,1 24,23-1,-47-23,24 24,-1-24,-23 23,0-23,0 0,-23 0,-1 23</inkml:trace>
  <inkml:trace contextRef="#ctx0" brushRef="#br0" timeOffset="100126.0739">4657 13993,'0'0,"-24"0,24 24,0-1,0 1,0 23,0-24,0 24,0 0,0 0,24 0,-24 0,0 1,0-1,0 0,0-24,0 1,0 23,0-24</inkml:trace>
  <inkml:trace contextRef="#ctx0" brushRef="#br0" timeOffset="100587.0838">4680 14369,'0'-23,"0"46,0-70,24 47,-24-23,23 23,1 0,-1 0,1 0,-1 0,1 0,-1 0,1 0,23 0,0-24,-24 24,-23-23,24-1,-1 24,-23-23,0-1,24 1,-24-1,0 1,0-1,24 1,-24-1,0 1,0-1,0 1,0 46,0 1,0-1,0 24,0 0,0 0,0 0,-24 24,0-24,24 0,0 24,-23-1,23-46,0 46</inkml:trace>
  <inkml:trace contextRef="#ctx0" brushRef="#br0" timeOffset="101222.822">5433 14275,'23'0,"-23"-23,24 23,-1 0,24 0,-23 0,23 0,0 0,-24 0,1-24,0 24,-1 0,1 0</inkml:trace>
  <inkml:trace contextRef="#ctx0" brushRef="#br0" timeOffset="101427.0782">5480 14417,'0'0,"23"0,1 0,-1 0,24 0,-23 0,-1-24,1 24,23-24</inkml:trace>
  <inkml:trace contextRef="#ctx0" brushRef="#br0" timeOffset="101824.0765">6279 13993,'0'0,"0"-23,0 46,0 1,0-1,0 24,0-23,0-1,0 24,0-23,0 23,0-24,0 1,24-1,-24 1,23-1</inkml:trace>
  <inkml:trace contextRef="#ctx0" brushRef="#br0" timeOffset="102248.077">6256 14299,'23'0,"-23"-24,24 24,-1 0,-23-23,24 23,23 0,-47-24,47 24,-23-23,23 23,0-24,-47 1,23 23,1-24,-1 1,1 23,-24-24,23 1,-23-1,0 1,-23 23,23-24,-24 48,24-1,0 1,0 23,0 0,0-24,0 1,0-1,0 1,0-1,24 1,-1-1</inkml:trace>
  <inkml:trace contextRef="#ctx0" brushRef="#br0" timeOffset="102617.0812">6938 14275,'0'24,"0"-1,0 1,0-1,0 1,0 0,0-1,0 1,0-1,0 1,0-1</inkml:trace>
  <inkml:trace contextRef="#ctx0" brushRef="#br0" timeOffset="103073.0493">7291 14158,'23'0,"1"0,-1 0,1 0,-1 0,1 0,-1 0,24 0,-23 0,23 0,0 0</inkml:trace>
  <inkml:trace contextRef="#ctx0" brushRef="#br0" timeOffset="103472.0478">7620 13970,'0'23,"0"1,-24-1,1-23,23 47,-24-23,1-24,-1 47,1-24,-1 1,1-1,-1 24,1-23,-1-1,1 1,23-1</inkml:trace>
  <inkml:trace contextRef="#ctx0" brushRef="#br0" timeOffset="104963.082">7620 14040,'-24'0,"1"0,23 24,0-1,-24 1,1-24,-1 47,1-24,-1 24,1-23,-1-1,24 1,-23-24,-1 23,48-46,-24-1,47 1,-24-1,-23 1,47-1,-47-23,24 24,23 23,-47-24,0 1,23-1,1 24,-48 0,1 24,-48 23,71-24,-47 1,0-1,24 1,-24-1,47 1,-24-1,1 1,46-48,1 24,-24-23,47-1,-47 1,47-1,-24 1,1-1,-1 1,1 23,-1-24,-23 1,24 23,-48 23,1-23,-1 24,1-1,-1 1,1-1,-1 1,1-24,-1 23,1-23,23 24,0-48,47 1,-47-1,47 1,-24-1,1 1,-1-1,-23 1,24-1,-1 24,1 0,-48 0,1 0,-1 24,24-1,-47 1,47-1,-47 1,24-1,-24 1,47-1,-47-23,47 24,-24-1,48-23,-24-23,23-1,1 1,23-1,-24-23,24 24,0-1,-23-23,-24 71,-24-24,24 23,-47 24,0-23,24-1,-1 1,1-24,23 23,-24 1,1-24,23 23,0-46,23 23,1-24,-24 1,47 23</inkml:trace>
  <inkml:trace contextRef="#ctx0" brushRef="#br0" timeOffset="105404.0746">7291 13923,'0'-24,"0"48,0-1,23-23,1 47,-24-23,47-1,-47 1,23 23,24-24,-47 1,24-1,-1 1,24-1,-23 1,-1-24,1 23,23 1,-23-24,-1 0</inkml:trace>
  <inkml:trace contextRef="#ctx0" brushRef="#br0" timeOffset="106165.0055">7620 13711,'0'0,"0"-24,-24 24,1 0,-1 0,-23 0,24 0,-1 0,-23 24,0-1,24 25,-24-25,-24 24,48-23,-24 23,23 0,1 23,-24-23,47 0,-24 0,24 0,0 24,24-48,-24 24,70 24,-23-47,-23-24,23 23,0-23,0 0,0 0,23 0,-46-23,23 23,0-24,-24 1,1-1,23 0,-23 1,23-24,-47 23,23 1,1-24,-1 23,-23 1,24-24,-24 23,0-23,0 24,-24-24,1 23,-1 1,1-1,-1 1,-23-1,24 24,-1 0,-23 0</inkml:trace>
  <inkml:trace contextRef="#ctx0" brushRef="#br0" timeOffset="107011.1246">8114 13711,'0'-24,"0"48,0-71,0 70,-24 24,24 1,-23-1,23 0,0 0,0 0,0 23,0-23,0 0,0 0,23 24,-23-48,24 1,-24-1</inkml:trace>
  <inkml:trace contextRef="#ctx0" brushRef="#br0" timeOffset="107410.8353">8114 14087,'0'0,"0"-23,23 23,1 0,-1 0,1 0,-1-24,1 24,0 0,-1 0,1 0,-1 0,1 0,-1 0,24-23,-47-1,0 1,24-1,-24 1,0-1,0 1,0-1,0 1,0-1,0 48,0-1,0 1,0-1,0 24,0-23,0 23,0 0,0 0,-24-24,24 24,0-23,0-1</inkml:trace>
  <inkml:trace contextRef="#ctx0" brushRef="#br0" timeOffset="107853.4817">8608 14252,'0'-24,"0"1,23 23,1 0,-1 0,1 0,-1 0,-23 23,0 1,0 23,0 0,-23-24,-1 1,24 0,-23 23,-1-47,24 23,0 1,0-1,47-23,0-23,0-1,0 1,-23 23,23-24,24 1,-48-1,24 0</inkml:trace>
  <inkml:trace contextRef="#ctx0" brushRef="#br0" timeOffset="123957.0932">10066 15687,'23'0,"-23"23,0 1,-23 23,23-24,0 24,-47 0,47-23,-47 23,23 0,-23 0,0-24,-23 24,23-23,0 23,-24-24,24 1,-24-24,24 23,0-23,-23 0,23-23,23 23,1-24,-1-23,24 24,0-24,0 23,24-23,-1 0,1 24,23-1,-24 1,24 23,0 0,48 0,-48 23,-24 1,24 23,-23-24,-24 24,23 0,1-23,-24 23,23 47,1-70,-24 23,23-24,-23 1,24-1,-1 1</inkml:trace>
  <inkml:trace contextRef="#ctx0" brushRef="#br0" timeOffset="124210.1199">10113 16322,'0'23,"0"1,0-1,0 1,0-1,0 24,0-23,0-1,0 1,0-1,0 1,0-1</inkml:trace>
  <inkml:trace contextRef="#ctx0" brushRef="#br0" timeOffset="127739.9188">10724 15475,'0'23,"0"1,0-1,0 24,0 0,0-23,0 47,0-24,0 23,0 1,0-24,0 23,0-23,0 24,0-24,0 0,0 0,0 0,-23-23</inkml:trace>
  <inkml:trace contextRef="#ctx0" brushRef="#br0" timeOffset="128284.4148">10983 15781,'0'0,"0"-24,-23 48,23-1,0 1,0-1,0 24,0-23,0 23,23 0,-23 0,24-24,-24 1,23-1,-23 1,24-1,-1-23,1 0,-1-23,1-1,-1-23,-23 24,24-1,23-23,-47 0,23 24,1-24,-24 0,23 23,1 1,-24 46,0 1,0-1,0 24,0-23,0 23,0 0,0 0,0-24,0 24,0-23,0 23,0-24,23 1</inkml:trace>
  <inkml:trace contextRef="#ctx0" brushRef="#br0" timeOffset="128628.0995">11736 16133,'0'24,"0"-1,0 1,0-1,0 1,-24-1,24 25,0-25,-23-23,23 24,0-1,0 1</inkml:trace>
  <inkml:trace contextRef="#ctx0" brushRef="#br0" timeOffset="129062.0997">11853 15710,'0'0,"0"24,24-24,-24 23,23 24,1-23,-1-24,1 23,-24 1,47-1,-24-23,1 24,47-1,-24 1,-24-1,1-23,-24 24,0-1,0 1,-24-1,1 1,-1 23,1-24,-24 1,23 23,-23-24,23 1,1 0</inkml:trace>
  <inkml:trace contextRef="#ctx0" brushRef="#br0" timeOffset="130026.1006">13288 15710,'0'24,"-24"-24,24 47,-23-24,23 1,-24 23,1 0,-1 0,1-24,-1 24,1-23,-1-1,24 1</inkml:trace>
  <inkml:trace contextRef="#ctx0" brushRef="#br0" timeOffset="130297.1001">12959 15781,'0'0,"23"0,1 0,-1 23,-23 1,24-1,-1 24,1-23,-1-1,-23 24,47-23,-23 23,-24-24,23 1,1-1,-24 1</inkml:trace>
  <inkml:trace contextRef="#ctx0" brushRef="#br0" timeOffset="130780.6599">13335 15592,'-24'-23,"48"46,-71-70,47 24,0-1,-24 1,1-1,-1 24,1-23,-1 23,-23 23,0-23,0 24,0 23,0 0,0 0,0 24,0-1,24 1,-1 23,1-24,23 24,23-23,-23-24,47 0,0 24,-23-48,46 1,-23-1,24-23,-24 0,23 0,-23 0,0-23,24-1,-24 1,0-25,0 25,0-48,0 48,-23-48,23 24,-47-23,0 23,0-24,0 24,0 0,0 0,-47 0,23 23,-23 1,24-24</inkml:trace>
  <inkml:trace contextRef="#ctx0" brushRef="#br0" timeOffset="132180.4388">14911 15334,'0'-24,"0"48,0-1,0 1,-24-1,1 48,23-24,0 0,-24 47,1-23,-1-24,24 23,-23 1,-1-1,24-23,0 0,-23 0,-1-23,24 23,0-24</inkml:trace>
  <inkml:trace contextRef="#ctx0" brushRef="#br0" timeOffset="132707.9118">14746 15475,'0'-47,"0"94,0-118,24 48,-1-1,-23-23,24 47,23-23,-24-1,1 24,23 0,0 0,-24 0,24 0,-23 24,-1-1,1-23,-24 24,0 23,0-24,-24 1,-23 23,47-24,-70 24,46-23,-23-24,24 23,-1-23,1 0,46 0,1 0,-1 0,24 0,-23 24,-1-1,24 1,-23-24,-1 47,1-23,-1-1,-23 1,0 23,0-24,-23 1,23-1,-24 1,-46-1,46-23,1 24,-1-24,1 0,-1 0,1 0</inkml:trace>
  <inkml:trace contextRef="#ctx0" brushRef="#br0" timeOffset="133025.1544">15311 15898,'23'0,"-46"0,46 24,-46-1,23 1,0-1,0 1,0-1,0 1,-24-1,24 1,0 23,0-24,0 1,0-1,0 1,0-1,0 1</inkml:trace>
  <inkml:trace contextRef="#ctx0" brushRef="#br0" timeOffset="134688.9056">16016 15263,'-23'0,"23"24,0-1,0 1,0-1,0 24,0 0,0 0,0 0,23 24,-23-24,0 71,0-48,0 1,0-24,-23-24,23 48,-24-1,24-46,-23-1,-1 1</inkml:trace>
  <inkml:trace contextRef="#ctx0" brushRef="#br0" timeOffset="135849.109">16251 15522,'0'-24,"0"48,0-1,0 1,0-1,0 24,0 1,0-1,0 0,24 0,-1 0,-23 0,24-24,-1 1,1-1,-24 1,23-24,1 0,-24-24,23 1,-23-1,0 1,0-24,24 23,-24 1,0-24,0 0,0 0,0 23,0-23,23 0,1 23,-24-23,24 0,-1 24,1-1,-24 1,47 23,-24 0,1 0,-1 0,1 0</inkml:trace>
  <inkml:trace contextRef="#ctx0" brushRef="#br0" timeOffset="136306.1298">16863 15922,'0'-24,"0"48,0-1,0 1,0-1,0 1,0-1,0 24,0 0,0-23,0-1,0 1</inkml:trace>
  <inkml:trace contextRef="#ctx0" brushRef="#br0" timeOffset="136893.1046">17263 15428,'0'0,"23"23,1-23,-1 24,1-24,23 23,-24 1,24-1,-23-23,23 24,0-24,-24 23,1-23,-1 24,1-1,-1-23,-23 24,0 0,-70 46,-1 1,-23-24,47 0,-23-24,46 1,-23-1</inkml:trace>
  <inkml:trace contextRef="#ctx0" brushRef="#br0" timeOffset="146000.4377">8961 17427,'0'47,"0"-94,0 117,0-46,-24-1,-23 25,47-25,-47 24,23-23,1-1,-48 24,48-23,-24-1,0 1,0 23,0-47,-24 47,24-24,0 1,0-1,0 1,23-1,-23-23,0 0,24 0,-24 0,47-23,0-1,0 1,0-24,23 23,1 1,23-24,-24 23,24 1,1 23,22-24,-23 24,24 24,-24-24,23 23,-23 24,0-23,0 23,0 0,-23-24,23 24,-24-23,1-1,-24 24,24-47,-1 24</inkml:trace>
  <inkml:trace contextRef="#ctx0" brushRef="#br0" timeOffset="146456.1103">9266 18015,'0'23,"0"1,0 23,0-24,0 1,0-1,0 1,0 0,0-1</inkml:trace>
  <inkml:trace contextRef="#ctx0" brushRef="#br0" timeOffset="147611.1095">10019 17427,'0'23,"0"24,0-23,-24 23,24 0,-23 0,-1 0,24 24,0-24,-23 23,-1-23,1 71,-1-71,24-24,0 24,0-23</inkml:trace>
  <inkml:trace contextRef="#ctx0" brushRef="#br0" timeOffset="148150.0892">9854 17615,'0'-23,"0"46,0-94,0 48,24-1,-1-23,24 0,-23 24,23 23,-47-24,47 24,0 0,-24 0,25 0,-25 24,1-24,-24 23,23 1,1-1,-24 1,0-1,0 1,0-1,-24-23,24 24,-23 0,-1-1,1-23,-1 0,0 0,24 24,24-1,-24 1,24-1,23 1,-47-1,23 1,1-24,-1 23,-23 1,0-1,0 1,-23-1,-1-23,1 24,-1-24,1 23,-25-23,25 0,-24 24</inkml:trace>
  <inkml:trace contextRef="#ctx0" brushRef="#br0" timeOffset="148500.1122">10466 17850,'0'0,"23"24,1-1,-24 1,0-1,0 1,0-1,0 24,0-23,0-1,0 1,0-1,0 1</inkml:trace>
  <inkml:trace contextRef="#ctx0" brushRef="#br0" timeOffset="149078.014">11383 16933,'0'-24,"-24"24,24 24,-23 23,-1 0,1 0,23 0,-24 24,1 23,23-24,-24 24,24 0,0 1,0 22,0-23,0 0,24-23,-24 23,47-24,0 1,0-24,0 24,24-48,-1 24,-23-23</inkml:trace>
  <inkml:trace contextRef="#ctx0" brushRef="#br0" timeOffset="149761.0923">12277 17286,'0'23,"0"24,23-23,-23 23,0 0,0 23,24-22,-1 22,-23-23,0 24,24-1,-1-23,1 0,-24 47,0-47,23-23,-23-1</inkml:trace>
  <inkml:trace contextRef="#ctx0" brushRef="#br0" timeOffset="150488.1157">12794 17356,'0'24,"0"-1,0 24,0-23,0-1,0 24,24-23,-24 23,23-23,1 23,-24-24,0 1,23-1,1 1,-24-1,23-23,1 24,-1-24,1-24,-1 24,-23-23,24 23,-1-24,-23-23,24 47,-1-47,-23 24,0-1,24 1,-24-25,23 25,-23-1,0 1,0 46,24 24,-24 1,0-25,0 1,0 23,0-24,23 1,-23-1,24 1</inkml:trace>
  <inkml:trace contextRef="#ctx0" brushRef="#br0" timeOffset="151205.1218">13570 17733,'24'0,"-24"23,0 1,0 23,0-24,0 1,0-1,0 1,0 23,0-24,0 1,0-1,0 1</inkml:trace>
  <inkml:trace contextRef="#ctx0" brushRef="#br0" timeOffset="152356.1183">13782 17403,'0'0,"-24"0,1 0,23-23,0 46,23 1,1-1,-1-23,1 24,-1-1,24 1,-23-1,23 1,0-24,-23 24,23-1,0-23,-24 0,1 24,-1-24,1 23,-1-23,-23 24,0-1,-23-23,-24 24,47-1,-47 1,23-1,1 24,-24-23,0-1,23 1</inkml:trace>
  <inkml:trace contextRef="#ctx0" brushRef="#br0" timeOffset="152742.1159">15428 17333,'0'0,"-23"0,23 23,-24-23,1 47,-1-23,1-1,-1 24,-23 0,23-23,1 23,-24-23,23-1,1 24,-1-47</inkml:trace>
  <inkml:trace contextRef="#ctx0" brushRef="#br0" timeOffset="153026.0982">15052 17403,'23'0,"-46"0,46-23,1 23,-1 0,1 23,-1 1,1-1,-24 24,47-23,-47 23,24 0,-1-23,1 23,-1-24,1 1,-1-1,1 1,-24-1,23 1,1-24</inkml:trace>
  <inkml:trace contextRef="#ctx0" brushRef="#br0" timeOffset="153496.5823">15405 17239,'-47'-24,"94"48,-94-71,23 23,1 24,-1-23,-23 23,23 0,1 0,-24 23,0 1,0 23,23 0,-23 0,24 0,-1 23,1-23,23 24,0 0,23-1,1-23,-1 0,1 0,23 0,-24-23,48-1,-24 1,0-24,0 0,0 0,0 0,0-24,0 1,0-24,0 23,-23-23,23 0,-47 0,23 0,-23 0,0 0,-23 0,23 0,-47 0,23 0,-23 23,0 1,-23-1,23 1</inkml:trace>
  <inkml:trace contextRef="#ctx0" brushRef="#br0" timeOffset="153961.0636">16392 17074,'0'24,"0"23,0 0,24-24,-24 48,0-24,0 0,0 23,0-23,0 24,0-24,0 24,0-24,-24 0,24 23,0-46,-23 23,23 0,0-24,0 1,0-1</inkml:trace>
  <inkml:trace contextRef="#ctx0" brushRef="#br0" timeOffset="154456.1333">16651 17380,'0'23,"0"1,0-1,24 1,-24 23,0-24,23 25,-23-25,0 24,24-23,-1-1,-23 1,24-1,-1 1,1-24,-1 0,1 0,-24-24,23 1,1-1,-24 1,23-1,1-23,-1 24,-23-25,0 25,0-1,-23-23,-1 47,1-23,23-1,-24 24,1-23,46 23,1 0,23-24,-24 24,24 0,24 0</inkml:trace>
  <inkml:trace contextRef="#ctx0" brushRef="#br0" timeOffset="154893.0976">17498 17709,'0'24,"0"-1,0 1,0-1,0 1,0-1,0 1,0-1,0 1,0-1,0 1,0-1,0 1</inkml:trace>
  <inkml:trace contextRef="#ctx0" brushRef="#br0" timeOffset="155464.1212">17615 17192,'24'0,"-1"23,1-23,-1 24,-23-1,47 1,1-1,-1 1,0-1,-24-23,24 24,24-1,-48-23,24 24,0-1,0-23,0 24,0-1,-23 1,-24-1,0 25,0-25,-47 1,23 23,-23-24,0 24,0-23,-23 23,-1 0,24-24,-23 24,-1-23</inkml:trace>
  <inkml:trace contextRef="#ctx0" brushRef="#br0" timeOffset="155995.1316">18203 17004,'0'0,"0"-24,24 24,-1 0,1 0,23 0,-24 24,1-1,23 1,-23 23,23 0,0 0,0 0,-24 23,24-23,0 24,-23-1,-1-23,1 24,-24 0,0-24,0 23,0 1,-24-1,-23-23,-23 24,-1-24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38:13.1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7349 1545 294,'0'0'125,"0"0"-72,0 0-19,0 0 22,0 0-1,0 0-6,0 0-7,7-23-13,-7 20-8,0 0 17,0 0-34,0 0 10,0 0-14,0 0 4,-3 0-10,-3-2 11,-7 1-5,1 0 4,-4 2 5,-8 2-13,0 0 4,-5 0-2,-2 3-8,0 11 12,-1 5-2,-2 7 0,0 4 10,3 7-19,2 4 9,8 2-6,5 0-2,7-1 7,3-1 1,6-4 0,0-5-5,0-5 1,18-3-3,1-3 7,4-3-1,2-1 3,-1-7 3,9-4 1,5-6-6,6 0-4,0-6-60,-5-9-124,-4-3-230</inkml:trace>
  <inkml:trace contextRef="#ctx0" brushRef="#br0" timeOffset="563.144">7635 1641 330,'0'0'96,"0"0"-60,0 0 17,0 0 1,0 0 5,0 0-46,-70-15-10,49 26-4,1 11 2,0 4-2,1 10-5,5 3-2,2 2 8,8-2 10,4-3 0,0-6-6,0-4 1,12-4-5,9-2 0,1-5 0,3-5 12,2-3 0,3-7 2,-1 0 20,2-13-32,4-9 11,0-9-13,-5-3 1,-5-4-5,-13-2-14,-6-3 11,-6 4-2,-3 2 4,-15 2-6,-9 4-11,-1 3-7,-2 7 23,3 5-43,3 7-32,9 5-116</inkml:trace>
  <inkml:trace contextRef="#ctx0" brushRef="#br0" timeOffset="1223.1638">8062 1567 446,'0'0'141,"0"0"-141,0 0-10,0 0 7,0 0 6,27 109 13,-18-73 16,-2-2-22,1 0 15,1-4-25,-3-2 9,0-2-7,0 0 1,-3-4-3,2-2 5,-3-4-3,-1-4-4,-1-4-42,2-2-18,1-5 20,-3-1-56,0 0 42,0-12-117</inkml:trace>
  <inkml:trace contextRef="#ctx0" brushRef="#br0" timeOffset="1707.1702">8147 1728 32,'0'0'147,"-4"-90"-68,4 51 8,0 5-24,0 6 17,0 7 12,0 4-65,10 6 9,-1 1-19,5 6-12,5 4-10,3 0 5,6 20-4,1 8 4,-5 7 6,0 4 7,-7-3 0,-3 0-2,-2-4-11,-3-5 1,-6-5 5,0-4 3,-3-4-9,0-3 1,0-5 5,0-3-5,0-2-2,0-1 0,0-1 1,0-19 17,0-12-11,4-5-6,8-5 0,2-2 2,3 5-2,0 4 0,-2 9 1,-2 7-2,-2 8 1,2 9 0,4 2-2,7 0-2,1 16 2,0 7 1,-1 4 1,-7 3-1,-4 2 6,-3-3-2,-1 2-1,-1-3 2,2-2-4,-4 1 0,-1-5 4,-1 1-19,2-3 2,4-8-49,3-6-42,3-6-188</inkml:trace>
  <inkml:trace contextRef="#ctx0" brushRef="#br0" timeOffset="2000.125">8905 1515 111,'0'0'551,"0"0"-542,0 0 14,0 0-23,0 0-19,0 0 19,25 87 6,-22-45 27,-1 2-2,-2-4-27,0-4 27,0 1-24,0-7 1,0-2 0,0-7-2,0-3-12,0-4 3,0-5-52,0-8-20,0-1-95,0-5-107</inkml:trace>
  <inkml:trace contextRef="#ctx0" brushRef="#br0" timeOffset="2281.1607">8939 1507 495,'0'0'72,"0"0"-39,0-89-15,9 71 6,3 5-16,-1 7-8,3 6 0,2 0-1,3 12-2,-1 13 3,1 6 0,-7 0 4,-2-1 1,-5-4-5,-5-2 0,0-1 5,0-5-7,0 0 2,-6 0 0,-13-2 1,-5-1-1,1-1-16,-2-4-23,3-3-83,1-5-168</inkml:trace>
  <inkml:trace contextRef="#ctx0" brushRef="#br0" timeOffset="2957.1721">9323 1506 73,'0'0'633,"0"0"-591,0 0-22,0 0 28,0 0-33,0 0 2,0-18-17,0 42-34,0 15 26,0 9 10,1 3-2,7-4 12,2-5-10,8-3-2,7-6 0,-2-3 3,7-7-4,-3-7 1,1-6 0,0-6 0,2-4 4,1 0-4,1-18 7,1-12-5,-2-5-4,-6-2-3,-7-4 5,-6 2 0,-7-4 3,-4 4-3,-1 0 0,0 3-22,-3 5-16,-6 2-39,1 4-134</inkml:trace>
  <inkml:trace contextRef="#ctx0" brushRef="#br0" timeOffset="3418.1653">10048 1428 522,'0'0'163,"0"0"-148,0 0-12,0 0-3,0 0 8,106-5 5,-72 2-13,2 0 0,1 0 5,-1-1 3,-3-1-8,5 0 0,-8 2-51,-7 0-162</inkml:trace>
  <inkml:trace contextRef="#ctx0" brushRef="#br0" timeOffset="3668.1425">10280 1429 505,'0'0'0,"0"0"15,0 0-8,-10 90 51,10-58 5,0 1-24,0-5-32,0 0-6,9-3-1,0-1 4,-3-1 4,0-4-8,-2 1 0,2-4-8,0-2-106,-1-5-127</inkml:trace>
  <inkml:trace contextRef="#ctx0" brushRef="#br0" timeOffset="4200.1677">10961 1406 509,'0'0'147,"0"0"-119,0 0-16,0 0 8,0 0-12,0 0-6,104-6-2,-69 3 4,2 2 0,-3-2-1,-1 1-3,-3-1 0,-9 2-121,-6-2-126</inkml:trace>
  <inkml:trace contextRef="#ctx0" brushRef="#br0" timeOffset="4462.3302">11104 1358 576,'0'0'103,"0"0"-103,0 0 7,0 0-7,0 0 1,0 0 19,-22 107 13,22-74-21,0 2-11,0 1 6,0-3 2,0 2-2,0-1-6,0-1-1,0 1 0,0-6-39,0-2-35,0-5-54,-2-9-173</inkml:trace>
  <inkml:trace contextRef="#ctx0" brushRef="#br0" timeOffset="4663.1678">10965 1817 730,'0'0'75,"0"0"-66,0 0 5,0 0-9,0 0-7,0 0 2,91-6 0,-40 0 2,0-3 3,6 3-7,-2 0 2,-3-1-39,-4 0 2,-2 0-49,-9-2-145</inkml:trace>
  <inkml:trace contextRef="#ctx0" brushRef="#br0" timeOffset="4999.1857">11528 1366 346,'0'0'99,"0"0"8,0 0-57,0 0-50,0 0 14,0 0-6,12 107 54,-11-65-34,1-3-8,-2-6-6,0-3-7,0-3-5,0-3-2,1-3 1,-1-1 9,2-5-10,-2-4-6,0-4-6,0-4-65,0-3-7,0 0-29,1-9-33</inkml:trace>
  <inkml:trace contextRef="#ctx0" brushRef="#br0" timeOffset="5379.1616">11556 1426 311,'0'0'81,"0"0"15,0 0-50,-1-78 14,1 67-16,0 4-40,0 5 14,10 2-18,2 5-1,9 20-10,1 11 22,1 5-11,-1 1 0,-4-3 10,1-3-8,1-1-2,-4-7 0,3 0 6,0-9-5,-3-2-1,-1-5 0,-5-4 2,-4-6-8,-3-2 6,-3 0 0,3 0 21,5-2-14,2-16 31,2-8-38,0-6 13,-2-5-18,1-5 5,-2-3 0,-2 3 10,-4 2 4,-3 2-5,2 2-9,-1 5-23,4 3-4,1 6-101,-2 5-217</inkml:trace>
  <inkml:trace contextRef="#ctx0" brushRef="#br0" timeOffset="6112.1564">12484 1330 370,'0'0'113,"0"0"-36,0 0-49,0 0 1,-21-84-1,0 77-23,-5 3 26,-6 4-27,-2 0 0,-4 20-4,3 9 0,-1 9 0,7 7 0,6 3-4,3 4 1,7-2 2,8-4 1,5-4-7,0-7 2,6-5 5,11-3 0,7-6-3,4-4 3,2-9 0,4-3 6,1-5 1,-1 0-7,2-15 0,-6-5 0,-7-2-33,-8-1 23,-10-1-1,-5 2 11,0 2 30,-3 2-14,-9 3 10,7 4 3,2 4-28,3 4 12,0 1-1,0 2-9,15 0-6,12 0-4,10 0 7,-1 6 0,-3 8 3,-5 4-10,-4 0 3,-7 2 4,-4-1 0,-4 1 0,-3 0 0,-1-2 0,-4 0 1,-1 0-5,0 0 4,0-2-22,0-2-42,0-5-142</inkml:trace>
  <inkml:trace contextRef="#ctx0" brushRef="#br0" timeOffset="6850.2978">14292 1191 474,'0'0'72,"0"0"-45,0 0-10,0 0-17,0 0 10,0 0-1,88-10 12,-47 10 4,2 0-13,-1 0 5,1 0-17,0 0 0,-5 0-6,-6 0-2,-6 0-74,-11 0-78,-11 0-104</inkml:trace>
  <inkml:trace contextRef="#ctx0" brushRef="#br0" timeOffset="7100.3144">14495 1182 275,'0'0'147,"0"0"-133,0 0-11,0 0 67,-21 107-21,17-70-18,-1 3 12,5-1-27,0-3 1,0-2-1,0 1-10,0-1-5,0-6-1,0-1 0,3-3-4,0-4 4,0-4-57,-1-8-62,-2-7-195</inkml:trace>
  <inkml:trace contextRef="#ctx0" brushRef="#br0" timeOffset="7294.1695">14421 1629 706,'0'0'23,"0"0"-23,0 0 1,0 0-6,0 0 5,91 4 0,-48-4 6,6 0-4,6 0-2,5 0 0,0-3-23,-7 2-59,-8-2-116</inkml:trace>
  <inkml:trace contextRef="#ctx0" brushRef="#br0" timeOffset="8062.1586">15171 1171 13,'0'0'584,"0"0"-479,0 0-105,0 0-5,0 0 5,-7 105 2,-2-58 14,1-1-15,4-4 0,-3-6 16,2-8-17,5-2 0,-3-8 0,1-4 6,1-5-12,-2-3 3,3-3-50,0-3-12,0 0-19,0 0 18,0-17-71,6-4 36,-3-4 44,2-6 28,-3-3 29,0-2 45,-2-3 18,0 1 22,0 4 32,0 2-24,0 5-33,3 4-21,1 5-39,2 6 17,-1 6-17,4 6 0,1 0-1,5 10-26,4 21 19,1 8 8,-1 6 0,-1 0 12,-1-2-10,-1-6 3,-1-4-3,1-3 3,-2-7-5,-1-5 0,-4-4 1,-1-7 3,-4-4-2,0-3 2,1 0 16,2 0-19,4-6 35,4-11-11,0-5-20,-4-7 11,0-1-16,-3-3 7,-4-2 15,-1-1-16,-3-3 0,0 3-6,0 4 6,0 7-12,0 5 6,0 8-14,4 9-28,2 3-111,0 0-132</inkml:trace>
  <inkml:trace contextRef="#ctx0" brushRef="#br0" timeOffset="8415.0439">15668 1193 554,'0'0'77,"0"0"-77,0 0-7,0 0 7,0 117 5,0-73 51,-5-5-52,-2-4 13,4-6-17,0-1 11,-1-4-13,4-5 2,-2-5 0,1-2 2,1-8-2,0 0-6,0-4-30,0 0-22,0-13 28,6-10-79,3-7-23,5-4-119</inkml:trace>
  <inkml:trace contextRef="#ctx0" brushRef="#br0" timeOffset="8753.1585">15701 1221 260,'0'0'105,"0"0"-28,0 0 2,0 0-10,0 0-30,0 0-1,6-72-38,10 91 0,5 15-11,0 3 14,-4 5-3,0-1 0,1-3 5,-1-7-5,0-1 3,0-5-1,-4-6 1,-1-4 0,-1-3-3,-1-5 0,-2-3 3,-2-3-10,3-1 8,2 0-1,3-5 24,1-11-20,-5-7 12,-1-2 4,-2-5-15,-2-3 22,-2-3-23,-3-2 2,0-1 5,0 3-7,0 2-8,2 8-20,2 3-45,2 5-64,-1 4-150</inkml:trace>
  <inkml:trace contextRef="#ctx0" brushRef="#br0" timeOffset="9215.3852">16281 1189 306,'0'0'114,"0"0"-40,0 0 21,0 0-47,0 0-29,0 0-19,1 37 2,-1 2-2,0 8 41,0-2-24,0-3 22,0-5-39,0-5 13,0-4-5,0-5-5,0-5-6,0-4-17,0-7-19,2-2-13,3-5-57,1 0-47,1-9-131</inkml:trace>
  <inkml:trace contextRef="#ctx0" brushRef="#br0" timeOffset="9457.4895">16332 1104 516,'0'0'73,"0"0"-25,0 0-35,0 0-10,0 0 10,0 0-10,80-32-3,-54 33 1,2 9 7,-1-3-9,-5-1 1,1 3-15,-6-1-18,-4 1-61,-7-2-63,-5 1-172</inkml:trace>
  <inkml:trace contextRef="#ctx0" brushRef="#br0" timeOffset="9664.476">16350 1313 389,'0'0'107,"0"0"-107,0 0-16,0 0 16,0 0 0,0 0 33,15 17 15,4-16-20,2 1-6,3-1-8,3 1-8,-2 1-6,0 1 0,-5 1-87,-8 1-47</inkml:trace>
  <inkml:trace contextRef="#ctx0" brushRef="#br0" timeOffset="9885.1688">16292 1548 332,'0'0'18,"0"0"2,0 0 17,0 0 12,0 0 19,97 27-44,-63-26 23,6-1-33,-3 0-13,1 0 13,-1 0-10,-3-1-4,-4-4 0,-4 0-114,-9-3-137</inkml:trace>
  <inkml:trace contextRef="#ctx0" brushRef="#br0" timeOffset="10352.1802">16944 1184 544,'0'0'56,"0"0"-47,0 0-16,0 0 21,14 93-5,-11-60 1,2 1 5,-1-2 10,1-3-22,-4-3 0,1-4 4,-2-1 8,0-3-18,0-3 3,0-3-23,0-1-17,0-7-85,0-4-69,0 0 17</inkml:trace>
  <inkml:trace contextRef="#ctx0" brushRef="#br0" timeOffset="10791.1688">17006 1203 239,'0'0'62,"0"0"-13,2-108 27,2 78-11,3 4-40,0 8 53,-1 5-28,3 5-27,4 6-10,3 2-13,8 0 0,5 20-6,0 7 12,0 5-9,-3 2 3,-4-2 0,-8-7-3,-5 0 9,-7-4-4,-2-2-2,-6 3-2,-21-3-5,-4-4 4,-5-2-12,5-5 13,4-3 4,10-2 2,5-3-3,8 1 6,4 0-12,0 2 5,0 5-41,0 2 10,11 4 31,6 3 14,8-1-5,4 1-5,1-2 1,1 0-5,0 2 2,1-1-1,-3-1 4,0 0-10,-8-3 3,-2-1-40,-4-2-54,-3-5-70</inkml:trace>
  <inkml:trace contextRef="#ctx0" brushRef="#br0" timeOffset="11396.3024">18541 1167 473,'0'0'79,"0"0"-15,0 0-58,0 0-6,0 0-5,0 0 5,17 86 11,-14-44 34,-2 0-37,2-1 5,0-5-13,-1-4 12,1-7-12,-2-2 0,-1-7 5,2 0-13,1-6-72,1-6-68,6-4-115</inkml:trace>
  <inkml:trace contextRef="#ctx0" brushRef="#br0" timeOffset="11719.1741">18600 1179 432,'0'0'29,"0"0"28,0-89-10,0 67-2,6 8 45,1 4-66,0 5-2,4 0-22,4 1 6,6 3-16,6 1 10,1 0 0,2 0 3,-4 13-3,-3 8 0,-7 2-3,-5 1-28,-4 1 26,-7-2-4,0 0-3,0-2 8,-8-3-14,-9 1 18,-4 1-5,-1-3-8,-1 1-16,-2 0-81,1-5-96</inkml:trace>
  <inkml:trace contextRef="#ctx0" brushRef="#br0" timeOffset="12138.1701">19093 1105 487,'0'0'34,"0"0"28,0 0-9,0 0-31,0 0-22,0 0-22,2 62 22,-2-20 13,0 0 4,0 2 1,0-3 1,0-8-14,-5-3 1,-1-3-6,3-4 0,-1-2-2,3-6 2,-2-5-45,3-4 19,0-6-63,0 0-79,0-6-13</inkml:trace>
  <inkml:trace contextRef="#ctx0" brushRef="#br0" timeOffset="12590.7065">19131 1071 417,'0'0'229,"0"0"-229,11-77-4,5 60-4,0 7 16,-1 4-6,4 4-2,2 2 5,2 2-6,-4 14 1,1 5 0,-1 4 3,-7-1-1,-2 1 1,-10 1-3,0-1-26,-19 1-14,-13-4-29,-2 1-55,1-3-10,2-6 9,9-3 98,6-4 27,6-3 80,7-3-16,3-1-10,0 4-1,0 0-17,0 5-33,15 1 24,5 6 0,5 0-17,3 0 11,1 2-12,3-1-5,-3 1 25,-2-3-19,1 1 7,-4-3 2,-3-3-12,-2 4-7,-4-4 0,-3 0 1,-3-2-7,-3-1-7,-1-1-118,-1-5-110</inkml:trace>
  <inkml:trace contextRef="#ctx0" brushRef="#br0" timeOffset="13075.1613">19793 1091 441,'0'0'99,"0"0"0,0 0-74,0 0-14,-110 22-11,80 11 7,2 10 14,1 6-17,12-3 0,3-2-4,9-6 3,3-8-6,0-6 1,12-5 2,4-4 1,7-4 0,2-5-1,9-6 14,10 0-13,5-6 9,3-12-10,-6-3 0,-7-2 1,-9-1-1,-6-3 1,-6 0 8,-8-1-6,-5-4-1,-5 0-2,0-1 6,0 3-14,-14 3-45,-5 1-65,1 7-172</inkml:trace>
  <inkml:trace contextRef="#ctx0" brushRef="#br0" timeOffset="13630.1714">20127 1080 396,'0'0'146,"0"0"-61,0 0-22,0 0-42,0 0-21,0 0-21,3 60 13,0-21 8,-1 0 3,-2-1 5,0-2 5,0-6-1,0-1-9,0-7-3,1-2 1,2-2 1,0-5 0,0-2-2,0-2-29,-3-4-33,2-4-103,-1-1-198</inkml:trace>
  <inkml:trace contextRef="#ctx0" brushRef="#br0" timeOffset="14015.759">20077 1026 415,'0'0'4,"0"0"6,0 0-4,0 0 38,0 0-10,0 0-28,67-46 42,-40 46-21,2 7-8,6 15 12,2 10-29,1 5 19,-3-1-21,-5 0 3,-4-1 6,-6-2-9,-2-3 0,-4-1-2,-8-5 0,-6-3 2,0-2 3,0-2 5,-11-2 33,-5-1-21,-7-1 2,-5 2-3,-5-1-13,-3-2-12,1-1-17,2-3-55,3-3-27,4-3-153</inkml:trace>
  <inkml:trace contextRef="#ctx0" brushRef="#br0" timeOffset="14772.1689">20966 1006 500,'0'0'63,"0"0"-23,0 0 12,0 0-40,0 0 35,0 0-47,-32 7 8,26 28-14,2 10 6,3 5 0,1 0-2,0-2 2,3-5 0,10-4-6,6-7 9,1-5-11,2-6 12,2-7-4,0-5 2,1-6 6,2-3-8,3 0 4,3-12 2,-2-8-3,2-5-1,-2-4-2,-2-6 8,-4 0-2,-4-3-4,-6 0-2,-4-1 6,-1 3-5,-4 1-1,-2 7-7,1 8 1,2 7-72,-3 5-67,1 6-196</inkml:trace>
  <inkml:trace contextRef="#ctx0" brushRef="#br0" timeOffset="15178.1708">21770 1036 458,'0'0'66,"0"0"-22,0 0-24,0 0 23,0 0-32,-91-34-5,66 44-8,2 17 2,1 9 0,1 5 4,5 1 2,4-1 13,9-4-10,3-4 1,0-4-12,10-5 2,9-3 0,5-6 20,3-2-14,0-8-1,3-2 8,0-3-4,3 0-16,2 0 7,-2-13-50,-2-2-35,-9-2-179</inkml:trace>
  <inkml:trace contextRef="#ctx0" brushRef="#br0" timeOffset="15787.177">22235 914 489,'0'0'112,"0"0"-107,0 0-5,0 0-6,0 0 6,87 14 16,-44-8-2,8-2 0,1 2 14,2-3-21,-3-1-1,-6-2-6,-7 0-6,-10 0-29,-13 0-55,-10 0-68</inkml:trace>
  <inkml:trace contextRef="#ctx0" brushRef="#br0" timeOffset="16082.9793">22419 966 271,'0'0'36,"0"0"2,0 0 40,-2 93-18,2-62-17,0 1-14,0-4-8,0 0-11,0-1-4,0-2 11,0 1-17,0-4 5,2 1-5,3-4 7,-1 0-15,1-3 5,2-2-52,0-5-24,4-5-133</inkml:trace>
  <inkml:trace contextRef="#ctx0" brushRef="#br0" timeOffset="16618.1842">23011 900 522,'0'0'84,"0"0"-45,0 0-25,-81-14-11,58 14-6,4 4 3,5 13-20,1 7 15,5 6-16,4 1 21,2 4-5,2 0 5,0-4 0,11 1 0,8-4 2,5 1 10,0-2-12,1-3 5,-1 2 0,-2-4 0,-4-1-7,-4-4 2,-5-5 0,-5-2-1,-4-2 5,0 1-4,-9 0 25,-12-1-25,-5-2 15,-4-3-15,-2-2-57,1-1-43,-2 0-148</inkml:trace>
  <inkml:trace contextRef="#ctx0" brushRef="#br0" timeOffset="19760.1628">7038 2281 377,'0'0'63,"0"0"-38,0 0-16,0 0 10,0 0-6,0 0-10,0 0 6,0 0-9,5 0 4,4 0 3,10 0 16,2 0 4,9 0-6,9 0-10,4-4 14,2-1-8,4 0-12,-1 1 10,0 0-9,2-1-6,0 1 2,0-1 4,2 0-9,-2 1 6,2-3-2,5-1 6,-2-2-3,0 0-3,5 1-1,3 0-1,1 1 1,1 2 0,-4-1 3,-7-1-4,-2 2 1,0-4 0,-2 1-1,-1 1 2,-4 1-2,-2 2 0,0 4 1,2-2 2,4 0-1,8-2 3,6-2-4,4-2 0,6 1-3,0 1 3,-1 2 0,2 0-6,2 4 9,2 1-3,3 0 3,-1 0-3,6 0-4,7-2 0,1-2 4,8 0 5,-1-3-2,-1 1-3,-2 1 0,-4 0 0,-4 0 0,-1 2 0,-1 2 0,-1-1-2,0 2 3,-4 0-1,-3 0 0,1 0-1,3 0-1,1-1 2,0-2 0,-2 0 4,2 0-4,-3 0 0,-4 1-1,-2 1 7,-3-1-8,-1 2 2,4 0 0,0 0-5,1 0 8,1 0-3,3 0 0,2 0-3,2 0 3,0 0 0,-3 0 2,-7 0-6,-6-1 6,-5-2-2,0 3 0,-3-3 6,-1 1-6,4 1 0,1-4 0,4 2 0,4-2 0,0 0 0,1 0 0,-4 2 2,0 2-7,-2-2 4,1 3 1,-2 0-2,-1 0 5,1 0-3,1 0 0,4-2 5,4 2-8,0-6 3,2 3-2,0-1 2,5-1 0,3 4 0,1-2 4,0-2-2,-5 0-4,0 3-4,-2 0 6,7 1 1,1-1 0,1 1-1,2-1 0,0 2 4,-7 0-9,1 0 5,-2 0 0,2 0 0,4 0 1,0 0-1,4 0 0,2 3 2,6-1-7,1-1 5,1-1 0,3 0 3,0 2-3,-2-2 3,-1 2-6,2 3 7,2-2-4,-1 5 0,4-4 0,2 2-6,0 0 6,6-3 0,0 0 4,0 0 1,-8 0-10,4 0 1,-3 1 4,1-3 0,6 0 0,2 1 0,-1-2 0,-1 0 7,-5 0-13,-2 0 6,-2 0 0,-4 0 5,-3-2-5,-2 0 0,1-2 1,-1 4 2,-1-1-6,1 1 3,-1 0-3,2 0 1,-3 0 2,-1-2 0,-1 0 0,-7 1 7,-1 1-11,-6-3 4,-4 2 0,1-4-4,-1 1 5,3-1-1,0 1 0,0-1 8,-1 1-8,5-3 0,0 4 3,3-1 6,2 0-7,-5 1 2,-3-2-2,-5 2-2,-3 0 0,-4 0-2,-6 2 6,-2-2-1,4 1-3,1 0 8,4-1-4,1 3 3,-1 0-9,-1 0 2,1 0 0,1 0 1,0 5-1,-3 5 0,0-2 1,-3 3 1,-2-1-2,-1-1 0,3 3 2,-1 0-4,5-1 2,5 1 0,4-2 0,3 1 9,0-4-11,-4 2 2,-5-2-3,-9-2-4,-8 3 10,-11-2-3,-12-3 0,-12 1 9,-12-1-12,-9-3 3,0 2-64,-17-2-62,-14 0-73</inkml:trace>
  <inkml:trace contextRef="#ctx0" brushRef="#br0" timeOffset="27043.3316">4438 3175 236,'0'0'123,"0"0"-76,0 0-34,0 0 21,0 0-29,0 0-2,0 0 48,5 86-15,-5-40 4,0 4-3,0-1-34,1-3 10,2-2-13,1-8 0,-1-2 3,-1-1-1,1-2-2,0-3 7,3-2-7,0-7 0,-1-1-2,3-4 2,0-5 5,4 0 5,6-8-10,8-1 20,13 0 5,9-7 16,6-10-37,-2 2 2,-10 0-12,-5 5-3,-19 2-92,-6 5-148</inkml:trace>
  <inkml:trace contextRef="#ctx0" brushRef="#br0" timeOffset="27900.2754">4968 3586 410,'0'0'106,"0"0"-106,0 0 0,0 0 0,0 0 5,0 0 15,46 44-2,-29-39 17,0 0-11,0-5-7,2 0 17,0 0-13,0-2 3,1-8-19,-2-1 1,-3-1 6,-4 2-7,-3-1 0,-6-2 6,-2 1-4,0-4-7,0 2 0,-5 2 0,-5 2-8,1 6 8,0 1-11,-3 3 2,2 0-11,-1 0 19,-2 12 1,4 8-13,1 4 10,3 0 4,5-2-1,0 1 0,0-5 0,7-2 0,5-3 0,4-6 0,2-2 0,8-5 1,-1 0 5,6-8 22,1-9-27,-6-2 3,0-4-4,-4-2 3,-1-1 2,-3-2-5,-6-4 5,-3-2 1,1-6 2,-8-4-8,-1 1 0,-1-5 0,0 1 10,0 4 7,-10 4-7,1 2 23,3 10-28,1 4 9,1 5-10,0 8 4,1 4 3,0 4 7,3 2 3,0 0-21,0 26-33,1 22 17,8 20 14,-2 13 2,-2 0 7,1-10-4,3-11-2,1-15 4,1-7-3,5-6-2,4-10 0,2-4-8,8-7 4,3-9-16,1-2-5,5-8-15,-8-15-106,-7-3-256</inkml:trace>
  <inkml:trace contextRef="#ctx0" brushRef="#br0" timeOffset="28217.2564">5202 3288 541,'0'0'79,"0"0"-20,0 0-4,0 0-43,0 0-4,0 0-15,0 0 16,128-29-7,-76 21-2,-2 0 3,2-2-2,-3 5 0,-7-4 0,-5 4-2,-5 1-13,-7 1-69,-4 3-64,-11-3-152</inkml:trace>
  <inkml:trace contextRef="#ctx0" brushRef="#br0" timeOffset="28939.9614">7433 2881 53,'0'0'488,"0"0"-391,0 0-45,0 0-27,0 0-25,0 0-11,1 91 11,5-31 34,-3 3-3,3 2-2,-2 0-15,1-1-14,1 1 0,1-9 4,-2-5-7,1-6 4,-2-8-1,2-2 10,-1-4-10,2-6-8,-1-4-36,0-7-82,2-8-50</inkml:trace>
  <inkml:trace contextRef="#ctx0" brushRef="#br0" timeOffset="29504.1086">8032 2992 429,'0'0'51,"0"0"-7,0 0-10,-80-16-30,53 16 22,-1 16-15,-1 10 20,5 13 1,0 10-22,5 8 10,4 5-15,9-1 5,3-2-10,3-9 0,0-8 1,12-9-8,10-6 7,8-7 0,9-7 7,6-7-6,4-6 29,9 0-22,-4-19-7,-3-4 7,-8-7-3,-9-3-5,-6-2 0,-8-5 14,-5-4-12,-6-3-1,-8 1 4,-1 2 0,-3 3-4,-20 2-1,-3 3 0,-5 0-24,0 5 3,5 0-57,1 7-67,5 5-148</inkml:trace>
  <inkml:trace contextRef="#ctx0" brushRef="#br0" timeOffset="29947.1252">8086 2788 613,'0'0'79,"0"0"-52,0 0-24,0 0 11,0 0 4,0 0-16,-7 9-4,7 22-6,0 13 8,3 12 33,1 3-27,-3 4 12,-1 4-9,0 3-2,0-1-5,0-4 2,0-6 2,0-8-7,0-6 6,0-4-5,0-5 0,2-2 10,-1-2-18,-1-3 8,0-5-36,0-8 18,0-6-40,9-6-82,2-4-55</inkml:trace>
  <inkml:trace contextRef="#ctx0" brushRef="#br0" timeOffset="30329.1882">8457 3310 518,'0'0'185,"0"0"-142,0 0-43,0 0-2,0 0 2,0 91 9,0-60 9,3 1-17,0-3 2,-1-4 8,-1 0-11,-1 0 1,0-2-3,0-2-16,0-6-53,0-8-133</inkml:trace>
  <inkml:trace contextRef="#ctx0" brushRef="#br0" timeOffset="31556.388">8668 2970 382,'0'0'86,"0"0"-39,0 0 8,0 0-37,0 0-17,0 0-2,28 2-5,-2 5 6,3 1 6,6-1-2,5-1 19,0 0-14,-1 2 3,-3-4-7,-2 1 4,-5 0-9,-6-2 0,-5 2-1,-4 3-3,-4 0 4,0 0 0,-2 2-4,-3 0-3,-4 2 7,1 2-6,-2 2 5,0 4-1,0 3 4,-11 2 6,-7 4 21,-4 1-26,-4 0 11,-2-2-14,3-1 1,-4 1 14,3-2-15,0 2 0,5-1 0,2-2 5,5-5-10,6-2 1,2-4-32,4-2 2,2-5-47,0-4-84</inkml:trace>
  <inkml:trace contextRef="#ctx0" brushRef="#br0" timeOffset="31871.5646">9600 3425 541,'0'0'0,"0"0"0,0 0 10,0 0-8,0 0 27,-31 92-29,10-71 8,0 4-19,-3 1-2,-1-1-13,-2-2-87</inkml:trace>
  <inkml:trace contextRef="#ctx0" brushRef="#br0" timeOffset="32600.1863">10245 2821 507,'0'0'122,"0"0"-114,0 0-8,0 0 0,0 101 37,0-50-29,3-3 17,0 2 7,1-5-24,-1-1 12,0 1-20,-3 3 4,0 1 5,0-2-8,0-1-1,0-5 0,-3-5 7,0-4-20,0-4 10,3-4-60,0-5-7,0-7-69,3-6-169</inkml:trace>
  <inkml:trace contextRef="#ctx0" brushRef="#br0" timeOffset="33245.1778">10848 3003 496,'0'0'55,"0"0"-24,0 0-12,0 0 3,-91-21-7,69 21 13,2 5-15,-3 14-13,7 10 0,-2 6 2,3 7 5,2 4-7,5 3 0,8 3-4,0-4 1,0-4-3,12-7 6,6-5-4,7-6 11,5-8-3,1-6 22,5-8-25,0-4 14,5 0-5,3-15-7,-2-9 12,-3-4-14,1-7 10,-6-7 3,-5-5-13,-7-1 15,-7 1-16,-6 2 0,-9 3 7,0 2-7,-17 1 0,-8 1-2,-2 6-21,-1 5-17,1 6-41,2 11-36,4 5-35</inkml:trace>
  <inkml:trace contextRef="#ctx0" brushRef="#br0" timeOffset="33715.8756">10962 2726 475,'0'0'41,"0"0"-3,0 0-2,0 0 23,0 0-57,0 0-2,-4 32-2,4 13 2,0 10 16,0 3-3,0 2 3,0 2 12,0-1-24,-6 3-1,-3 1 22,3-5-15,0-4-5,1-7-5,-1-6 0,-1-6 6,-2-3-6,2-3-3,-1-8-4,1 0-32,4-8-7,3-2-39,0-12-73</inkml:trace>
  <inkml:trace contextRef="#ctx0" brushRef="#br0" timeOffset="34507.1853">11234 3306 442,'0'0'138,"0"0"-107,0 0-26,0 0 14,0 0 18,0 0-22,51-48 8,-35 43-18,-2 5-2,0 0 1,0 0-3,2 18-2,-4 5-2,-4 4 2,-6 1-3,-2 3 4,0-1-12,-13-3 10,-3-3-26,-2-5 23,3-2 4,2-5 1,5-3-1,2-3 1,4-3 0,1 0-5,1-3 2,0 2 3,0-2-11,4 0 11,12 0 12,4 0-8,6 0 4,-2 0-7,3 0 6,-1-2-14,3-1-21,-4-3-128,2 2-192</inkml:trace>
  <inkml:trace contextRef="#ctx0" brushRef="#br0" timeOffset="35097.1899">11759 2803 574,'0'0'106,"0"0"-41,0 0-61,0 0 10,0 0-14,0 0-7,0 7 0,20 11 7,3 1-2,7-1 2,5 1 0,-1 1-3,3-3 3,-3-1 0,-4-2 8,0-1-3,-6-1-5,-3-1 0,-3 1-1,-3-3 1,-1 1 0,-1 3 0,-3-2 1,-1 2-1,-3-1 0,-5-1-1,-1 2 0,0 0 1,-9 4 0,-8 1 0,-6 1 5,-5 4 10,4 1-15,-9 4 0,2 1 5,1-2-8,1-3 3,7-1-5,3 0 5,8-4-65,2-2-20,6-4-52,-1-4-94</inkml:trace>
  <inkml:trace contextRef="#ctx0" brushRef="#br0" timeOffset="38286.7015">13703 2863 319,'0'0'130,"0"0"-52,0 0-18,0 0-23,0 0 28,0 0-37,-3-33-1,-3 27-4,-4-1-12,-1 0-6,-2 2-5,-5 2 6,-6 1-14,-7 2 19,-7 0-11,-9 6 0,-3 9 3,0 6-6,2 5 6,5 3-3,4 5 2,6 7-2,9 2-1,5 4-4,8 1-10,7 2 14,4-3 1,0 0 0,12-2-7,10-8 8,8-4-1,6-4 0,11-10 2,12-9-2,6-8 1,6-2 2,-3-2-6,-8-14-72,-14-2-110</inkml:trace>
  <inkml:trace contextRef="#ctx0" brushRef="#br0" timeOffset="38567.1942">13193 3088 255,'0'0'134,"0"0"-126,0 0 37,86 4 19,-38-4 2,3 0-50,10 0 3,2-3 2,0-6-18,-5 2-6,-8 1-19,-8 1-164</inkml:trace>
  <inkml:trace contextRef="#ctx0" brushRef="#br0" timeOffset="39589.208">14567 2681 336,'0'0'171,"0"0"-127,0 0-21,0 0-23,0 0-2,0 0-17,0 41 19,4-3 32,2 8 20,-2 2 3,3 5-14,-4-2-13,0-4-20,1-3-6,-1-5-2,0 1 2,0 0 3,-3-3-5,0 1 0,0-7 0,0-10-5,0-4-30,0-9-54,0-8-55,0 0-150</inkml:trace>
  <inkml:trace contextRef="#ctx0" brushRef="#br0" timeOffset="40077.1786">14647 2951 545,'0'0'90,"0"0"-90,0 0-1,0 0-2,0 0-7,96-7 10,-57 7 0,0 0 2,-3 0-2,-4 0 1,1-3 7,-2-2-9,-4-3 1,-1-1-10,-4-3-22,-4-3-21,-5-1 3,-5-2 49,-4-1-9,-2 0 10,-2-2 16,0 0-6,0-4 23,0 4 13,0 5-11,0 4 35,0 6-15,0 4-3,0 2-7,0 0-39,0 0-6,0 18-4,0 11 4,0 10-6,0 3 10,-2-1-4,1 1 0,-1-3 0,1 2 0,1-4 0,-2-1 0,2-1 2,0-3 3,0-4-10,0-4-33,0-6-56,0-8-89,6-9-254</inkml:trace>
  <inkml:trace contextRef="#ctx0" brushRef="#br0" timeOffset="40345.1596">15299 3085 645,'0'0'100,"0"0"-100,0 0-22,0 0 16,0 0 6,0 0 0,24 75 4,-22-48 11,-2 0-13,0 0 0,0 0 0,0-4-4,-2-1-51,-5-5-51,2-3-70</inkml:trace>
  <inkml:trace contextRef="#ctx0" brushRef="#br0" timeOffset="44542.1951">15881 3184 392,'0'0'150,"0"0"-126,0 0-4,0 0 5,0 0-21,0 0-4,0 0 2,2 42 15,-2-27 23,-9 5-27,-2 0-11,-2-2-2,-5-1-57,-4 1-53,1 0-163</inkml:trace>
  <inkml:trace contextRef="#ctx0" brushRef="#br0" timeOffset="46123.1883">16823 2933 268,'0'0'46,"0"0"9,0 0 5,0 0-15,0 0 21,0 0-50,-84-43-3,68 43-13,2 0 12,-4 11-21,2 9 9,-2 5 0,2 4-4,2 2 12,1-1-8,5 1 0,5-4 3,3-4-7,0-3 4,0-3-3,11-3-9,4-4 14,1-5-2,4-4 0,-1-1 6,5-1-7,-2-13 1,5-6 0,0-1-5,-3-1 5,-5 1 0,-2-2 0,-7 5 7,0 3 10,-7 3-9,-1 5 12,-2 0 36,0 6-36,0-1 17,0 2-37,0 0-6,0 13-11,0 5 3,3 3 14,4 0-6,4-3 9,5-2-3,-1-2 0,2-4 2,-2-4-11,2-4 4,4-2-22,0 0 20,3-8-24,-2-7 17,2-5 12,-1 0 2,1-4-2,-2 1 4,2 4 0,-5 2 22,1 6-21,-5 5 11,-4 6-14,-2 0 2,1 0-5,1 7 2,1 7 1,0 2-7,-1 0 13,-4-3-6,-1 1 0,0-3 8,-3-1-8,-3-1 2,0-3 19,0 0 9,0-3-19,0-1-1,0-2 13,0 0-20,0 0 15,0 0-2,4-15 14,1-3-15,4-7-10,6 0-5,3 2 0,1 4-8,-2 5 6,-3 5-1,-1 6 2,-2 3-6,1 0 2,3 2 5,0 9-6,0 3 8,-3 0-5,-2-1 1,2 2 2,-3-2 1,2-2-1,-1 3-24,1 0-22,-1-1-31,2-3-40,1 0-103</inkml:trace>
  <inkml:trace contextRef="#ctx0" brushRef="#br0" timeOffset="46641.1977">17870 3010 218,'0'0'288,"0"0"-211,0 0-31,0 0 3,0 0 9,0 0-52,-61-20 0,34 35-6,3 8-8,5 1 4,5 1 4,4 2 0,10-3-3,0-1-1,0-2 4,8-4 0,5-4-12,2-5 4,1-4-9,3-3 2,-2-1 7,2-7-13,-2-15 5,1-7 4,-5-4 5,0-3 4,-4-2 6,1-2 2,-6-3 23,-4-2-16,0 0 22,0 3-11,0 3 22,-1 4 7,-6 8-16,3 7 2,2 10-8,1 5-21,-1 5 16,2 0-25,0 18-31,0 18 18,0 16 10,0 5 3,0-3 5,0-1 2,3-8-9,7-4 2,4-5-31,0-3 6,3-6-39,5-10-15,-3-9-107</inkml:trace>
  <inkml:trace contextRef="#ctx0" brushRef="#br0" timeOffset="48055.2013">7580 4406 432,'0'0'123,"0"0"-74,0 0 53,0 0-48,0 0-20,0 0 6,0-14-40,0 18-9,0 21 1,0 15 1,5 12 5,-2 7 3,2 3-1,0 3 17,-2 5-12,0-1-5,0 0 0,-3-4 5,3-3-5,-3-8 1,5-3 0,-4-7-2,2-5-6,1-7-14,2-7-24,0-8-62,3-10-91</inkml:trace>
  <inkml:trace contextRef="#ctx0" brushRef="#br0" timeOffset="48857.5444">7886 4511 362,'0'0'90,"0"0"-76,0 0 25,15-99-25,-2 78 3,5 6 17,2 2-23,-3 5 9,9 6 2,-2 2-20,6 8-3,4 23 1,0 12 0,0 6-4,-1 6 6,-1-3-3,-3-2 1,1-5 0,-3-1 2,3-1 0,0 1-2,-3-2 0,4-3 0,-1-3 0,3-7 0,2-6 6,0-5-3,-1-4-2,-4-6 1,-2-3 14,-1-5-16,-3 0-10,0-11-52,-3-10-113</inkml:trace>
  <inkml:trace contextRef="#ctx0" brushRef="#br0" timeOffset="49753.1968">8574 4334 338,'0'0'190,"0"0"-126,0 0-63,0 0-2,0 0-15,0 0 16,-8 80 47,-7-31-17,-7 9 5,-2 2 3,-4 1-37,-3-4 8,-4-1-9,1-1 8,1-6-23,6-3-8,0-6-40,2-4 29,-1-4-35,3-6 23,5-7-14,7-10-103</inkml:trace>
  <inkml:trace contextRef="#ctx0" brushRef="#br0" timeOffset="50240.2122">9026 4856 494,'0'0'28,"0"0"35,0 0-31,0 0-27,0 0 12,-6 89-3,6-54 20,0-1-13,-2-2-14,1 3 4,1-5-11,-2-2 3,2-1-9,0-7-38,0-7-15,0-5-85,5-8-223</inkml:trace>
  <inkml:trace contextRef="#ctx0" brushRef="#br0" timeOffset="50750.4072">9206 4367 540,'0'0'116,"0"0"-49,0 0-56,0 0-7,0 0-4,0 0-26,23 60 25,2-28 1,9-1 0,4-2 6,2-5-5,-1-4 4,4-2-4,-1-2 8,-3 3-10,-2-3 1,-6-1 0,-7-2 2,-6-2 0,-4-1-2,-4-2 0,-6-2-3,-4 3 2,0 3-2,-3 3 3,-14 5 15,-5 2-3,-4 4 5,-1 4-4,-3 2-5,0-1-16,-1 4 5,1-5-32,3-3-27,5-7-113</inkml:trace>
  <inkml:trace contextRef="#ctx0" brushRef="#br0" timeOffset="51085.907">9973 4933 415,'0'0'93,"0"0"-80,0 0-12,0 0-1,-13 83 3,-1-58-1,-5 2 0,-5 2 14,0-2-16,-3-3-49,2-1-116</inkml:trace>
  <inkml:trace contextRef="#ctx0" brushRef="#br0" timeOffset="51737.2135">10622 4182 534,'0'0'87,"0"0"-11,0 0-57,0 0-19,0 0-26,9 81 13,4-27 13,-2 11 35,-2 3-28,-4 0 4,-4-5 1,-1-5-6,0 0-7,0-4 1,0-1 0,0-4 3,-3-5-3,0-5-17,0-8-26,2-7-64,1-10-70</inkml:trace>
  <inkml:trace contextRef="#ctx0" brushRef="#br0" timeOffset="52337.1115">10970 4322 452,'0'0'29,"0"0"-16,0 0-11,0 0 28,70-90-28,-49 76 26,1 4-17,0 7-5,3 3 20,1 0-16,4 13-5,2 16-5,-3 9-3,0 6 2,-7 6 1,0 4 0,-5-1 8,-1-3-4,-2-2-4,-4-6 0,2-5 0,0-3 3,-2-7 3,2-6-5,2-3 17,5-8-11,2-2-6,2-7 5,3-1 1,4 0 9,2-16-11,0-5-5,1 0-17,-3 1-93,-8 5-116</inkml:trace>
  <inkml:trace contextRef="#ctx0" brushRef="#br0" timeOffset="52954.1588">11586 4192 374,'0'0'115,"0"0"-44,0 0 7,0 0-20,0 0-30,0 0 10,0-4-33,-12 21 4,-7 12-8,-13 13 0,-5 11-1,-9 10 0,3 4 1,-2-3-2,2-3 4,4-8 1,3-9-4,6-6 1,9-6-4,5-5 3,5-6-10,4-2 8,4-4-50,3-5-21,0-9-75,1-1-213</inkml:trace>
  <inkml:trace contextRef="#ctx0" brushRef="#br0" timeOffset="53653.2183">11773 4748 340,'0'0'28,"0"0"11,0 0-1,0 0-11,0 0 3,83-19-20,-68 19-2,0 10-8,-3 6 1,-3 7 7,-9 6 4,0 0-8,-9 3 11,-9-3-15,-9-3-21,3-5-10,2-3-12,5-5 23,6-4 20,5 0 0,4-6 0,2 0 1,0-3-1,0 0 0,3 0 10,15 0 16,6 0-20,4 0 8,2 0-7,-3-1 3,4-2-14,-2-2 4,-1 1-28,2-1 8,-5-3-119</inkml:trace>
  <inkml:trace contextRef="#ctx0" brushRef="#br0" timeOffset="54250.2046">12150 4239 568,'0'0'13,"0"0"21,0 0-3,0 0-12,0 0 41,0 0-46,-9-15-5,9 15-9,0 0-4,0 2-6,16 8 7,4 4 3,5-1 3,1-1-1,-1 0-2,2-3 0,-1-1 11,0-2-11,1-2 0,1 4 0,-2 1-2,-3 0 2,1 1 0,-3 1 3,-3-1 1,-4 3-8,-1-5 0,-6 3 4,-1 0 0,-3 1 0,-3 2 0,0 2-2,0 5 0,-13 3 2,-6 4 0,-5 3 6,-3 2 0,-3-3-6,1-3 1,4 0 1,4-5-2,6-2-19,2-2-17,4-5-57,1-3-29,4-5-163</inkml:trace>
  <inkml:trace contextRef="#ctx0" brushRef="#br0" timeOffset="55109.1943">13954 4172 404,'0'0'64,"0"0"-32,0 0 7,0 0-8,0 0-11,-99-59-2,68 59 1,-1 0 4,-3 0 1,-4 10-20,0 13 3,0 7-7,0 9 2,1 8 3,7 4-5,5 3 0,4 5-3,7-5 6,9-5-6,6-2 3,0-10-11,13-6 10,17-5 2,10-7 7,12-9 10,10-8-14,2-2-8,3 0-25,-1-15-77,-8-4-91</inkml:trace>
  <inkml:trace contextRef="#ctx0" brushRef="#br0" timeOffset="55396.1784">13569 4405 351,'0'0'5,"0"0"34,101 0-6,-56 0-25,6 0 9,1-2-12,-3-4-3,3-2-2,-1 0-39,-6 0-118</inkml:trace>
  <inkml:trace contextRef="#ctx0" brushRef="#br0" timeOffset="55869.2084">14639 3940 327,'0'0'113,"0"0"-26,0 0-31,0 0-15,0 0-6,0 0-35,0 22 0,0 16 0,0 11 42,0 5 5,0 2-30,0 0-4,0 0-2,0-3-11,0-1 20,0-2-20,0-7 4,-3-2 8,-3-9-12,-1-7-30,1-7-18,1-8-67,3-10-39,2 0-199</inkml:trace>
  <inkml:trace contextRef="#ctx0" brushRef="#br0" timeOffset="56345.6507">14642 4237 608,'0'0'82,"0"0"-82,0 0-20,0 0 20,0 0-1,98 5-11,-67-5 11,-1 0 0,-4 0 1,-1 0-4,0 0 4,-1-2 0,1-6-5,-5-5-30,-2-3 18,-6-4 6,-1-4 11,-3 0 4,-5-3-4,0 0 5,-3 0 4,0 3 0,0 1 3,0 7 26,0 5 6,-1 7 9,-1 2-16,1 2-17,1 0-20,0 9-11,0 18-3,-2 12 10,2 5 4,0 1 9,-2 0-9,2-4 7,-1-3 8,-1-2-6,2-3-9,-1-3 0,1-3 1,0-3-5,0-3 4,0-4-35,0-5-11,0-9-98,6-3-132</inkml:trace>
  <inkml:trace contextRef="#ctx0" brushRef="#br0" timeOffset="56973.2176">15108 4319 309,'0'0'209,"0"0"-180,0 0 11,0 0-26,0 0 17,0 0-24,59-54-5,-35 49 10,2 5-3,1 0-9,-2 0 0,-5 8-4,-1 11 1,-8 5 3,-5 8 0,-6 4 1,-2 3 6,-20 2-7,-2-3 0,0-9 4,5-4-7,4-6 3,6-2-8,4-2-3,4-4 15,1-3-4,0-3 0,0-2 4,12-3-1,13 0 13,10 0-3,3-6 12,7-8-23,0 1-2,-2-1 0,-3 2-28,-7 2-43,-6-1-103</inkml:trace>
  <inkml:trace contextRef="#ctx0" brushRef="#br0" timeOffset="68113.2159">16424 4454 402,'0'0'105,"0"0"-92,0 0-5,0 0 4,0 0 56,0 0-25,0 0-5,0 83-6,0-69-30,0-1 12,0 1-13,-6 1 1,-4 3-4,-5 0-3,0 0-49,-4-2-89,1-1-388</inkml:trace>
  <inkml:trace contextRef="#ctx0" brushRef="#br0" timeOffset="69732.2184">17249 4233 206,'0'0'132,"0"0"-105,0 0 18,0 0 18,0 0-2,0 0-27,-9-56 22,2 52-22,-5-2-17,2 3 14,-4 1-31,-2 1 0,-2 1-3,0 0 9,0 0-8,1 1 2,0 10-5,-2 3-1,0 4 2,2 3 4,1 3-7,2 1 6,6 1 1,2 1 0,3-5-7,3 2 1,0-4 2,0-2 4,0-1-9,9-5-3,5 0 11,4-7-6,5-4 7,6-1 5,5 0-5,2-11-2,0-7-7,-2-2-41,-4-2 19,-3 0 7,-7-1 19,-6 0 1,-2 4 7,-8-1-3,-2 5 7,-2 3 0,0 2 2,0 3 6,0 3 5,0 1 25,0 2-14,0 1-6,0 0-21,0 0-4,0 0-18,0 10 0,0 5 18,3 2 0,4-3 0,3-1 0,3-3 2,-3-2 4,5-4-12,-1 0 0,0-4-16,3 0 20,1 0-36,0 0 11,0-11 24,-2-1-25,-1-3 28,-1 0 0,-3-1 1,-3 3-1,-1 3 13,-1 2 31,0 3-4,-3 4-39,3 1 17,-1 0-18,5 0-5,3 0 1,1 6 7,1 2-3,-2 2 0,0 1 1,-5 1-1,0 1 0,-2-1-1,-3 1-6,1-2 7,-4-1 0,0-3 27,0-1-17,0-3 17,0 0-17,0-1 7,0-2-14,0 0-3,0 0 0,0 0 12,0 0 2,0 0-13,0-7 3,3-11 11,6-1-15,5-2 0,0 3 0,3 4-4,-1 3 4,-4 4 0,3 4 0,-3 2-8,3 1 0,-2 0 8,-1 0 0,2 7-6,-4 4 9,-1-1-3,0 4 0,1-1 1,-2 2-15,5 2-3,-5-2-67,1-1-5,2-6-97</inkml:trace>
  <inkml:trace contextRef="#ctx0" brushRef="#br0" timeOffset="70341.6996">18250 4212 315,'0'0'157,"0"0"-97,0 0-7,0 0-17,-101-7-16,77 8 2,0 9 2,5 3-18,4 2-6,0 4 0,8 1-3,2 1 2,5-1 1,0-4-4,0 2-1,8-5 5,4-2-16,5-4 15,4-5-17,2-2 14,2 0-6,0 0-5,-1-7 7,1-11 8,-5-5 0,-1-4-1,-2 0 5,-4-2-7,-5-1 3,-4-2 0,-2 1 7,-2-4-2,0-1 25,0 0 10,-2-2-21,-5 2 21,1 3-10,1 4-4,1 8 20,1 6-29,2 7 6,1 4-6,0 4-13,0 0-8,0 15-16,0 18 6,0 14 13,0 9 2,10 1-1,2-3 0,5-5 5,6-7-5,4-9 0,7-6-29,8-5-19,-2-6-46,-4-8-139</inkml:trace>
  <inkml:trace contextRef="#ctx0" brushRef="#br0" timeOffset="71859.1191">7774 6045 363,'0'0'85,"0"0"-25,0 0 15,0 0-23,0 0-5,0 0-47,-3-3-19,3 30 7,0 14 12,9 12 29,-3 4 8,0 3-20,0-1 7,-3-2-24,-1 0 4,-2 2 5,0-2-3,0-3-6,0-4 0,0-6 2,0-6-9,0-4-15,5-6-54,1-5-33,2-9-136</inkml:trace>
  <inkml:trace contextRef="#ctx0" brushRef="#br0" timeOffset="72699.2095">8326 6077 414,'0'0'133,"0"0"-87,0 0 21,0 0-58,0 0 3,0 0-24,-12 95 16,12-44-4,0 3 6,2-3-4,15-4 9,5-8-11,9-3 0,5-9 1,5-4 12,7-5-20,4-8 7,5-4 0,6-6 8,-2-1-4,-3-19 2,2-8 3,-9-5-3,-7-4-6,-8 0 0,-11-1 7,-11 4-4,-8 1 1,-2-2 3,-4-1-7,0 0 8,-7-2-19,-4 2-15,-1-2-59,-1 7-78,-1 3-313</inkml:trace>
  <inkml:trace contextRef="#ctx0" brushRef="#br0" timeOffset="73128.0921">8753 6202 437,'0'0'121,"0"0"-44,0 0-22,0 0-26,0 0-29,0 0-10,1 104 10,1-55 10,1 1-8,4-2 33,-2-1-31,-2-2 0,0-1-1,0-2 1,-2-3-7,1-6 3,-1-3 0,1-6-10,-1-3-37,4-7-49,0-8-76</inkml:trace>
  <inkml:trace contextRef="#ctx0" brushRef="#br0" timeOffset="73464.7462">9200 6484 79,'0'0'635,"0"0"-613,0 0-22,0 0 4,0 79 3,0-47-1,-3 1 4,3-4-1,0-4-9,0-1 5,0-3-5,2-2 0,2 0-33,1-6-54,-2-4-127</inkml:trace>
  <inkml:trace contextRef="#ctx0" brushRef="#br0" timeOffset="74271.213">9481 6134 532,'0'0'158,"0"0"-115,0 0-36,0 0 11,0 0-18,0 0-11,-5 0 9,13 9-16,11 6 18,12 0 3,7 2 3,5-4-6,8 0 0,2-3 0,0-2 6,2-3-4,-6 1-2,-5 1 2,-7 0 6,-4 2-12,-9 2 4,-8 2-1,-6-1-6,-5 2 7,-5 2-1,0 2-4,-9 6 10,-13 2 11,-7 1 12,-4 1-28,1 3 10,-3-1-5,4 1-5,1 0 0,5-3-32,5-4-22,8-6-73,6-4-53,6-8-126</inkml:trace>
  <inkml:trace contextRef="#ctx0" brushRef="#br0" timeOffset="74535.3959">10066 6681 470,'0'0'12,"0"0"-9,0 0 8,0 0-11,-20 97 12,4-71-8,-5 0-2,-3 2-4,-4-1-57,-2-4-93</inkml:trace>
  <inkml:trace contextRef="#ctx0" brushRef="#br0" timeOffset="75484.2549">11009 5703 414,'0'0'113,"0"0"-64,0 0 7,0 0-33,0 0-23,0 0 0,0 82 1,0-20 24,0 5 19,0 7-32,2-1 1,-2-5-9,2-4 6,1-9-10,-2 1 0,1-6 5,-2-4-5,0-2 8,0-6-8,3-5 0,0-4-43,3-8-11,2-6-68,0-9-131</inkml:trace>
  <inkml:trace contextRef="#ctx0" brushRef="#br0" timeOffset="76110.9651">11464 5869 455,'0'0'96,"0"0"-44,0 0 14,0 0-47,0 0-17,0 0-4,0 87 14,0-37-10,0 5-2,1-3 1,11-4 2,2-6 1,2-4-3,3-6-1,5-7-1,3-4-1,6-8-5,4-11 7,6-2 17,4-2-14,3-19 2,-3-6 1,-3-2 1,-8-6-7,-8-3 0,-6-1 0,-8-1 5,-3-1-3,-8 1 2,4 0-4,-7 6 10,0 0-16,2 3 6,-2 4-69,1 4-2,-1 6-82,0 7-107</inkml:trace>
  <inkml:trace contextRef="#ctx0" brushRef="#br0" timeOffset="76517.9444">11690 5976 548,'0'0'37,"0"0"-11,0 0-5,0 0-4,0 0-16,0 0 0,-8 69-1,8-22 31,0 4-10,0 1 9,0-6-26,0-1-2,0-4 23,0-5-18,-2-2-5,2-5 5,0-2 0,0-4-14,0-5-12,0-5-54,0-7-56,10-6-185</inkml:trace>
  <inkml:trace contextRef="#ctx0" brushRef="#br0" timeOffset="77501.2205">12016 6325 18,'0'0'408,"0"0"-398,0 0 7,0 0 33,0 0-26,0 0 38,25-51-26,-19 47-3,0 0 9,3 1-34,1 0-1,1 1-7,8-1 14,-1 1-16,-1 2 2,-1 0 0,-3 0-1,2 5 0,-1 8 1,-1 4 0,-3 2 2,-5 4 2,-5 1-4,0 1 0,0 0 9,-9-3 0,-9 2-3,-1-3-6,-1 2 1,1-2-3,4-3 9,3-3-7,5-4 0,2-1-8,5-1 7,0-3-1,0-1-4,0-3 2,0 0-5,9-2 9,10 0 8,5 0-3,8 0-4,0-6-1,1-3-7,-1 0-8,-4 0-45,-5 1-38,-7 3-50,-6-3-244</inkml:trace>
  <inkml:trace contextRef="#ctx0" brushRef="#br0" timeOffset="78349.2203">12480 5860 481,'0'0'149,"0"0"-99,0 0 1,0 0-15,0 0-20,0 0 12,0 0-28,0 0 0,0 0-1,0 0-20,14 0 16,6 9 4,5 3 1,4 2 4,1-1-2,1 3-2,3 0 6,4 0-6,2 2 0,-3 0-4,2 1 4,-6-3-2,-6-1 0,-7-1-5,-5-1-1,-1 0-2,-7-2 6,-2 0-1,-4 1-4,-1 1 7,0 5 2,-3 3 0,-13 4 25,-5 2-14,-3 1-3,-3 3-8,-1-1 0,-2-2 3,0 3 1,-1-3-4,3-1 4,-1-1-4,4-2-10,-1 0-21,4-3-17,3 2-29,2-5-27,1-2-66</inkml:trace>
  <inkml:trace contextRef="#ctx0" brushRef="#br0" timeOffset="79341.2151">14100 5804 388,'0'0'46,"0"0"34,0 0-20,0 0 5,0 0-10,0 0-31,-67-75-3,38 75-7,-2 0 0,-2 15-23,-4 13 19,-2 9-10,-3 11 7,1 8-3,-1 7-4,3 1 6,8-4 1,10-8-10,12-7 3,9-5-5,0-7 0,18-1-1,9-2 5,3-7 1,1-3-1,10-8 1,1-6 0,9-6 0,0 0-3,7-4 3,-4-12-75,-8-2-129</inkml:trace>
  <inkml:trace contextRef="#ctx0" brushRef="#br0" timeOffset="79616.8396">13761 6100 392,'0'0'154,"0"0"-153,0 0 5,0 0 31,88-3-12,-44 1 11,3-1-21,4-3-2,3-1-7,-2-1-3,-1 0-6,-5 1-119,-6-2-275</inkml:trace>
  <inkml:trace contextRef="#ctx0" brushRef="#br0" timeOffset="80292.2288">15235 5462 566,'0'0'70,"0"0"-70,0 0-26,0 0 25,0 84 2,0-33 19,0 3 13,5 1 8,-1-2-18,7-3-14,2-1-6,2 3 8,3-2-11,-6-5 2,-2-2 2,-4-5 3,-4-6-12,-2-4 5,0-8-6,0-7-37,0-8-108,0-5-190</inkml:trace>
  <inkml:trace contextRef="#ctx0" brushRef="#br0" timeOffset="80777.2221">15296 5808 447,'0'0'260,"0"0"-242,0 0-18,0 0 0,0 0 0,0 0 0,102-56 0,-66 48-2,3 1 4,-1-1-4,3 2-2,-1 0 4,-3-3 3,-7 2-2,-8-5-1,-7-3 0,-4-2-6,-2-5 4,-2-6 2,-4 4 0,-3 0 0,0 2 0,0 0 0,0 5 6,-12 2 3,3 2 1,0 5 13,1 1-9,1 1 35,3 6-24,2 0-6,2 0-19,0 2-8,0 22-6,0 10 8,0 16 6,3 4-3,-1 2 3,2-1 0,4-5 1,-1-6 6,4-4-7,-2-2 0,1-5 1,-4-2-16,2-7-30,-4-6-63,1-11-117</inkml:trace>
  <inkml:trace contextRef="#ctx0" brushRef="#br0" timeOffset="81516.2266">16256 5199 501,'0'0'79,"0"0"-30,0 0 2,0 0-25,0 0-21,0 0 17,-26 83-22,13-21 11,-2 7 21,4 11-30,3 4 9,0 2-11,4-3 0,2-8 31,2-13-27,5-8-1,17-7-3,6-7 1,4-5-2,2-8 1,0-6-30,4-9-9,0-7-68,-3-5-245</inkml:trace>
  <inkml:trace contextRef="#ctx0" brushRef="#br0" timeOffset="82042.2991">16791 5576 604,'0'0'105,"0"0"-103,0 0 9,0 0-11,0 0 0,0 0 0,87 0 1,-50 0 3,1 0-4,2 0 10,-4 0-24,-8 0-52,-11 0-202</inkml:trace>
  <inkml:trace contextRef="#ctx0" brushRef="#br0" timeOffset="82226.2319">16826 5794 225,'0'0'0,"0"0"35,98 0 24,-58 0-42,-1-8-1,2-1-16,-1-3-5,-6 0-40</inkml:trace>
  <inkml:trace contextRef="#ctx0" brushRef="#br0" timeOffset="82618.2289">17594 5296 613,'0'0'21,"0"0"-19,0 0-4,0 0-24,0 0 26,0 105 16,0-58 1,0-2 12,0 0-4,0-1-24,3-1 7,-1-1-8,-1-4 5,3-2-6,-4-5 1,0-6-23,0-7-56,0-7-177</inkml:trace>
  <inkml:trace contextRef="#ctx0" brushRef="#br0" timeOffset="83078.235">17609 5499 43,'0'0'94,"0"0"-27,0 0-4,85-1 15,-58-1-34,1 0 2,4 1-27,-2-2-11,-4-2 3,3 3-6,-9-5-2,-4 3-1,-2-5 10,-6 1-12,-1-2 40,-2-4-15,-4-1 18,2-3-16,-3-2-12,0-2 22,0 2-35,0 1 3,0 2 8,-6 7 2,5 2 22,1 5-14,0 3-7,0 0-8,0 12-8,0 18-20,0 9 14,0 10 12,0-1 9,0-3-13,0-1 0,0-4 14,0-2-16,0-1 0,1-3-4,5-5 6,-6-2-4,0-8-54,0-7-124,0-9-278</inkml:trace>
  <inkml:trace contextRef="#ctx0" brushRef="#br0" timeOffset="83301.2306">18074 5638 527,'0'0'269,"0"0"-269,0 0-15,0 0 15,6 81 6,-1-58-2,-2 2-8,3-2 4,-5-2 0,1-2-1,-1-1 1,2-1-17,-1-1-49,-2-1-50,0-1-94</inkml:trace>
  <inkml:trace contextRef="#ctx0" brushRef="#br0" timeOffset="83893.2253">19050 5332 439,'0'0'164,"0"0"-164,0 0 7,0 0 13,-31 78 36,8-43-4,-2 3-21,0 1-17,-2 0 6,0-2-17,1 3-4,1-6 1,3-1-42,0-4-12,2-4-40,-2-4 7,4-6 42,3-9-186</inkml:trace>
  <inkml:trace contextRef="#ctx0" brushRef="#br0" timeOffset="84201.2304">18756 5410 541,'0'0'52,"0"0"-51,0 0-1,0 0 0,0 0 2,72 109 5,-44-69 14,1-2 17,-1-2-36,-3-3 7,2-6-9,-5-4 0,-2-7 11,-4-1-11,-2-1-17,-4-3-30,1-6-39,-2-3-116</inkml:trace>
  <inkml:trace contextRef="#ctx0" brushRef="#br0" timeOffset="84741.2274">19095 5220 398,'0'0'60,"0"0"-3,-91-37-7,51 31-20,-2 4 5,3 2-3,5 2 35,1 19-67,0 14 7,-4 9-7,2 11 0,1 4-11,9-2 17,5-1-6,10-2 0,1 1-7,6-1 0,3-4 7,0-3 0,22-8 17,11-6-17,9-4 18,7-10-18,5-7 20,1-6-20,-2-6 5,-1 0-3,-6-1 4,-1-13 0,-7-4-6,-3-6 0,-4-5-4,-1-2 0,-2-10 4,-1-2 0,-3-5-6,-7-1 10,-7 4-4,-7 3 0,-3 3 3,0 4-10,-13 2 7,-6 3-20,-3 1 15,1 6-96,5-2-102</inkml:trace>
  <inkml:trace contextRef="#ctx0" brushRef="#br0" timeOffset="85332.8083">19757 5201 596,'0'0'106,"0"0"-86,0 0-16,0 0-8,0 0-16,9 84 20,2-36 30,0 4-9,-3-5 2,-2 1-11,0-5-11,-3 2 13,0-3-14,-1-3 0,-2-6 1,0-4 8,0-8-18,0-9-3,0-3-54,-3-9-31,0 0-205</inkml:trace>
  <inkml:trace contextRef="#ctx0" brushRef="#br0" timeOffset="85790.2144">19817 5469 580,'0'0'0,"0"0"-22,0 0 22,0 0-5,113-17 5,-74 13 5,1 1-5,-2 0 0,-7 0 2,-3-4 1,-4 0-6,-4-4 3,-1-2-13,0-3-12,-5-4-22,-2-1 27,-2-3 15,-7 2 10,-3 0-2,0 3 45,0 0 8,-6 4 12,-2 5-14,3 2-16,0 5 9,4 3-41,1 0 25,-3 0-31,0 26-21,-2 8 17,-2 13 8,3-2-3,-1-1 14,4-3-10,-2-5-3,3-3-2,0-1-3,0-4 3,1 1 5,7-7-3,-2-2-2,2-5-54,1-6-87,2-5-176</inkml:trace>
  <inkml:trace contextRef="#ctx0" brushRef="#br0" timeOffset="86268.1213">20362 5520 377,'0'0'123,"0"0"-28,0 0 12,0 0-55,0 0-51,0 0 6,43-24-7,-31 24 0,1 0-7,1 0 7,-2 12 0,-1 3 0,-2 8-6,-6-1 4,-3 5 2,0-1 0,0 2 5,-9 1-5,-7-4 0,-2 0-5,0-4 10,1-3-5,3-5 0,6-2-2,2-1-9,1-2 10,5-1 1,0-2-5,0-2-17,13-3 22,8 0 0,9 0 7,5 0 9,-3-5-13,2-3-2,0 0-1,1-2-63,-2-4-85,-7 0-197</inkml:trace>
  <inkml:trace contextRef="#ctx0" brushRef="#br0" timeOffset="86952.2231">21076 4752 400,'0'0'96,"0"0"-9,0 0 11,0 0-15,0 0-52,0 0 5,9-28-34,-4 31-2,7 22-4,8 17-3,10 14 7,5 9 4,0 7 1,0 5-10,-2 0 5,-3-1 0,-5 0 13,-3-7-6,-8-4 2,-4-5 0,-7-3-2,-3-1-10,-6-3 3,-16-4 0,-11-4 7,-12-4-5,-10 0-4,-8-4 2,-5 1-54,-6-2-40,2-5-205</inkml:trace>
  <inkml:trace contextRef="#ctx0" brushRef="#br0" timeOffset="93157.4047">4432 8729 514,'0'0'117,"0"0"-60,0 0-53,0 0 15,0 0 0,0 0-10,0 0-4,14-7-5,-14 7 0,0 0 3,1 0-3,3 0-30,-4 11-45,0 3-159</inkml:trace>
  <inkml:trace contextRef="#ctx0" brushRef="#br0" timeOffset="93430.4141">4064 9226 659,'0'0'71,"0"0"-70,0 0 7,0 0 55,0 0-46,0 0-1,0 0-15,0 1-1,0-1 0,0 3-32,0 2-38,4-2-36,11-2-147</inkml:trace>
  <inkml:trace contextRef="#ctx0" brushRef="#br0" timeOffset="93644.4221">4874 9301 710,'0'0'119,"0"0"-119,0 0 0,0 0 1,0 0 2,0 0-6,10 0 1,-4 0-72,0 0-66,2 0-77</inkml:trace>
  <inkml:trace contextRef="#ctx0" brushRef="#br0" timeOffset="94623.2433">6425 8462 366,'0'0'123,"0"0"-72,0 0-33,0 0 24,0 0 37,0 0-54,0 0 9,0 0-34,-3 13 8,-16 6 4,-3 7-5,-7 4-4,0 0 9,-3-1-8,-1-1-8,-1-2-9,0-1-9,-1-1 16,2-4-25,5-3 3,4-5 27,9-3-25,2-3 16,7-1 9,3-4 1,0-1 4,3 0-2,-3 0 16,3 0 37,0 0-51,0 0 3,0 0-7,0 6-13,6 6 12,15 4 1,6 7 1,8 0 1,6-1 7,4-1-10,2 3 1,-3 1 0,-3-1-6,-2 1 15,-6-3-9,-5-2 0,-4-2-1,-7-4-21,-4-5-45,-7-2-33,-3-2-26,-3-5-127</inkml:trace>
  <inkml:trace contextRef="#ctx0" brushRef="#br0" timeOffset="96499.7447">7019 8151 260,'0'0'264,"0"0"-222,0 0 30,0 0-38,0 0-4,0 0-30,-9 38-10,6 4 7,3 6 3,0 1 0,0 1 19,0-2-19,8-2 0,5-5-1,8-5-6,9-7 4,7-4 6,11-6 0,3-7 10,4-4-8,3-8-5,-1 0 0,-5-5 8,-3-13-10,-4-3 4,-8-4-2,-4-6 3,-6-3-3,-6-1 0,-6 2-1,-8 0 0,-5 2-3,-2-1 4,0 0 0,-3-1-3,-11 3-5,1 2-30,-5 5-38,-6 8-53,2 5-139</inkml:trace>
  <inkml:trace contextRef="#ctx0" brushRef="#br0" timeOffset="96896.0264">7394 8303 488,'0'0'26,"0"0"-21,0 0 4,16 94 46,-10-52 3,3 0-36,0 0-6,3-3-10,-3-2-1,-3 1 7,0 1-10,-6 0 2,0 0-4,0 2 4,0-5-4,0-3 0,-6-2-10,6-6-28,0-5-68,0-10-108</inkml:trace>
  <inkml:trace contextRef="#ctx0" brushRef="#br0" timeOffset="97238.2417">7822 8615 570,'0'0'130,"0"0"-127,0 0-3,0 0 0,0 78 11,0-53-9,1 1 5,5-3-7,-1 1 1,-2 0 2,-3 0-3,0 0 0,0-2-3,0-2-44,0-3-24,0-10-86,0-5-239</inkml:trace>
  <inkml:trace contextRef="#ctx0" brushRef="#br0" timeOffset="97759.0722">8226 7919 389,'0'0'118,"0"0"-58,0 0 19,0 0-23,0 0-9,0 0-38,-4-7-9,4 28-1,0 18 0,0 18 1,9 9 28,-1 5-24,0-2 4,-2-2-8,2-6 6,-4-1-6,2 0 8,-5-1-4,-1-3 8,0-3-9,0-3-3,0-4 0,0 2 0,0-2-9,0-4-2,0 0-25,0-3-21,0-6-96,0-6-71</inkml:trace>
  <inkml:trace contextRef="#ctx0" brushRef="#br0" timeOffset="98486.0431">8738 8134 273,'0'0'73,"0"0"-4,0 0 8,0 0 8,0 0-23,0 0 5,-27-29-40,27 33-27,-3 20-6,0 14 3,1 10 3,2 4 0,0 1 1,0-5-1,8-4 0,14-3-1,-1-8-1,9-5-1,2-5 3,2-5-9,6-6 13,-1-8-4,0-4 2,-2 0 0,2-16-4,-5-7-10,-4-5-6,-5-4 18,-7-1 0,0-2 0,-9-1 2,0-1 5,-6-1-7,-3-1 0,0-2 1,0 2-8,0 3-37,0 4-86,-7 10-118</inkml:trace>
  <inkml:trace contextRef="#ctx0" brushRef="#br0" timeOffset="98893.2411">8996 8244 428,'0'0'70,"0"0"-70,0 0 11,0 0 5,2 103 68,2-58-61,3 3 1,-4 4-11,-1-2-8,-2-1 44,0-3-25,0-4-13,0-4-7,0-2 6,0-4-20,-7-7-2,1-2-78,1-8-44,-1-9-182</inkml:trace>
  <inkml:trace contextRef="#ctx0" brushRef="#br0" timeOffset="99687.2397">9396 8603 422,'0'0'123,"0"0"-78,0 0 20,0 0-16,0 0-23,0 0-11,36-32-14,-11 31-1,2 1 0,0 0 4,-4 18-8,-3 6 4,-4 2 0,-7 4 7,-7-1-7,-2 0-4,-11 3 3,-14-5-25,1-3 23,2-5-1,7-5 4,6-7-1,6 0 1,3-3-4,0-1 3,0 0-13,13-3 8,11 0 11,7 0-5,7-3 7,2-6-1,6 0-6,1 0 0,-1-2-7,-4 4 3,-5 1-27,-7-2-109,-9 4-160</inkml:trace>
  <inkml:trace contextRef="#ctx0" brushRef="#br0" timeOffset="100634.0664">10058 8028 448,'0'0'100,"0"0"-51,0 0-23,0 0 9,0 0-12,0 0-10,-4-3-13,4 3-1,10 0 1,7 10-9,7 4 18,4 1-9,5 1 2,4-1 2,5 0 5,-2 2-7,5-2-2,4-2 13,2 1-10,1 1-6,3 0 3,-6 2 0,-7-2-8,-10 0 8,-9-1 0,-9-1 0,-5 0-28,-6 3 8,-3-3-4,0 4 5,-17 1 15,-5-2 0,-4 7 4,-3-4 5,-6 7-5,-3 4 0,-6 2-1,1 3 2,3-3-1,1 0 8,9-3-8,3-2 0,5-3-29,5-5-79,3-2-117</inkml:trace>
  <inkml:trace contextRef="#ctx0" brushRef="#br0" timeOffset="101195.2418">11459 8376 57,'0'0'615,"0"0"-549,0 0-58,0 0-2,0 0-6,0 0 3,58 0-9,-23-4 6,1-1 0,-2 3 8,6-1 6,-3 0-14,1 2 0,-1-1-42,-7 2-92,-5 0-186</inkml:trace>
  <inkml:trace contextRef="#ctx0" brushRef="#br0" timeOffset="101461.2444">11452 8606 387,'0'0'19,"0"0"-17,0 0 23,0 0 25,0 0 15,79 21-30,-44-21-5,4 0 1,5-8-25,3-2 3,0-1-9,-1-1-35,-7 1-119,-8 1-267</inkml:trace>
  <inkml:trace contextRef="#ctx0" brushRef="#br0" timeOffset="105208.1918">12736 7829 503,'0'0'84,"0"0"-78,0 0-6,0 0 0,0 0 4,-31 83 5,22-31 24,0 12-14,0 8 7,-3 4 4,0 1-28,2 5 12,-2 2-14,7-3 1,5-1 12,5-11-4,23-9-2,10-7-2,8-8 1,5-10-12,1-10-32,-2-9-130</inkml:trace>
  <inkml:trace contextRef="#ctx0" brushRef="#br0" timeOffset="106780.2421">13733 8076 302,'0'0'93,"0"0"-72,0 0-13,0 0 17,0 0 24,0 0-33,-54 61 9,23-33-25,-5-1 3,0-2 1,-4 1-4,1-4-2,0-2-7,5-3-7,7-5 16,3-2 0,8-2 1,3-2 8,7-2 6,3-2 4,3-1-13,0 5-6,0 2-9,0 5 8,7 4 2,9 1 8,8 0-6,3-2 1,10 0 3,5-3-2,3-2-4,1 4-1,-5 0 1,-7 0-5,-4 3 4,-8-2-1,-3-1-15,-5 1-46,-3-4-19,-6-3-106</inkml:trace>
  <inkml:trace contextRef="#ctx0" brushRef="#br0" timeOffset="116074.2591">14438 7964 161,'0'0'103,"0"0"-52,0 0-8,0 0 18,0 0 2,0 0-26,0 0 10,-6-22-14,1 19-12,0-2 23,-1 1-27,0-1 8,-1 2-9,-5 0-15,1 2 14,1-1-15,-5 2 0,1 0-1,-3 0 11,-1 0-10,-3 6 0,0 9 0,0 5-2,3 7 2,2 6-7,4 9 5,3 7 2,0 3 0,5 0-9,2-3 14,2-5-10,0-7 5,15-3 0,4-8-1,8-2 1,3-6 0,6-4 5,1-7 0,0-5-9,-1-2 4,3 0 0,0-15 9,4-6-8,-1-5-1,-1-2 0,-5-2 2,-4-3-2,-7 0 0,-7-5 1,-2-1 4,-7-3 0,-4-1-5,-5 1 0,0 2 5,-3 0-7,-15 1 2,-2 8-10,-8 5 4,-3 8-66,-4 8-53,-4 3-133</inkml:trace>
  <inkml:trace contextRef="#ctx0" brushRef="#br0" timeOffset="116675.2893">14480 7615 429,'0'0'54,"0"0"30,0 0-37,0 0 23,0 0-33,0 0-19,-10-9-1,10 9-17,0 23 0,0 14-8,3 18 15,4 5-7,1 6 1,2 3 4,-1 0 14,2 1-18,2-4 3,1-3-4,2-1 6,-4-6-9,1 1 3,-1-4 0,-3-4 3,0-2-1,-5-3-2,-1-7 1,-3-2 6,0-5-14,0-5 0,-3-7-38,-1-7 10,2-7-65,0-4-35,2 0-95</inkml:trace>
  <inkml:trace contextRef="#ctx0" brushRef="#br0" timeOffset="117092.5374">14934 8291 306,'0'0'268,"0"0"-242,0 0-26,0 0-11,0 0 11,12 76 5,-9-41 21,-1-1-14,-2-3-5,0-2 10,0-4-11,0 4-6,0-4 0,0 1-33,0-5 26,-2-5-108,2-9-130</inkml:trace>
  <inkml:trace contextRef="#ctx0" brushRef="#br0" timeOffset="119021.259">15253 7749 175,'0'0'227,"0"0"-137,0 0-33,0 0 17,0 0-9,0 0-30,0 0-2,-10-15-33,10 17 0,0 22-3,0 15-3,1 14 6,5 10 0,3 7 5,3 4 4,-3-3-7,3-8 2,-3-7-4,0-6 4,-3-7-6,-1-1 2,-1-1 0,-3-2-6,-1-1 6,0-4-1,0-5-14,-1-5-70,-8-6-15,6-8-142</inkml:trace>
  <inkml:trace contextRef="#ctx0" brushRef="#br0" timeOffset="119876.2785">16432 7895 285,'0'0'96,"0"0"-82,0 0 8,0 0 3,0 0-1,0 0-2,-8 44-8,-7-9 37,-4 5-17,-5 3-5,0 0-4,-1-1-21,3-9 9,1-3-13,4-4 0,1-5-10,1 0-38,0-3-53,0 0 18,-3-3-85,3-3 81</inkml:trace>
  <inkml:trace contextRef="#ctx0" brushRef="#br0" timeOffset="120237.2565">16142 7992 333,'0'0'87,"0"0"-68,0 0 10,0 0 15,0 0-43,0 0 5,32 36-1,-15 1 20,5 4 16,3 0-17,2-4-10,0-5-1,-2-5-4,-1-6-13,-5-3 4,1-4 0,-4-1-3,-1-1 3,-3-1-50,1-4 2,-2-2-70,-1-5-298</inkml:trace>
  <inkml:trace contextRef="#ctx0" brushRef="#br0" timeOffset="121272.1496">16478 7802 242,'0'0'86,"0"0"-67,0 0 31,0 0-11,0 0 26,0 0-10,-50-57-43,39 49 34,-3 3-7,-2 0-29,-5 5 13,-1 0-20,-5 0-3,-1 1 0,-2 10 5,0 2-15,0 3 10,2 3 0,2 2 2,4 3 2,-1 5-4,4 4 0,3 6-5,1 7 5,7 7 0,1 2 1,1 0 3,2-1 2,-1-6-6,2-1 0,3-5 11,0-4-15,0-2 4,9-2 0,9-2-6,3-3 16,4-7-15,5-2 5,6-5-6,2-4 6,3-7 4,3-4-2,4 0 11,3 0-12,0-15 4,3-5-5,-7-1-12,-5-1 11,-8-5-10,-5-1 11,-7-1-5,-4-2 8,-2 0-3,-5-2 6,-2-2-4,-5-3 5,-2-2 6,-2-4-9,0-1 16,0 0-18,-6 1-2,-9 7 0,-6 3-3,-3 4 1,-6 3-1,-3 3-8,-5 3-10,-4 6-39,-3 3-49,-4 6-65,1 6-169</inkml:trace>
  <inkml:trace contextRef="#ctx0" brushRef="#br0" timeOffset="137180.9847">17761 7877 173,'0'0'51,"0"0"-24,0 0 20,0 0 32,0 0-24,0 0-22,0 0 10,-16 20-22,10-16 3,0 2 12,-4-1-19,-3 4 4,-6 3-19,-8 5 6,-8 4-8,-4 1 0,-2 1 0,4-1-1,1 1-31,9-2 3,5-2 13,4-4-11,9-1 24,1-5 0,5-1 2,2-1-3,-1-2-4,2-2 7,0 0-3,0 0 2,0-2-3,0 1 5,0 2 0,0 2 21,2 0-9,9 5 8,4-1-8,7 3-10,6 0 17,4 0-7,0 0-5,4-2 7,-4 0-9,-6-1-7,-3 0 2,-7-2 0,-2 3 1,-7-2-1,-4 2-7,-3-2-25,0 0-97,-7-3-95</inkml:trace>
  <inkml:trace contextRef="#ctx0" brushRef="#br0" timeOffset="138747.1137">18073 7736 356,'0'0'47,"0"0"-7,0 0-15,0 0 16,0 0-31,0 0-4,22-59 15,-13 53-12,-1 1-9,1 1 0,2-1 0,2 2-3,3 0 7,4 0-4,3 3 5,4 0 1,1 0-12,2 0 6,0 9 0,0 11 1,-2 7 3,-3 8 3,-3 4 13,-3 2-18,-2 1 6,-1-2-5,0-2 8,2-2-6,6-1-5,1-1 0,1-2 13,2-7-5,-1-2-6,-3-10-2,-4 1 4,-1-3-9,-3-7 3,-2-2-79,-1-2-111</inkml:trace>
  <inkml:trace contextRef="#ctx0" brushRef="#br0" timeOffset="139849.2704">18722 7605 352,'0'0'146,"0"0"-98,0 0 2,0 0 23,0 0-52,0 0-1,0-2-20,0 2-3,0 12 2,-8 14-4,-12 12 5,-7 7 20,-5 6-14,1 0 3,1-3-9,4-4 5,2-4-5,3-2 0,3-3 0,1-4-2,-1 2 0,-1-4-17,1-5 7,0-3 2,8-6-11,1-6-72,0-1-69,1-2-138</inkml:trace>
  <inkml:trace contextRef="#ctx0" brushRef="#br0" timeOffset="140448.2789">18980 7979 206,'0'0'339,"0"0"-292,0 0-37,0 0 19,0 0-29,0 0 10,0 71-10,-1-36 16,-1 1-8,-1-2 31,2 1-34,-2-2 7,0-3 3,1-1-14,-1-4 6,0-2-7,-1-2 4,1-3-15,0-4-56,0-8-92,1-6-186</inkml:trace>
  <inkml:trace contextRef="#ctx0" brushRef="#br0" timeOffset="141334.2794">19284 7432 467,'0'0'110,"0"0"-65,0 0-2,0 0-13,0 0-29,0 0-2,0 0 10,12 88 3,-6-38 33,0 3-41,-3 1 9,2 3-13,1 0 11,1 2-8,4 0-1,-1 0-2,2 4 25,0-3-18,-6-4-7,0-4 0,-2-5 10,-4-4-8,0-2-2,-10-2-21,-8-4 0,-4-5-74,2-9-68,5-11-244</inkml:trace>
  <inkml:trace contextRef="#ctx0" brushRef="#br0" timeOffset="142782.2957">19648 7254 494,'0'0'102,"0"0"-45,0 0-1,0 0-48,0 0 23,0 0-3,0 0-26,-4-2 8,4 2-10,4 11-9,17 16 7,10 15 3,10 9-1,1 8 0,5 5 1,0 0 8,0 7-8,-3-1-1,-3 3 7,-8 2 0,-9 0-7,-12 5 0,-12 0-5,-4-3 5,-29-6 3,-16-8-3,-14-2-23,-12-4-43,-5-4-32,3-8-141</inkml:trace>
  <inkml:trace contextRef="#ctx0" brushRef="#br0" timeOffset="144619.6863">21078 7207 323,'0'0'129,"0"0"-75,0 0-2,0 0 10,0 0-29,0 0 3,0 0-3,0-10-13,0 10-7,0 0-1,0 0-12,-6 0-2,-6 12-6,-6 15 8,-6 15 1,-3 11-1,-1 12 0,-2 7-4,2 5 13,4 2-12,2 1 3,3-2-3,6-4 3,9 2 3,4-1 2,7-3-5,22-3 0,12-7-3,10-11 1,10-7 2,10-10 0,1-7-61,-5-10-112,-8-10-248</inkml:trace>
  <inkml:trace contextRef="#ctx0" brushRef="#br0" timeOffset="157916.2891">21588 7475 428,'0'0'91,"0"0"-28,0 0-11,0 0-24,0 0 18,0 0-28,0 0 1,0-3 11,0 3-29,0 0 3,0 0-4,0 3-22,0 18 22,0 11 2,3 7 7,0 7-2,-1 2-3,1-3-3,-3-1-1,3-4 4,-2-4-6,2-4 5,0-6-3,-3-1 1,1-2 4,1 0-10,-2 0-1,0-1-53,0-4 19,0-7-108,0-6-230</inkml:trace>
  <inkml:trace contextRef="#ctx0" brushRef="#br0" timeOffset="158562.2751">22190 7531 465,'0'0'26,"0"0"15,0 0-26,0 0 4,0 0 7,-87 18-21,69 9-7,0 10 2,-2 7 0,3 3 25,3-2-17,5-3-4,5-7-2,4-5 7,0-3-18,21-6 16,7-3-7,8-6 29,5-4-28,4-7 7,0-1-2,3 0-1,-3-9-5,1-6 0,-3-6 2,-1-1-1,-6-4 0,-4-4-1,-5-3 9,-5 0-9,-5-2 0,-8 2-1,-6 0 6,-3 1-5,0 1 0,-13 2 1,-8-1-8,-2 6-7,-4 1-23,-2 7-33,-3 5-75,1 4-179</inkml:trace>
  <inkml:trace contextRef="#ctx0" brushRef="#br0" timeOffset="159089.2828">22347 7230 421,'0'0'59,"0"0"5,0 0 28,0 0-29,0 0-10,0 0-27,0-20-26,0 34-5,0 21-14,0 16 19,0 9 4,0 7-2,0 0 0,0-2 5,2-4 3,1-5-16,3-5 6,-3-4 0,-2-5 3,1-2 1,-2-2-4,0-5 0,0-1 4,0-5-4,0-6 0,0-6-11,1-4 2,11-10-70,5-1-80,5-3-103</inkml:trace>
  <inkml:trace contextRef="#ctx0" brushRef="#br0" timeOffset="159693.0294">22747 7814 427,'0'0'180,"0"0"-162,0 0 7,0 0 29,0 0-8,0 0-42,27-53-3,-11 49 4,2 1 0,-1 3-8,-1 0 3,-2 0-8,-4 12 8,2 4 0,-8 4 0,-2 2-4,-2 1 4,0 0-1,-9-1-1,-9-2 2,2-2 1,2-2-1,2-1 1,6-4-1,2-4 3,4 1-5,0-2 2,0-2-17,4 2 14,10-4 6,8-2-2,8 0 14,4 0-12,7-5 1,-4-5-3,2-1 9,-8 3-20,-4 0 9,-5 3-28,-4 0-62,-6-2-214</inkml:trace>
  <inkml:trace contextRef="#ctx0" brushRef="#br0" timeOffset="160721.2839">23138 7293 204,'0'0'347,"0"0"-324,0 0 11,0 0 18,0 0-20,0 0-1,-4-1-31,4 1 0,0 0 0,9 1-12,15 9 12,10 7-1,9 0 10,5 2-9,5 1 2,4-2-2,-3-1 2,-5-4-2,-6 0 0,-8 0 0,-9-3 6,-6-1-9,-4 1 3,-7 1 0,-3 1 0,-6 3-18,0 2 6,0 2 6,-13 2 6,-6 2 11,-4-2-11,2 0 2,-1 1-2,0-4-24,0 3-12,2 0-21,-1 1-13,4 3 47,0-3-89,1-4-224</inkml:trace>
  <inkml:trace contextRef="#ctx0" brushRef="#br0" timeOffset="162106.3239">24661 7329 84,'0'0'216,"0"0"-163,0 0-8,0 0 45,0 0-26,0 0-15,5-6 5,-5 6-39,0 0 15,0 0-26,0 3-4,-2 12 0,-12 8 0,-3 7 6,-5 3 13,-5 1-7,0 0-12,-1-1 0,2-3 11,2-3-15,1-1 10,3-3-12,1-1-8,1-1-40,3-6-20,2-1-40,4-6-96</inkml:trace>
  <inkml:trace contextRef="#ctx0" brushRef="#br0" timeOffset="162527.2547">24440 7382 365,'0'0'114,"0"0"-108,0 0-11,0 0 10,0 0 1,29 79 4,-13-56-10,4 2 0,-1-3-2,2-1 17,1 1-22,-1-1 15,-1-1-8,-1-2 0,-4-1-16,0-3-37,0-4-16,-2-4-69</inkml:trace>
  <inkml:trace contextRef="#ctx0" brushRef="#br0" timeOffset="163343.0872">24696 7190 363,'0'0'56,"0"0"-23,0 0-26,0 0 37,-96-31-23,72 31-1,-1 0-6,-2 0-6,0 0 2,0 6-10,-3 5 10,1 1 0,-1 4-10,1 4 0,1 4 21,4 5-8,4 4-12,0 3-1,1 4-8,2 1 7,2 0 1,6 0 0,5-2 1,2 0 1,2-2-2,0 0 0,2 0-3,11-4 1,8 0 0,3-3 2,7-5-3,4-3 3,2-4 0,5-3-1,1-5 5,2-6-4,2-4 0,3 0 0,2-2 5,2-8-5,-2-1 0,0-1-6,-1-4 7,-8-4-2,-2-3-8,-4-3-4,-6-3 13,-3-2-9,-4-2 9,-3-1 6,-2-4 3,-5-1 12,-5-2-12,-5 4 3,-4 1 37,0 1-15,-14 2 4,-10 0-11,-3 3-21,-6 4-12,-3 2-16,-1 6-67,-1 6-21,3 4-84</inkml:trace>
  <inkml:trace contextRef="#ctx0" brushRef="#br0" timeOffset="166344.2904">25636 7115 334,'0'0'147,"0"0"-73,0 0-36,0 0 6,0 0-15,0 0-28,0 0 2,0-6-3,0 30-22,0 12 17,1 17 10,-1 10 19,0 6-10,0-2-6,0-4 8,0-6-16,6-4 0,0-6 8,-1-3-2,-4-5-12,-1-5-5,0-2-10,0-6 20,-8-5-61,2-3 6,5-7 0,-2-6-136</inkml:trace>
  <inkml:trace contextRef="#ctx0" brushRef="#br0" timeOffset="167007.2965">25898 7322 432,'0'0'49,"0"0"-37,0 0 16,0 0 13,0 0-30,38-86 16,-21 74-23,0 5-2,1 0 10,0 6-5,1 1-7,3 0 0,5 15-9,3 10 6,-2 8 0,-4 7 3,-1 3-1,-3 0 1,0 0 0,-2-4 6,1-1-6,-1-5 0,4-2-2,4 0 2,2-3-2,-2-2 7,1-5-5,-2-5 0,-1-3 7,2-6-6,4-5-1,0-2-45,-2 0-80,-6-12-285</inkml:trace>
  <inkml:trace contextRef="#ctx0" brushRef="#br0" timeOffset="167569.2951">26449 7164 391,'0'0'82,"0"0"-64,0 0 22,0 0-16,0 0-16,0 0-8,-29 85 16,7-39 8,-5 0 9,-3 1-20,1 0 26,0-4-31,4-1-4,1-3-4,3-1 7,-3-3-14,0-1-9,-1-2-15,-2-3 26,3-7-55,0-5-23,6-5-41,4-5-101</inkml:trace>
  <inkml:trace contextRef="#ctx0" brushRef="#br0" timeOffset="168425.2991">26728 7630 529,'0'0'51,"0"0"-35,0 0-16,0 0 1,0 0 3,0 0 6,53-33-10,-38 33 5,2 0 1,-4 0 4,3 0-10,-3 6 0,-1 8 0,-4 3 2,-3 6-2,-5 3 0,-2 1 4,-18 2-5,-6-4 1,4-1-7,1-4 4,5-5-9,3 0 12,7-3 0,2-3-7,4-2 3,0 0-1,0-3-1,12-1 6,12-1 8,13-2 6,8 0 1,6-2-7,-1-7-4,-8 1-4,-6 1-12,-6-2 11,-6 2-46,-5-3-65,-7 0-127</inkml:trace>
  <inkml:trace contextRef="#ctx0" brushRef="#br0" timeOffset="169661.2945">27259 7179 514,'0'0'75,"0"0"26,0 0-37,0 0-9,0 0 9,0 0-59,0-2 8,0 2-13,0 0-10,0 0 4,0 0-6,13 5 12,10 8-6,7 2 12,2-1-6,1 1 0,-1-3 0,-4 1-3,0 0 3,-2-2 0,-3 0-7,0-2 7,-5-1-2,-2 0-3,-1-1-10,-3 0 10,0 1 5,-3 0 0,-3-1-4,1-1 4,-4 0-10,-3 0 4,0 3-2,0 4-1,-1 5 9,-14 2 0,-3 2 15,-3 3-11,0 0-4,0 1 0,-1 0 6,1-4-9,0-1 3,-1-1 0,1-2-3,0 0-2,3-3-22,2-2-26,2 0-55,7-5-74</inkml:trace>
  <inkml:trace contextRef="#ctx0" brushRef="#br0" timeOffset="172556.275">11729 10379 422,'0'0'127,"0"0"-80,0 0 16,0 0-10,0 0-47,0 0 17,0 0-23,3 0 0,18 0-1,3 0 2,6 0 6,7 0-7,3-6 7,5 0-14,6-2-9,1 1-51,-7-2-57,-9 4-147</inkml:trace>
  <inkml:trace contextRef="#ctx0" brushRef="#br0" timeOffset="172879.2585">11786 10582 496,'0'0'43,"0"0"-43,0 0-11,0 0 11,0 0 21,0 0 12,115 19-6,-72-19-2,2-2-18,1-9-5,-4 3-2,-3 1-49,-2 2-32,-9 5-136,-8 0 18</inkml:trace>
  <inkml:trace contextRef="#ctx0" brushRef="#br0" timeOffset="203114.2384">13985 10029 166,'0'0'81,"0"0"-60,0 0-15,0 0 3,0 0 6,0 0-8,0 0 30,9 0-16,-9 0-6,0 0 41,0 0-41,0 8 10,-3-1 12,-14 9-8,-5 5 8,-9 1-33,-5 6 5,-3 0-7,-2 1 3,2-2-10,1 0 5,4-6-24,3-2 24,4-4-12,5-1 12,6-3-1,3-4 11,3 0-10,4-2 0,0-2 2,3 0-4,3-1 2,-2-2 0,2 1 0,0-1-2,0 4-5,0 4 6,0 4-1,12 3-4,8 5 10,10 1-4,7-2 23,6-1-22,5-4 1,3 0-2,-4-1 13,-5 2-23,-6 2 10,-6 2 0,-8-3-3,-4-2-32,-6-2-49,-6-1-49</inkml:trace>
  <inkml:trace contextRef="#ctx0" brushRef="#br0" timeOffset="204174.3283">14818 9990 110,'0'0'303,"0"0"-249,0 0-36,0 0 19,0 0 0,0 0-11,-65-28 16,56 26-31,-4 2 4,-2 0-11,-1 0 3,-5 11-7,-5 8 0,1 6-7,-2 2 7,7 1 0,1 2 7,8 1-14,5 0-2,6 1 7,0-2 1,0-3-2,11-2-4,3-2 8,5-4-1,1 1 0,7-6 1,4-2-4,3-5 3,6-4-3,-2-2-1,-1-1 4,-3 0 0,-1-5-3,0-12 9,-3 0-6,-3-1 0,-5 0 2,-8 2-6,-4-2 8,-6-1-2,-4-3 7,0 1-8,0-3-1,0 1 23,-11-2-18,-1-1 11,-2-1-10,-2 0-6,1 3 6,-3 3-6,-1 3-5,-1 6-52,-4 3-78,-3 4-95</inkml:trace>
  <inkml:trace contextRef="#ctx0" brushRef="#br0" timeOffset="204727.0706">14704 9753 383,'0'0'75,"0"0"-39,0 0 29,0 0-35,0 0-23,0 0-7,-10 18-2,10 15 2,6 15 5,5 5 0,0 4 21,1-1-21,0-4 4,-3-1-7,-3-5 5,-1 0-7,-1-2 0,-4-1-4,0-2-2,0-2 5,0-3 1,0 0 0,0-2-10,0-6-25,0-7-43,0-9-98</inkml:trace>
  <inkml:trace contextRef="#ctx0" brushRef="#br0" timeOffset="205200.3277">15177 10296 292,'0'0'20,"0"0"0,0 0 26,0 0 18,0 0-21,5 79-32,-4-59 11,2-2-21,0 0 5,0 0-6,-1 3-24,1-1 18,-1-5-153</inkml:trace>
  <inkml:trace contextRef="#ctx0" brushRef="#br0" timeOffset="206061.3279">15632 9739 509,'0'0'81,"0"0"-18,0 0 7,0 0-57,0 0 36,0 0-16,-7-15-15,7 15 5,0 0-23,0 0-5,0 23 4,8 16-21,6 13 18,-2 9 3,-2 0 1,-4 1 4,0-2-1,2-1-3,-1-5 3,2-1 3,-1-4-12,2-2 6,-3-3 0,0-1 4,-4-2-1,0-8-6,1-3 0,3-6-72,-2-12-39,1-7-138</inkml:trace>
  <inkml:trace contextRef="#ctx0" brushRef="#br0" timeOffset="206842.3221">16418 9920 466,'0'0'26,"0"0"-22,0 0 38,0 0-39,-84 1-3,65 16 24,2 10-13,0 9-11,-2 7 14,5 6-2,4 0 10,8-2-16,2-6 0,0-5-6,14-8 1,7-5-1,7-5 0,7-4-5,1-5 4,3-3-5,0-6 6,0 0 9,1-17-7,-4-5 3,-3-4-5,-5-4-5,-8-3 4,-4-2 1,-10 1 0,-4 2 6,-2 0-6,-3 2 7,-14 0-2,-7 2-5,-4 2-4,-5 3 1,2 6-16,-1 6 10,4 3-51,4 4-82,5 2-274</inkml:trace>
  <inkml:trace contextRef="#ctx0" brushRef="#br0" timeOffset="207321.3913">16484 9669 421,'0'0'49,"0"0"-4,0 0 6,0 0-49,0 0-2,0 0 2,-18 120 7,12-60 25,2 1-1,1 0-6,1-4-3,1-2-22,-1 1 2,-1-1-4,0-4 0,2-2 4,1-5-2,0 0-2,0-2 5,0-1-3,0-7-4,0-4-5,0-6-33,0-6 2,0-6-38,0-6-27,1-6-99</inkml:trace>
  <inkml:trace contextRef="#ctx0" brushRef="#br0" timeOffset="207891.8785">16745 10222 491,'0'0'84,"0"0"-59,0 0-17,0 0 4,0 0-2,0 0 6,88-48-4,-64 48-10,1 0 5,-4 7-4,-6 13-3,-2 4 0,-8 3-4,-5 2 13,0 0-20,-6-3 7,-10 0-3,-1-3-3,1-5-10,4-5 10,0-2 10,6-5-7,5 0 0,-2-1 5,3-1 2,0-1-5,0-2 3,12-1 2,10 0 26,8 0-26,9-4 6,2-6-1,3-3-2,0 0 1,-3-1-4,-1-1-44,-6 2-65,-5 1-238</inkml:trace>
  <inkml:trace contextRef="#ctx0" brushRef="#br0" timeOffset="208879.3161">17433 9793 299,'0'0'107,"0"0"-63,0 0 4,0 0 13,0 0 1,0 0-39,-2-1 0,2 1-16,0 0-7,5 0-15,16 4 13,10 7 2,6-2 8,7 0-7,-1-2 3,-1 3-4,-2 0 1,-3 1-1,-4 0 0,-3 0 1,-2 0-6,-1-2 12,-3-1-7,-2 0 0,-4-1 4,-6 0-4,-1-3 0,-3 1-6,-3-4-2,0 2 4,-5-3 4,0 3-4,0 2-34,0 1 34,-13 4 4,-4 4 4,-4 1 22,1 2-22,0 1 3,-1 3-4,0 0 2,-3 0-5,-1 3 0,-2 2-38,-2 2 29,-2 4 2,4-4 7,5-2-3,2-2 3,8-4-43,4-2-32,3-5-61,5-5-156</inkml:trace>
  <inkml:trace contextRef="#ctx0" brushRef="#br0" timeOffset="213485.3431">19434 9701 42,'0'0'279,"0"0"-222,0 0-9,0 0-7,0 0 12,0 0-15,0 0-19,6 0 8,-6 0-21,0 2-12,-3 6 15,-10 7-9,-9 6 43,-11 1-22,-7 7-16,-8-2 5,2 0-1,0 2-18,6-5-14,2-1-4,7-2 20,5-2-20,6-4-2,2-5 26,9-2-3,1-4 3,5 1 3,2-4-19,1 1 19,0 1-7,0 2 7,0 2-1,10 2 8,8 1-7,2 1 20,2 0-17,5 2 14,4-1-17,4 0 2,4-1 19,3-2-15,-1-1-6,-5 2 0,-5 2-36,-9-1-22,-6 0 30,-8 0-183</inkml:trace>
  <inkml:trace contextRef="#ctx0" brushRef="#br0" timeOffset="216447.6742">19371 10150 129,'0'0'101,"0"0"-83,0 0 7,0 0 1,0 0-24,0 0 6,0 0 0,0 0-8,0 0 28,0 0-7,0 0 14,0 0 14,0 0-30,0 0 12,0 0-25,0 0-1,0 0 0,1 2-5,6 1 0,3-1-1,2 4 12,0 2-15,3-1 4,-2 3 0,3 0-3,-2 1 3,-1-1 0,1 1 5,-1-3 2,1 1-11,-4-2 4,0-1 0,-1-2-2,-1-2 2,-2 0-40,0-2-87,-3 0-170</inkml:trace>
  <inkml:trace contextRef="#ctx0" brushRef="#br0" timeOffset="217917.3272">19930 9536 157,'0'0'171,"0"0"-127,0 0 10,0 0 9,0 0-34,0 0 2,54-71-14,-40 59-13,0 3 23,2 0-14,1 3 2,1 0 2,3 5-11,3 1-6,3 0 0,-2 10-5,1 14 1,1 7 4,-4 12 0,0 4 14,-5 5-10,-2 2 2,-2-1-6,2-5 0,-1-4 11,7-6-11,5-7 0,7-4 7,5-6-2,4-6 2,2-6-7,1-2 0,-2-7 14,-1 0-14,-6-2-5,-4-10-44,-6-3-122,-12-2-193</inkml:trace>
  <inkml:trace contextRef="#ctx0" brushRef="#br0" timeOffset="218639.4522">20561 9412 374,'0'0'49,"0"0"-35,0 0 28,0 0 18,0 0-19,0 0-1,3-7-26,-3 7-11,0 0-3,0 11-10,-14 18 10,-8 13 8,-6 14 5,-6 6-4,-8 4-1,2 0-7,1-4 18,1-8-19,3-5-1,2-7-18,4-6 0,3-6 17,8-7 1,8-7-6,4-4-42,4-4-97,1-4-275</inkml:trace>
  <inkml:trace contextRef="#ctx0" brushRef="#br0" timeOffset="219183.9813">21169 9793 404,'0'0'114,"0"0"-114,0 0 2,0 0 4,0 0 10,0 81 15,0-52-11,0 3-7,0-2 8,0 0 24,0-3-27,0-5-8,0-2-1,0-2-9,0-3 0,0-1-24,0-5-20,0-5-52,0-4-122</inkml:trace>
  <inkml:trace contextRef="#ctx0" brushRef="#br0" timeOffset="226852.3431">21602 9248 302,'0'0'113,"0"0"-66,0 0-16,0 0-6,0 0 25,0 0-28,0 0 1,0-2 8,0 2-24,0 0 0,0 0-7,1 0-8,2 18 7,3 14 2,0 15 4,-2 15 13,-2 10-10,-2 8 28,0 0-26,0 1-10,0-3 22,0-6-8,0-7 25,0-8-23,0-8-10,0-9-12,0-4 4,0-6 2,0-4-4,1-8-4,2-1-57,-3-10-37,0-5-179</inkml:trace>
  <inkml:trace contextRef="#ctx0" brushRef="#br0" timeOffset="227758.8754">22018 9503 375,'0'0'85,"0"0"-54,0 0 37,0 0-48,0 0 22,0 0-18,19-66-13,-4 52 13,6 2-24,-2 0 8,8 3 1,0 3-6,3 6-3,4 0 0,1 3 0,-1 15 0,1 4 0,-5 9 0,-4 6-7,-4 8 8,-4 7-2,-4 2 1,0 3-3,-2-5 3,6-2 0,0-8 14,6-2 1,4-6-8,4-6-7,3-5 0,3-6 1,-2-8-4,1-6-63,-8-3-149</inkml:trace>
  <inkml:trace contextRef="#ctx0" brushRef="#br0" timeOffset="228471.3529">22674 9337 324,'0'0'121,"0"0"-74,0 0-37,0 0 6,0 0-2,0 0-8,-20 45 18,-3-4 0,-6 7 0,-3 9 4,-3 4-16,2-1-3,-4 3-9,2-4 12,-1-5-12,1-6 28,2-8-16,4-5 4,0-4-16,1-5-3,3-5-46,5-4-41,4-8-13,8-9-150</inkml:trace>
  <inkml:trace contextRef="#ctx0" brushRef="#br0" timeOffset="229274.5068">22917 9843 472,'0'0'163,"0"0"-133,0 0-7,0 0 14,0 0-29,0 0-10,27 0 2,-6-3 0,-1 1 5,-1 1-5,0 1 1,-2 0-1,-1 0 2,-6 10-3,1 4 1,-5 3-2,-6 4-11,0 3 13,-13 2 0,-13 2 15,1-3-9,2-2-3,2-2-3,6-3 0,5-3 0,3 0 0,2-3 5,4 2-12,1-2 10,0-2-6,0 0-1,10-3 4,11-1 1,9-4-1,6-2 0,6 0 10,4-4-6,-1-6-8,-1-1-25,-5 1-53,-6-1-21,-5-1-112</inkml:trace>
  <inkml:trace contextRef="#ctx0" brushRef="#br0" timeOffset="229871.3443">23417 9537 589,'0'0'47,"0"0"-47,0 0 0,0 0-4,0 0 8,0 0-9,-4 0 5,4 0-2,7 0 2,11 5 10,3 4 9,1 0-14,7 0-2,6 1 2,3 1-4,2 1-1,2 0 9,-2 0-4,-4 1-5,-2-2 2,-3-2 3,1 1-5,-5-3 0,-2 0 0,-7 0-1,-3-2 6,-5 1-3,-2 1-2,-3-3 1,-1 0-4,-1 2 3,-3 1-2,0 3-6,0 5 16,-9 3 7,-12 6 33,-8 2-39,-5 2 3,0 1-12,-5 1 0,2-1-6,3-4-20,-2-1-12,3-1-5,-2-2-40,1-3-54,1-3-159</inkml:trace>
  <inkml:trace contextRef="#ctx0" brushRef="#br0" timeOffset="238016.2004">5086 14422 358,'0'0'153,"0"0"-117,0 0-9,0 0 30,0 0-39,0 0 18,0 0-2,3-3-31,-3 3 28,0 0-23,0 0-4,0 0 9,0 0-8,0 0-5,0 0 0,0 0 1,0 0-1,0 0 0,1 0 1,-1 0-3,0 0 5,0 0-3,0 0 0,0 0 6,0 0-7,0 0 1,2 0 0,-2 0 0,0 0 2,0 0-2,0 0 0,0 0 1,0 0-1,0 0 0,0 0 0,0 0-1,0 0 3,0-2-2,0 2 0,0 0 2,0 0-3,0 0 1,0 0 0,0 0-3,0 0 7,0 0-4,0 0 1,0 0 5,0 0-10,0 0 4,0 0 0,0 0 0,0 0 0,0 0 0,0 0 0,0 0 5,0 0-8,0 0 3,0 0 0,0 0-4,0 0 4,0 0 0,0 0-5,0 0 6,0 0-4,0 0-3,0 0-6,0 0-11,0 3-98,0 4-23,-8 4-136</inkml:trace>
  <inkml:trace contextRef="#ctx0" brushRef="#br0" timeOffset="238527.1696">4893 15085 389,'0'0'122,"0"0"-80,0 0 25,0 0 20,0 0-62,0 0-2,2-1-18,-2 1 7,0 0-6,0 0-6,0 0 0,0 0-2,0 0 2,0 0-47,0 0-67,0 0-220</inkml:trace>
  <inkml:trace contextRef="#ctx0" brushRef="#br0" timeOffset="238841.1491">5448 15005 235,'0'0'27,"0"0"4,0 0 10,0 0-12,0 0 3,0 0-24,6 7 31,-6-6-21,0-1-10,0 2 5,0-1-12,0 1-1,0 1 0,0 1-35,-3-2-40,-6-1-85</inkml:trace>
  <inkml:trace contextRef="#ctx0" brushRef="#br0" timeOffset="240215.8389">7294 14130 392,'0'0'56,"0"0"-49,0 0-7,0 0 0,0 0 18,0 0 24,-15 48 1,-3-22-26,-6-1-12,-6 2 12,-3 0-15,-6 2 3,-2 1-5,-4 2-3,3-5-44,-1-4-16,6-3 13,5-5 42,7-3 1,6-3 7,4 0 28,-3 0-7,9-1 7,0-2-4,9-1-24,0 0-9,1 8 2,16 2 7,13 3 9,8 3-1,4-1 29,3-2-27,4 0-10,0-2 11,1 0-11,-3 4 3,-3 1 3,-7 3-6,-7 0-1,-5 2 0,-6 0-23,-3-2 2,-8-2-40,-2-2-74,-1-5-72</inkml:trace>
  <inkml:trace contextRef="#ctx0" brushRef="#br0" timeOffset="241228.3598">7816 13969 385,'0'0'131,"0"0"-99,0 0-6,0 0 8,0 0-33,0 0-2,-10 40 1,5-7-4,5 11-6,0 5 16,0 3-6,0-4 4,7-3-4,8-5-3,6-8-1,6-3 2,10-8-6,8-7 8,13-7 0,8-6-2,7-1-2,-3-4 4,-1-17 0,-5-4 9,-7-4-6,-7 0 0,-11 1-2,-6-4 10,-8-1-4,-8-3-5,-4 0-2,-8-1 4,-5 1 9,0 2-10,-6-1 4,-12 5-3,0 5-4,-6 2-2,2 7-40,-4 3-115</inkml:trace>
  <inkml:trace contextRef="#ctx0" brushRef="#br0" timeOffset="241603.2475">8271 14005 496,'0'0'24,"0"0"-24,0 0-11,36 87 11,-24-39 7,-3 3 21,-2 4 11,-1-1-29,-3-3-4,-3 3 12,0-1 11,0-4 7,0-2-31,0-6 4,0-4-8,0-2-1,0-5-1,0-3-21,0-4-50,0-8-35,0-5-151</inkml:trace>
  <inkml:trace contextRef="#ctx0" brushRef="#br0" timeOffset="241939.0958">8675 14501 31,'0'0'170,"0"0"-101,0 0 11,5 92-29,-5-57-5,0 1-8,0-3 19,0-3-38,0-3-13,0-6-6,0-1-9,0-4-38,0-3-42,0-5-41</inkml:trace>
  <inkml:trace contextRef="#ctx0" brushRef="#br0" timeOffset="242489.348">9056 13835 574,'0'0'27,"0"0"-26,0 0-1,0 0-10,0 0 10,0 0 0,20 69 9,-12-21 50,3 9-48,-3 12 32,-3 9-17,-1 2-19,-2 2 22,-1-7-8,-1-6-15,2-6 5,-1-2-9,1-6-2,-1-3 0,1-6-3,1-2-26,0-6-19,4-7-65,-1-8-45,3-10-275</inkml:trace>
  <inkml:trace contextRef="#ctx0" brushRef="#br0" timeOffset="243214.3889">9594 13941 498,'0'0'92,"0"0"-41,0 0-14,0 0 21,0 0-29,0 0-13,-13-7-16,11 17-2,2 16 2,0 7 0,0 9-1,0 5 0,8 1 1,8-1 0,2-5 0,8-10-5,3-5 4,7-9-12,6-6 13,3-6 4,1-6-3,-1 0 1,-1-9 2,-2-16 3,0-6-7,-2-5 0,-7-8 3,-5 2 2,-8 0-4,-5 4-1,-8 2 2,-2 2-2,-4 1-6,-1 2-12,0 3-42,-1 5 21,-8 5-70,-3 8-67</inkml:trace>
  <inkml:trace contextRef="#ctx0" brushRef="#br0" timeOffset="243590.0803">9920 13970 296,'0'0'229,"0"0"-229,0 0-9,0 0-5,0 0 14,1 89 11,7-42 23,0 5 11,0 2-1,-4-4-31,1-2 4,-2-2-17,-3-4 0,3 0 8,-3-3-3,4-3-2,-4 0-3,0-3 5,0-4-12,0-5-1,0-5-54,0-6-28,0-9-147</inkml:trace>
  <inkml:trace contextRef="#ctx0" brushRef="#br0" timeOffset="244169.2404">10194 14420 395,'0'0'171,"0"0"-155,0 0-15,0 0-1,0 0 20,0 0-19,63-43 12,-50 43 8,2 0-20,-4 0 9,0 11-9,-3 9 4,-7 3 3,-1 2 0,0 7-8,-13-2-8,-8 0-21,-1-1 3,-2-6 11,6 0 15,0-5 6,4-3 1,4-2 21,3-5-18,5 0-10,1 0-1,1-3-6,0 0 7,10-2 6,13-3 3,3 0 7,7 0-1,3-11-5,0 0-9,4-3-1,-3 2 9,-2 0-23,-7 1 14,-1 4-47,-9 1 13,-2 1-51,-5-1-72,-3-1-57</inkml:trace>
  <inkml:trace contextRef="#ctx0" brushRef="#br0" timeOffset="244747.7153">10440 14039 611,'0'0'0,"0"0"-50,0 0 9,0 0 41,0 0 35,0 0-21,-4-4 3,4 4-4,0 0-2,1 0-11,13 0 5,8 1-11,3 4 6,8-1 0,3 3 2,0 0 2,2 1-1,0 2-3,-4 1-3,-1-1 3,4 2 5,-4-1 3,-1-2-1,-3-1-6,-2 5 0,-3-4 4,0 3-2,-8 0-5,-1 0 2,-7 3-1,-7 0 1,-1 6 0,0 1 25,-16 6 37,-7 2-43,-5 2 11,-5 2-19,-1 0-9,-2 3 3,2-1-4,1 0 12,3-1-13,0-4-22,4-1-17,4-6-23,3-4-50,6-6-73</inkml:trace>
  <inkml:trace contextRef="#ctx0" brushRef="#br0" timeOffset="245289.2139">11770 14165 387,'0'0'187,"0"0"-175,0 0-11,0 0 4,0 0-5,0 0 10,68-23-5,-29 14 23,0 1-18,0-1-5,-2 0 7,3 1-5,-7 3-14,1 0-51,-4 1-107,-9 2-239</inkml:trace>
  <inkml:trace contextRef="#ctx0" brushRef="#br0" timeOffset="245572.2331">11831 14341 577,'0'0'22,"0"0"-22,0 0-7,0 0-6,0 0 26,0 0-13,31 19 38,0-19-6,5 0 9,4 0-22,-1-3-8,3-5-7,0 2 4,-2 2-12,0 1 4,-4 1-33,-3-1 21,-6 0-70,-5 0-60,-7 0-166</inkml:trace>
  <inkml:trace contextRef="#ctx0" brushRef="#br0" timeOffset="247572.275">13485 13764 274,'0'0'92,"0"0"-70,0 0 19,0 0 13,0 0-36,0 0 0,22-6 10,-22 6-24,0 0 17,0 0 0,0 5-14,-19 13 56,-14 7-19,-14 7-25,-7 2-9,-3 1-2,-1-2-12,7-1 4,5-4-4,9-4-8,7-3 4,4-7 1,9-2 4,5-5-3,6-2 3,0-2 3,3-1-11,1-1 10,1 1-13,-1 1 14,2-1-2,0 6-16,2 2 18,16 6 0,1 0 2,8 1 14,6-1-8,8 1 2,3-2 5,3-1-8,0-4-7,-1 5 0,-4 0 0,-6 2 1,-6-1-1,-7-1 0,-3 2 0,-8-2-45,-3-1-30,-5-3-34,-1 2-13,-3-5-14</inkml:trace>
  <inkml:trace contextRef="#ctx0" brushRef="#br0" timeOffset="248330.3513">14178 13797 483,'0'0'31,"0"0"-26,0 0 14,0 0-13,0 0-8,-91-21 2,69 31 0,2 10 7,-1 6-2,3 11 1,0 7 3,1 5 5,3 6-8,6-2 5,4-4-10,4-3 2,3-9-3,17-6 0,10-10-1,3-6 5,6-8-4,1-7 1,6 0 0,1-15 10,0-13-10,1-5-1,-6-2 8,-9-5-5,-6 3-4,-11-1 1,-3 3 0,-7 0 5,-4 2-3,-2 4 2,-2-2 7,-18 4-11,-4 3-3,-4 5-9,-5 4-2,-2 5-27,0 4-59,0 4-178</inkml:trace>
  <inkml:trace contextRef="#ctx0" brushRef="#br0" timeOffset="248781.3595">14106 13553 587,'0'0'19,"0"0"-3,0 0-16,0 0 0,0 0 1,0 88 4,3-36 24,1 8-6,-2 2-8,4-1 11,-5-3-22,1-2-3,-2 3 9,0-2-6,0 0-4,0-5 0,-3-5 12,-3-6-16,0-3 5,-2-5-1,2-3 0,3-8-60,-1-7-11,4-7-104</inkml:trace>
  <inkml:trace contextRef="#ctx0" brushRef="#br0" timeOffset="249130.3893">14522 14130 519,'0'0'9,"0"0"-9,0 0-6,0 0 6,0 0 36,4 100-35,-4-69 5,0-4 3,0-2 0,0-2-5,0-2-4,0-3-21,0-2-37,0-3-110</inkml:trace>
  <inkml:trace contextRef="#ctx0" brushRef="#br0" timeOffset="249871.603">14892 13539 422,'0'0'127,"0"0"-101,0 0-26,0 0 8,0 0-2,0 0-6,0 0 0,1 0-6,1 0 6,1 7 14,0 0 6,0-3 0,0 1-13,0-2-1,-1-1-6,-1-1 5,1-1-5,-2 0 8,0 0 1,0 0 13,0 0-16,0 0 1,0 0-4,0 0 5,0 0-11,0 0 3,0 0-41,0 0-32,0 0-176</inkml:trace>
  <inkml:trace contextRef="#ctx0" brushRef="#br0" timeOffset="252536.3559">14922 13541 372,'0'0'38,"0"0"32,0 0-29,0 0 23,0 0-7,0 0-32,0-7 15,0 7-20,0 0-7,0 0 3,0 0-11,0 0-5,0 0 0,0 16-13,4 13 9,4 13 6,-1 7-2,3 12 21,-3 0-19,0 1 1,-2-1 2,-2-4 2,0 0-14,-3 2 7,0-5 0,0-3 1,0-9 1,0-6 2,0-3-4,0-4 4,0-3-8,0-5 4,0-5-12,0-4-28,0-6-53,0-6-68,0 0-168</inkml:trace>
  <inkml:trace contextRef="#ctx0" brushRef="#br0" timeOffset="253370.5601">15522 13717 427,'0'0'42,"0"0"-20,0 0 13,0 0-32,0 0 27,-88 44-30,76-13-7,0 5 7,0 5 3,3 2 5,-3 0 18,8-4-22,4-1-4,0-5 0,3-4-1,16-6-9,5-3 9,7-8 1,6-3 8,5-7-8,4-2 0,1 0 1,0-18 4,-5-8 3,-1-2-8,-4-6 1,-8 1 5,-4 0-5,-8 2 9,-8-1 1,-7 4-9,-2-3 19,0 0 10,-17 0-18,-5 3 3,-5 1-16,-4 4 7,-5 5-7,-3 4-14,2 4-48,1 6-14,7 0-60,4 4-160</inkml:trace>
  <inkml:trace contextRef="#ctx0" brushRef="#br0" timeOffset="253774.368">15632 13518 214,'0'0'161,"0"0"-122,0 0-39,0 0 33,-6 88 9,6-49-10,0 3-12,0 2-15,0 4 21,3 0-15,3 1-1,-5 0-8,-1 4 5,0 1-8,0 2 1,0-2 0,0-6 3,-1-5 1,-1-5-8,2-5-5,-1-4-66,-2-8-82,3-6-193</inkml:trace>
  <inkml:trace contextRef="#ctx0" brushRef="#br0" timeOffset="254326.3718">15942 14070 617,'0'0'65,"0"0"-57,0 0-1,0 0-7,0 0 0,0 0 4,86-52-4,-69 52 0,4 0 2,-3 8-5,-2 8 5,-5 2-2,-5 3 0,-6 7-1,0-2-4,-12 4-26,-12-2 4,-1-6 23,2 1-16,1-2 16,4-1-4,3-1-34,2-2 28,7-5 14,4-1 0,2-4-2,0-1 10,15 0 1,6-3 25,8-3-19,5 0 0,6-3-6,-3-9-8,1-5-2,-4 1-4,-1-1-49,-6 1-58,-7 1-260</inkml:trace>
  <inkml:trace contextRef="#ctx0" brushRef="#br0" timeOffset="254871.3716">16428 13702 655,'0'0'53,"0"0"-43,0 0-10,0 0 3,0 0-2,0 0 8,-7-1-9,12 1 0,13 3-6,4 5 12,5 1-8,2-2 2,3-1 0,1 2 3,0-3-2,-2 3-1,0 0 1,-1-1 4,0 1-5,-4-1 0,-4-1-1,-3 0-6,-5-1 7,-3-1 0,-3 2-2,-5-1 5,-1 1-3,-2 3 0,0 3-6,0 1 3,-17 7 6,-7 5 10,-6 4 3,-4 5-4,0 4-8,1 0-4,6-1 12,-1-1-12,2-1 0,3-5-20,2-4-21,3-5-71,-2-4-126</inkml:trace>
  <inkml:trace contextRef="#ctx0" brushRef="#br0" timeOffset="255822.3556">18004 13662 285,'0'0'169,"0"0"-137,0 0-10,0 0-10,0 0 7,0 0 55,-21 43-45,2-23 9,-4 2-12,-5 1-25,-3 3 25,-6 1-26,3-2 8,-2 1-3,1-5-2,5-4-3,8-6 0,7-1 12,3-4-17,8-2 5,2-4 0,2 1-1,0-1-1,0 0-10,0 2 11,0 3-22,0 2 18,13 4 5,4 0 0,5 5 10,8-1-10,6 1 0,10-2 2,8-2 6,6-3-11,4 3 3,-3 2-25,-7 1 0,-12-1 18,-12-1 6,-10-3-32,-8-1-49,-3-2-38,-7-2-148</inkml:trace>
  <inkml:trace contextRef="#ctx0" brushRef="#br0" timeOffset="257753.3553">18626 13487 342,'0'0'59,"0"0"-7,0 0-11,0 0 1,0 0 8,0-83-34,11 68 10,1 2-4,0 2-3,1 1 7,5-1-20,1 2-1,4 0-1,4 2-2,1 2-4,0 5 2,-2 0 0,0 0-6,3 13 9,-3 8-3,3 8 0,3 9-5,-4 5 4,-1 6-4,-3 1 4,-5 2-1,-3-3 2,2 0 0,2-9 0,5-1 3,2-5-3,4-6 0,1-2 1,2-6-4,2-4 8,2-4-5,0-3 3,-1-4 6,-1-5-10,-2 0 1,-2 0-51,-2-14-61,-7-3-188</inkml:trace>
  <inkml:trace contextRef="#ctx0" brushRef="#br0" timeOffset="258254.1794">19299 13350 468,'0'0'90,"0"0"-53,0 0-25,0 0 11,0 0 16,0 0-35,-37 86 5,14-35 16,-2 5-22,-6 1 34,0-3-29,-2-4-7,0-4 8,0 0-3,0-4-12,0-2-19,-2 0-28,4-6 46,5-4-7,5-4-42,8-3-18,4-7-143</inkml:trace>
  <inkml:trace contextRef="#ctx0" brushRef="#br0" timeOffset="258719.3823">19759 13740 502,'0'0'54,"0"0"-54,0 0 0,0 0 5,0 0-3,48 99 8,-44-67-1,-1-2 11,-1 2 24,-2-3-19,1 2-24,-1-3 5,3 0-6,-2-2-21,2-3-26,0-4-57,-1-5-129</inkml:trace>
  <inkml:trace contextRef="#ctx0" brushRef="#br0" timeOffset="259355.5144">20156 13211 288,'0'0'284,"0"0"-243,0 0-27,0 0-14,0 0-7,0 0 7,12 61 2,-5-12 17,4 10 30,0 4-30,-2 8 4,1 3 0,-3 1-21,-3 2 37,1-5-15,1-7-24,1-3 15,0-4-13,1-3-2,-3-4 0,-2-6-26,-3-6-21,0-6-32,0-12-52,0-9-85</inkml:trace>
  <inkml:trace contextRef="#ctx0" brushRef="#br0" timeOffset="260188.3796">20599 13387 214,'0'0'37,"0"0"6,0 0 35,76-79-17,-57 65-25,3 5 8,0 2-42,1 2 15,4 2 25,0 3-40,0 0 14,3 2-16,0 16 3,1 11 13,-1 5-14,-4 7 5,-6 5 2,-4 3-6,-2 0 16,2 0-19,-1-5 0,5-2 14,3-4-13,2-5 6,4-3 20,3-2-20,-1-5 3,0-4-10,1-6 10,1-5-3,2-7-7,1-1-7,-5 0-62,-2-15-93,-8-4-153</inkml:trace>
  <inkml:trace contextRef="#ctx0" brushRef="#br0" timeOffset="260713.301">21378 13214 306,'0'0'156,"0"0"-102,0 0 9,0 0-15,0 0-16,0 0-11,-39 49-15,12-12-6,-4 8 17,-2 5-9,-2 5-3,1-2-5,0 5 3,-3 0-1,-1-1-2,-1-1 0,0-4 2,8-11 0,4-3-2,7-4 0,6-8-15,1-3 11,7-5-61,6-7-31,0-8-99</inkml:trace>
  <inkml:trace contextRef="#ctx0" brushRef="#br0" timeOffset="261502.4029">21734 13761 440,'0'0'76,"0"0"-51,0 0-25,0 0 5,0 0 11,0 0-12,63-59 16,-42 55 11,3 4-19,-4 0 0,3 0-12,-7 14 0,-3 8 4,-6 4 4,-7 0-8,0 3 11,-15 0-11,-8-2-1,-5-1-19,1-4 11,5-2 3,8-2 0,3-3 6,4-2-4,6-1 4,1-3-3,0 2-1,0-4 3,9-4-5,13-1 12,10-2-3,8 0-3,6 0 5,5-8-5,-2-1 0,-1 0-15,-3-1-48,-6-1-182</inkml:trace>
  <inkml:trace contextRef="#ctx0" brushRef="#br0" timeOffset="262096.3619">22349 13373 663,'0'0'105,"0"0"-86,0 0-18,0 0 0,0 0-1,0 0-3,7-3-16,14 13 19,5 2-2,4 0 5,1 0-3,3 2 0,-3-1 4,-2-2-8,1 1 4,-3-2 0,1-1 7,0 2-6,-1 0 0,0-1-1,-2 1 4,-2-1-7,-4 1 3,-3-1 0,-5-1-1,-2 0 1,-5 2 0,-2-2 0,-2 2 4,0-1-5,-3 5 2,-15 3-1,-9 4 21,-7 6-18,-11 5 4,0 1-7,-1 2 7,1-1-8,3-3 1,1-1 0,2 0-2,1-3 2,7-1-19,3-3-23,4-1-77,2-5-84</inkml:trace>
  <inkml:trace contextRef="#ctx0" brushRef="#br0" timeOffset="266981.892">6488 13600 216,'0'0'104,"0"0"-72,0 0-3,0 0 36,0 0-3,0 0-15,0 0-9,0 0-29,0 0 10,0 0-19,0 0 1,0 0-5,0 0 3,0 1 1,0 10-7,3 3 5,0 2 2,3 4 5,-3 2-5,5 6 18,-3 3-14,0 5-4,1 0 0,-3 2 11,1-1-11,-1-1 0,-1 0 3,1 2-3,1 1 6,-1 5-5,-3 1 0,0 0 0,3 0-2,-3-4-8,0-5 9,0-1 7,0-2-6,2-3 2,-1-1-3,-1 3-1,3-3 1,0 3-1,-1 0 1,1-1 9,-2 1-9,1-1 0,-1 0 11,1-1-4,-1 1-10,2 0 3,-2-2 0,2 0 3,0-2-3,2-1 0,-2 1 2,0-3 2,0 3-6,0-3 2,-1 3 0,-2-1-8,0-1 12,0 2-4,0-2 0,1-4 6,1-3-8,2-2 2,0-2-3,-1-2-1,0 0 8,0-4 1,-1 0-5,-2 0-1,0-2 1,0-3 0,0-2 3,0 1-6,1-2 3,-1 1 0,2-1-5,-2 0 10,0 0-7,0 0 2,3 0 0,0 0-9,7 0 9,-1 0 0,5 0 11,2 0-1,8 0-9,1-1-1,2-4-5,3 0 0,-3-2 5,4 1 0,-1 1-10,1-2 5,2 1 5,2-1 0,0 1 0,1 1-11,3 1 11,-2 1 0,-1 3-4,1 0 4,-1 0-2,1 0 0,2 0 4,3 0-4,1 0 2,1 0 0,0 0 0,0 0 0,-3 0 0,1 0 1,3 0 0,-2 0-2,2 0 1,4 0 0,-1 0-1,1 0 2,5 0-1,-1 0 2,0 0 2,0 0-8,-1 0 1,1 3 3,-1 0 1,8-3-1,2 0 1,6 0-6,-1 0 7,1-5-2,-4-1 0,-4-1 1,-6 1 0,-2 1 0,-3 0-1,-4 4 0,-2-2 0,-1 3-1,0-1 0,1-2 1,3 1-1,5-1 4,6-3-1,-2 1-2,2 0 4,-1-1-8,-5 2 4,0 0 0,-5 2-9,-4 2 9,4 0 0,-3 0 0,3 0 7,4 0-10,2 0 3,6 0 0,0-1-2,-1 0 5,0 1-3,-2-2 0,3 2 1,-1 0-2,-1 0 0,4 0 1,4 0-4,5 0 4,7-1 0,0-4 2,-1 0 7,4-2-18,1-2 9,1 0 0,1 0 0,1 1 0,-3-1 0,-3 2 0,-2-2 6,-5 1-7,1 1 1,-2-2 0,0 1-2,7-1 4,-1 0-1,2 0-1,-4 0 0,-6 2-6,1-3 4,-4 4 2,1 1 2,1-3 0,-2 3-2,0-2 0,-1 1 7,-2-2-7,5 1 0,-2-1 0,-1-1-5,-2 0 5,0 2 0,-6-1-1,5 2 9,-2 0-8,0 2 0,-1-3-4,1 1-1,-4-1 5,1-1 0,0 1 0,-1 1 0,1 1 0,0 1 0,-1-1 4,-3 3-8,-2-3 4,-3 3 0,0 1 1,-1-2 5,-2 1-6,1-1 0,-1 2 2,-1-1-7,-2 2 5,3 0 0,1-1-4,3-2 7,9-2-3,2 1 1,3 1 3,0 0-8,-3 0 1,0 1 3,1 1 2,2-3-2,1 3 0,6 0-3,-1-1 8,1-1-9,1 2 4,-2-1 0,0 1 2,-1-1 2,2 1-4,-5 1 0,-4 0-2,-1 0 0,1 0 2,4 0 0,3 0 2,2 0-2,-1 0 0,-1 0-3,1-4 4,2 3-6,2-2 5,-2 0 0,-2 3 5,-4 0-4,-2 0 2,-3 0-3,-3 0 0,0 0-3,1 0 2,0 0 1,1 0 0,4 0 1,-1 2-1,6-1 0,4-1 0,1 0-3,-2 0-12,0 0 10,-1 0-2,4 0 8,-2 0-1,0 0 0,3-4 2,-4-1-4,-2-1 2,0 1 0,-1 3 1,-1-3-1,-4 4 0,-2-1-1,1 0 5,1 2-10,3 0 6,4 0 0,-2 0 2,-2 0-2,0 0 0,0 0 0,1 0 4,2 0-7,3 0 3,-2 0 0,-2 4 3,0-1-3,-1 0 1,1-2-1,0 0 6,1 1-12,0-1 6,-3 1 0,3-1 2,5 1-1,-1 1-1,0-1 0,-4-1 4,2-1-9,5 0 4,4 0 1,4 0-2,1 0 2,-1 0 0,0 0 2,-3 0 1,-3 2-3,0-2 0,-4 1-3,1 1 3,3-1 0,4 0 0,1-1-1,1 0 5,-2 0-4,2 0 0,1 0-4,1 0 3,-1 0 1,-1 0 0,-1 0 3,-1 0-3,-2 0 0,-2 0-1,-1-2 4,-1 0-7,6-1 4,3-1 0,-1-1 0,0 0 4,-3 1-5,3-2 1,-3 1 0,0-1-3,-2 2 3,-5 0 0,0 0-3,-3 1 7,1 0-4,-3 0 0,-3 2 3,-4-2-3,-5 2 0,0-1 0,-3 0 0,0-1 0,-5 2 0,1-2 0,-5 1-3,-6-1 2,-2 1 1,-7-2 0,-6 1-1,-6 0 2,-6 2-1,-6-1 3,-2 2 3,-2 0 21,0 0-5,0 0-19,1-1 11,2-1-14,2 1 0,-2-2 0,2 0 2,-3 0-3,1-2 1,-2 1 0,2-2 21,2-2-17,-2-2 0,2-2 1,2-1-1,-3-1-4,-1-4 0,0-2 0,0-4 1,0-3 1,0-5-2,3-6 1,0-2 1,-1-5-3,-4-4 1,-1 0-7,0-1 7,0 4 1,0 2 5,0 6 28,0 2-30,5 1 13,7 1-10,2-6-2,-1 1-2,0 2 1,-6 1-4,-2 1 19,-4 4-13,-1-1-3,0 1-3,0 0 5,0 4-9,0 1 9,0 4-5,0 2 0,0 2 3,-3 3-3,-1 2 0,1 1 0,0 1-3,1 1 3,2 1 0,-2-2 0,2 4 4,-3-4-6,3 2 2,0 1 0,0 1-1,0-1 1,0 2 0,-2-2-1,2-2-10,-1 0 6,-1-2 3,1 0-3,-1-3 0,-1 0 5,0-1 0,1 1 0,-1 0 0,3 2-3,-1-2-9,1 0-47,-2 3 41,1 0-22,-3 3 31,2 1-4,2 2 19,0 2-6,0 2 7,-1-1 3,1 3-14,-2 0 4,1 0-26,1 0-3,0 0-39,0 0 1,0 2 41,-2 5 10,-1 4-1,2-4-48,-5 1-116</inkml:trace>
  <inkml:trace contextRef="#ctx0" brushRef="#br0" timeOffset="271316.3748">6615 13546 289,'0'0'38,"0"0"-29,0 0 31,0 0-35,0 0 1,0 0 13,0 0-18,48-11 38,-37 10-13,6-1-6,2 1-3,5-4-6,10-1-11,2-3 0,2 0 6,1-1-11,-1-1 6,-2 2-1,6 1 4,2-1-3,3 0-1,3 2 0,-3-2 4,2 0-7,-4 3 3,1 0 0,-1 1 1,-1 1-1,3-1-1,2 1 1,6-3-16,6 2 4,6-4 6,5-3 6,9-2 0,5 0-1,4-2 1,10 1 0,-5 0-4,1-2 3,-4 4-1,-4 2 2,-7 2-3,-5 3 5,-9 0-2,-4 2 0,-1-1-3,3-1 2,2 0 0,1 0 1,2 1-5,2 2 9,4-1-4,0 4 0,2-1 3,-2 1-7,1 0 4,1-2 0,1 1-3,-3 1 6,2 0-1,-2-2 0,3-3 3,2 1-10,2-3 5,-1-4 0,0 2-1,2 0 7,-1 1 5,-2 2-4,-1 0 2,-6 2-8,-2-4-1,-1 3 1,-1 1 1,0-2 1,-5 3-3,1-2 5,-3 2-2,-5-1-6,-1-2 3,-5 1 0,-1 1 1,-5 1-1,-3 1 0,-4 1-2,3 0 9,-2-1-7,0 1 0,3 1 0,-1-4-4,-1 3 4,0-2 0,-2 1 0,0 1 0,0-1-1,5 1-2,3-2 3,2-2 3,0 1-2,2-2-1,1 2 3,-4-3 1,3 3-4,-5 2 0,-1-1 1,1 2-1,-1-1 4,2-2-3,1 2-1,3 1 3,-2 1-3,6-2 0,2 0 1,7 0-5,5 0 4,4-4 0,0 5 0,-3 1 5,6 0-5,0 0 0,5 0-4,4 0 3,-3 0 1,3 0 0,-2 0 3,0 0-1,-1 0-2,1-2 0,1-1 2,-1 0-11,7 0 11,-2 0-2,1 0 3,-2-1-1,-3-3-2,2 2 0,-1-3-1,-5 2 1,-6 0 0,-6 3 0,-5 0-1,-2 2 5,-3-1-4,-2 2 0,-6 0 1,0-2-3,0 2 2,1-1 0,4 1-1,2 0 4,0 0-3,-2 0 0,1 0-1,-2 0-1,1-3-3,5 1 5,0-1 4,2 2-2,-2 1-2,0 0 0,-2 0-2,0 0 2,0 0-3,1 0 6,2 0-3,-1 0 2,-2-1-2,1 1 0,-1-2-1,5 2 1,1 0-2,-1 0 2,1 0 0,-3-1 0,4-1 0,-1 0 0,2-1 4,3 2-5,1-2 1,1-2 0,-2 3-2,0-2 4,-3-1-2,1 1 0,-3 0-5,-2-1 5,-3 1-2,-2-1 2,-4 2-6,2 2 11,-2 1-5,1-2 0,-4 1-1,-2-1-1,-2-1 2,-2 2 0,0 1-5,-2 0 9,3-2-4,-2 2 1,1-2 4,-5 1-7,0 1 2,-1-1 0,-1 1-3,5 0 3,-3 0 0,1-2 2,3 1 0,-3-1-2,4-1 0,0 3 0,3 0-2,2 0 3,-1 0-1,2 0 0,1 0-1,2 0 1,0 0 0,1 0 0,-1 0-7,-3 0 14,2 0-7,0 0 0,1 0-2,3 2 1,2-2 1,0 0 0,-1 0-1,-4 0 3,-3 1-2,-1 2 0,-2 0 0,-1-2 0,-1 3-1,-1-3-2,-2-1-2,2 0 4,-1 0-3,-2 0-4,-2 0-6,0 0 10,-2 0 2,1 0-1,-1 0-2,3 0 5,-1 0 0,-2 0-4,2 0 4,-3 0-3,3 0-1,-1 0-4,0 0 4,1 0 4,1 0 0,0 0-4,1 2 7,2 1-3,0 0 0,3 0-1,-3 1 0,3 1 1,-2 1 0,-1-2-1,3 0 1,1 3 0,-3-1 0,1 0-11,-2-2 10,-4 3-6,0-3 4,3 2-1,-3-1-3,1-2 4,0 1-10,-1-1-13,-2 0 21,-4 0 0,-2-2 0,1-1-1,-2 0 6,-1 0 0,0 0 2,-1 0-1,-1 0-2,-3 0 0,0 0 0,-2 0-4,-3 0 3,-4 0 2,0 0 0,-4 0-4,-4 0 4,1 0 0,-3 0 0,-1 0-2,-1 0 2,-3 0 0,1 0 0,2 0-5,0 0 3,2 0 2,1 0 0,2 0-1,0 0 2,1 0-1,1 2 1,-2-2 4,-1 2-10,-1 1 5,-1-3 0,2 3 5,1-1-2,4 1 7,8-1 6,4 1 8,8-3-9,5 0-15,3 0 0,8 0 7,1 0-7,3 2 0,-1 1 2,-1 1 0,0 0-2,1 3 0,-3-1 0,-2 1 0,-3 3 0,-1-2 0,1 3-1,-2 1 1,-3-2 0,-1 2-5,-2-3 5,-4 4-1,-4-5 4,-3 2-6,-2-1 3,-2-5-27,-4 1 25,-4-2 2,-5-3-2,-4 0-9,-3 0 10,0 0-11,0 0 12,0 1-24,0-1 24,0 0-4,0 0 9,0 0-5,2 0 1,0 2 0,-1 1 6,1-2-2,-1-1-5,1 3 0,-2 0 8,1 0-8,2 3 9,0-1-6,0 0 12,0 0-7,3 0-4,-2-2-4,2 0 6,3 0 1,-4-2-7,-2-1 2,1 2 3,-2-2-5,-2 0-97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21:30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7291 5738,'0'-23,"0"-1,0 1,-24 23,1 0,-1 0,1 0,-1 0,1 0,-1 23,1-23,-24 24,47-1,-47-23,23 24,0-1,1 1,-1-1,1-23,-1 24,24-1,-23 1,23-1,0 1,0-1,0 1,0-1,0 1,0-1,0 1,0-1,47 1,-24 0,1-1,23 1,-23-1,-24 1,23-24,-23 23,0 1,0-1,0 1,-23-24,23 23,-24 1,0-24,1 23,-1 1,1-1,-1 1,24-1,-23 1,23-1,0 1,0-1,0 24,-24-23,24 23,0 0,-23 0,23 0,-24 0,24 71,-23-48,-1-23,24 0,0 24,0-24,-23 0,46 47,-23-70,24-1,-1-23,1-23,23 23,0-24,-24 1,24-1,1 0,-25 1,1-1,-1 24,1-23,-1 23</inkml:trace>
  <inkml:trace contextRef="#ctx0" brushRef="#br0" timeOffset="12437.3306">24318 3716,'0'0,"0"-24,0 1,24 23,-1 23,1 1,-24-1,0 1,0 23,0 0,0 0,23 0,-23-24,0 24,0-23,24 23,-24 0,0-24,0 24,0-23</inkml:trace>
  <inkml:trace contextRef="#ctx0" brushRef="#br0" timeOffset="12847.1184">24412 3904,'0'0,"0"-24,0 1,24-1,23 24,-24 0,24 0,0 0,-23 0,46 0,-46 0,-1-23,1 23,0 0,-1-24,1 24,-24-23,0-1,0 1,0 46,0 1,0-1,0 24,0 0,0-23,-24 23,24-24,0 1,0 23,0-24,0 1,0 23</inkml:trace>
  <inkml:trace contextRef="#ctx0" brushRef="#br0" timeOffset="13086.1378">25165 3810,'0'0,"0"-24,23 24,1 0,-1-23,24 23,0 0,-23 0,-1 0,25 0,-25 0</inkml:trace>
  <inkml:trace contextRef="#ctx0" brushRef="#br0" timeOffset="13269.9874">25212 3998,'-47'23,"94"-46,-94 70,94-47,0 0,0 0,-24 0,24 0,1 0,-25 0</inkml:trace>
  <inkml:trace contextRef="#ctx0" brushRef="#br0" timeOffset="13628.0296">26223 3574,'-23'-47,"23"71,0-1,-24 1,24 0,0 23,0 0,0 0,0 0,0 0,0 0,0 0,0-24,0 24,0-23,0-1,0 1</inkml:trace>
  <inkml:trace contextRef="#ctx0" brushRef="#br0" timeOffset="14009.027">26176 3974,'0'-23,"0"-1,0 1,24 23,-1 0,24 0,-23-24,23 24,-24 0,1 0,23 0,0 0,-24-23,1 23,-1-24,1 1,-1-1,-23 1,24-1,-24 1,0-1,0 1,0-1,0 1,0 46,0 1,0-1,0 1,0 23,0-24,-24 24,24 0,0 0,0-23,0 46,0-46,24-1</inkml:trace>
  <inkml:trace contextRef="#ctx0" brushRef="#br0" timeOffset="14199.0367">26858 4045,'0'23,"0"1,0-1,0 1,0-1,0 1,0-1</inkml:trace>
  <inkml:trace contextRef="#ctx0" brushRef="#br0" timeOffset="14751.2735">27940 3763,'-24'0,"24"23,-23-23,-1 24,1-1,-1 1,-23-1,24 24,-1-23,-23-1,24 24,-24-23,23-24,1 23,-1 1,1-1</inkml:trace>
  <inkml:trace contextRef="#ctx0" brushRef="#br0" timeOffset="14978.0462">27493 3810,'0'0,"24"0,-1 23,1-23,-24 24,0-1,23 24,1-23,-24 23,23-24,1 1,-1-1,1 1,-1 23,1-47,-1 23</inkml:trace>
  <inkml:trace contextRef="#ctx0" brushRef="#br0" timeOffset="15453.1315">27940 3716,'0'-24,"0"48,-24-95,1 48,23-25,-47 25,23-1,-23 1,24-1,-1 24,-23 0,0 0,24 24,-24-1,0 1,0 23,0 0,0 24,0-24,23 23,0 1,1-24,23 70,23-70,-23-23,48 23,-25-24,24 1,0 0,47-24,-47 0,47 0,-23-24,-1 0,-23 1,24-1,0 1,-24-24,-24 0,1 0,-1 0,1-71,-48 71,1 0,-1 24,1-24,-24 23,-24 1,24 23,0-24,23 24</inkml:trace>
  <inkml:trace contextRef="#ctx0" brushRef="#br0" timeOffset="15907.4901">28834 3527,'0'0,"23"0,-23 24,-23-1,23 25,0-25,-24 48,24-48,-23 24,23 0,0 0,0 47,0-47,0-23,0-1,0 24,23-23</inkml:trace>
  <inkml:trace contextRef="#ctx0" brushRef="#br0" timeOffset="16295.0481">28787 3904,'0'0,"0"-24,23 24,1-23,-1 23,24 0,0 0,-23 0,-1 0,1-24,23 24,-24 0,1-23,23-1,-24 24,25-23,-25-1,1 1,-24-1,23 1,1-1,-24 1,0-1,-24 0,1 24,23 24,-24 0,1 23,23-24,0 24,0 0,0 0,0 0,0-23,0 23,0 0,23 0,-23-24,24 1,-24-1</inkml:trace>
  <inkml:trace contextRef="#ctx0" brushRef="#br0" timeOffset="16658.4441">29445 4115,'0'-23,"0"46,24-70,-24 24,23-1,1 1,-24-1,23 24,1-23,-1 23,1 23,-24 1,23-1,-23 1,0 23,0-24,-23 1,23-1,-24 1,1-1,-1 1,1 0,23-1,0 1,23-24,1 23,-1-23,24 0,0 0,0 0,24 0,-24 0,24 0</inkml:trace>
  <inkml:trace contextRef="#ctx0" brushRef="#br0" timeOffset="19822.6856">7126 9384,'-23'0,"46"23,1-23,-1 0,24 0,-23 0,23-23,0 23,0 0,-24-24,24 24,0 0,0 0,-23-23,23 23,24 0,-24 0,0-24,0 24,0 0,0 0,-24-24,24 24,0 0,-23-23,23 23,0 0,0 0,-24-24,25 24,-1 0,0 0,0 0,0 0,0-23,0 23,0 0,-24 0,24-24,0 24,-23 0,23 0,0-23,-24 23,25 0,-1 0,-24 0,1 0,23-24,-24 24,48 0,-48 0,24 0,-23 0,23 0,-24 0,1 0,23 0,-24 0,24 0,-23 0,-1 0,25 0,-25-23,1 23,-1 0,24 0,-23-24,-1 24,1 0,-1 0,1 0,-1 0,1 0,-1 0,-23 24</inkml:trace>
  <inkml:trace contextRef="#ctx0" brushRef="#br0" timeOffset="37000.0388">25612 10418,'0'24,"0"-1,0 1,0 23,0-24,0 1,23 23,-23 0,24-23,-24 46,0-46,0 46,0-46,0 23,0 47,0-71,0 24,0-23,0 23,0 0,0-23,0-1,0 1,0-1,23-23</inkml:trace>
  <inkml:trace contextRef="#ctx0" brushRef="#br0" timeOffset="37767.8014">26035 10559,'0'-23,"0"46,0 1,0 23,24-23,-24-1,0 1,0 23,0-24,23 1,1 23,-1-24,1-23,-1 24,-23-1,47-23,-23 0,-1 0,1-23,-1-1,1 1,-1-1,1 1,-24-24,23 0,-23 23,24 1,-24-1,0-23,0 23,0 1,0-1,0 1</inkml:trace>
  <inkml:trace contextRef="#ctx0" brushRef="#br0" timeOffset="38113.0513">26317 10795,'0'0,"24"0,-48 23,1 1,23-1,0 1,0-1,0 1,0-1,0 1,0-1,0 1,0-1,0 1,23-1,-23 1</inkml:trace>
  <inkml:trace contextRef="#ctx0" brushRef="#br0" timeOffset="38417.7416">26505 10865,'24'0,"-1"0,-23 24,0-1,0 24,0 0,0-23,0-1,0 1,0-1,0 1,0-1,0 1,0-1,-23 1,-1 0</inkml:trace>
  <inkml:trace contextRef="#ctx0" brushRef="#br0" timeOffset="38819.0714">26341 10748,'0'0,"0"-24,0 48,-24-24,24 23,0 1,0-1,0 1</inkml:trace>
  <inkml:trace contextRef="#ctx0" brushRef="#br0" timeOffset="39649.0627">26223 10677,'0'24,"0"-1,0 1,24-1,-24 1,23-24,-23 47,0-24,0 1,0-1</inkml:trace>
  <inkml:trace contextRef="#ctx0" brushRef="#br0" timeOffset="40311.0549">26764 10559,'0'0,"-23"0,46 0,-23 24,24-24,-1 0,1 24,-1-24,1 23,-1-23,24 0,-47 24,47-24,-23 23,-1-23,1 0,-1 0,1 0,-24 24,23-24,-23 23,-23 1,-1-1,1 1,-1-24,1 23,-1 1,-23-1,24 1,-24 23,23-24,1-23,-1 24,24-1</inkml:trace>
  <inkml:trace contextRef="#ctx0" brushRef="#br0" timeOffset="40730.543">27446 10677,'24'0,"-1"0,1 0,-1 0,1 0,-1 0,1 0,-1 0,1 0,-1 0,24 0</inkml:trace>
  <inkml:trace contextRef="#ctx0" brushRef="#br0" timeOffset="40921.0814">27470 10865,'0'0,"0"24,23-24,1 0,-1 0,1 0,23-24,0 24,-24 0,24 0,0-23,0 23,-23-24,23 24</inkml:trace>
  <inkml:trace contextRef="#ctx0" brushRef="#br0" timeOffset="44995.0565">28293 10536,'0'-24,"0"1,0 46,0 1,0-1,0 25,0-25,0 24,0-23,0 23,0 0,0 0,0-24,0 24,0 0,0 0,0-23,0-1,0 1,0 23,0-24,0 1</inkml:trace>
  <inkml:trace contextRef="#ctx0" brushRef="#br0" timeOffset="45984.0434">28904 10583,'-23'0,"-1"0,24 24,-23-24,-1 23,1-23,-1 24,1-1,23 1,-47-1,23 24,24-23,0-1,0 24,0 0,24-23,-1-1,1 1,-1-1,1-23,-1 24,1-24,-1 0,24 0,0-24,-47 1,47 23,-47-24,24 1,-1-1,-23-23,0 24,0-1,0 1,0-24,-23 23,-1 1,24-1,-23 1,-1-1</inkml:trace>
  <inkml:trace contextRef="#ctx0" brushRef="#br0" timeOffset="47715.9285">28904 10418,'-23'0,"-1"0,24 24,-23-24,23 23,0 1,0 23,0-24,0 1,0 23,0-23,23 23,-23-24,24 24,-1 0,-23-23,0 23,0 0,24-24,-24 1,0 23,0-24,0 1,0-1,0 1</inkml:trace>
  <inkml:trace contextRef="#ctx0" brushRef="#br0" timeOffset="48451.9157">29281 10912,'0'24,"0"-1,0 1,0-1,0 1</inkml:trace>
  <inkml:trace contextRef="#ctx0" brushRef="#br0" timeOffset="48690.0698">29281 10983,'0'-24,"0"48,0-1,0 1,0-1,0 1,23-1,-23 1,24-1</inkml:trace>
  <inkml:trace contextRef="#ctx0" brushRef="#br0" timeOffset="49202.0605">29445 10630,'24'0,"-1"0,1 0,-1 24,1-24,23 23,-24-23,24 24,-23-24,23 0,0 23,-24-23,1 24,0-24,-1 23,-23 1,0-1,0 1,-23-1,-1-23,0 24,-23-1,0 1,24-1,-1-23,1 24,-24-1,23 1,1-1,23 1</inkml:trace>
  <inkml:trace contextRef="#ctx0" brushRef="#br0" timeOffset="49578.063">30645 10607,'0'0,"0"23,-24 1,24-1,-47 1,47-1,-70 1,46 23,0-24,-23 1,24-1,-1 1,1-1,-1 1,1-1,23 1,-24-1</inkml:trace>
  <inkml:trace contextRef="#ctx0" brushRef="#br0" timeOffset="49881.3603">30292 10701,'0'0,"23"0,-23-24,24 24,-1 24,1-24,-1 23,-23 1,24-1,-1 1,1-1,0 1,-24-1,23 1,1-1,-24 1,23-1,-23 1,0-1,24 1,-1-24</inkml:trace>
  <inkml:trace contextRef="#ctx0" brushRef="#br0" timeOffset="50373.043">30739 10465,'0'-23,"0"46,-47-46,23 23,24-24,-47 24,47-23,-23 23,-1 0,-23 0,24 23,-1 1,0-24,-23 47,24-24,-24 24,23 1,1-1,-1 0,-23 0,47 0,0 23,-23-46,23 46,0-46,23 23,-23-24,0 1,24 23,-1-47,1 23,-24 1,47-24,-24 0,24 0,-23 0,-1-24,25 1,-25 23,24-47,0 23,0 1,24-24,-48 0,1 0,23 0,-24 0,-23 0,0 0,0 23,0-23,-23 24,-1-25,1 25</inkml:trace>
  <inkml:trace contextRef="#ctx0" brushRef="#br0" timeOffset="51122.0612">31303 10371,'24'0,"-24"24,23-24,-23 23,0 1,0 23,0-24,0 24,0 1,0-25,0 48,0-24,0 0,0 0,0 0,-23 0,23 0,0 0,0-24,0 24,-24-23,24 23,0-24,0 1,0 0</inkml:trace>
  <inkml:trace contextRef="#ctx0" brushRef="#br0" timeOffset="52209.0846">31491 10607,'0'-24,"24"24,-24-24,0 1,23 23,1-24,-24 1,23 23,1-24,-1 24,1 0,-1 0,24 0,24 24,-24 23,0-24,-23 1,-1 23,1-23,-24-1,23 1,1 23,-24-24,0 1,23 23,1-24,-1-23,-23 24,24-1,-1 1,1-1,-1-23,24 0,-23 0,23 0</inkml:trace>
  <inkml:trace contextRef="#ctx0" brushRef="#br0" timeOffset="52716.0926">32126 10442,'24'0,"-24"-24,23 24,-23-23,0 46,0 1,-23-24,-1 47,24-24,-47 24,47 1,-47-1,-23 23,70-23,-47 0,47 0,-24-23,1-1,-1 24,1-23,23-1,-24 1</inkml:trace>
  <inkml:trace contextRef="#ctx0" brushRef="#br0" timeOffset="53184.0546">32479 10795,'24'0,"-1"0,-23 23,24 1,-24-1,23-23,-23 24,0-1,0 1,0-1,24 1,-1-1,-23 1,24-1,-1 1,-23-1,24 1,-1-24,1 23,-24 1,23-1,1 1</inkml:trace>
  <inkml:trace contextRef="#ctx0" brushRef="#br0" timeOffset="53772.2873">32855 10442,'24'0,"-1"0,-23 23,47-23,-23 0,-1 24,1-24,0 23,-1-23,1 0,-1 24,1-24,-1 0,1 23,-1 1,1-24,-24 47,0-23,-24-1,1 1,-1-1,1 1,-24-1,23 1,-23-24,0 23,-24 1,24-1,0-23,0 24,-23-1,-1 1</inkml:trace>
  <inkml:trace contextRef="#ctx0" brushRef="#br0" timeOffset="54851.9829">25706 11759,'0'0,"23"0,-23 23,0 1,0-1,0 1,0 23,0-23,0 23,0-24,-23 24,23 0,0 0,0-23,0 23,0 0,0-24,0 24,23-23,-23 23,0-24</inkml:trace>
  <inkml:trace contextRef="#ctx0" brushRef="#br0" timeOffset="55505.0483">26106 11735,'0'24,"0"-1,0 1,0-1,0 1,0 23,0 0,0-23,23-1,1-23,-1 24,1-1,-1 1,1-24,-1 0,1 0,23 0,-24 0,24 0,-23-24,46 1,-70-1,24 1,-1-1,-23-23,24 0,-1-24,-23 24,0 0,24 24,-24-24,0 23,0 1</inkml:trace>
  <inkml:trace contextRef="#ctx0" brushRef="#br0" timeOffset="55919.0702">26294 11829,'23'0,"-23"24,0 0,0-1,0 1,0-1,0 1,0-1,0 1,0 23,0 0,0-24,0 1,0-1,0 1,24-1,-24 1,0-1</inkml:trace>
  <inkml:trace contextRef="#ctx0" brushRef="#br0" timeOffset="56368.7064">26552 12206,'0'-24,"0"1,0-1,24 1,-1 23,1 0,-1 0,1 0,-24 23,0 1,0-1,0 1,0-1,0 1,0-1,-24 1,1-1,23 1,-24-1,1 1,23-1,23-23,1 0,-1 0,1 0,23-23,0-1,-23 24,-1-23</inkml:trace>
  <inkml:trace contextRef="#ctx0" brushRef="#br0" timeOffset="56867.0627">26882 11853,'-24'0,"48"0,-1 0,1 0,-1 24,1-24,-1 0,24 23,0-23,-23 0,-1 24,24-1,-23-23,-24 24,0-1,0 1,-24-1,1 1,23-1,-24 1,1-1,-1 1,-23-24,47 23,-47 1,47-1,-23 1,-1-24,24 23</inkml:trace>
  <inkml:trace contextRef="#ctx0" brushRef="#br0" timeOffset="57292.0727">27611 12018,'23'0,"1"0,-1 0,1 0,-1 0,1 0,-1 0,1 0,-1 0</inkml:trace>
  <inkml:trace contextRef="#ctx0" brushRef="#br0" timeOffset="57490.0652">27587 12159,'24'23,"-48"-46,71 46,-23-23,-1 0,24 0,0 0,-23 0,-1 0,1 0</inkml:trace>
  <inkml:trace contextRef="#ctx0" brushRef="#br0" timeOffset="58614.0767">28199 11806,'0'-24,"23"24,-23 24,0-1,0 1,0 0,0-1,0 24,0-23,0 23,0-24,0 24,0-23,0 23,24-24,-24 1,0 23,0 0,0-24,0 1,0-1</inkml:trace>
  <inkml:trace contextRef="#ctx0" brushRef="#br0" timeOffset="59159.2327">28834 11782,'0'-23,"0"-1,-24 24,1 0,-1 0,1 0,-1 24,-23-1,24 1,-1-1,1 25,-25-25,48 24,-23 0,-1 0,24-23,0 23,0 0,24-24,-1 1,-23-1,48 1,-25-1,1-23,-1 24,24-24,-23 0,23 0,-24-24,1 24,-1-23,24-1,0-23,-23 24,-1-1,-23 1,0-24,24 23,-1-23,-23 24,0-24,0 23,-23-47,-1 48,24-1,-47 1,47-1,-47 24</inkml:trace>
  <inkml:trace contextRef="#ctx0" brushRef="#br0" timeOffset="59565.0514">28787 11618,'0'-24,"0"1,0-1,0 48,0-1,-24 1,24-1,-23 24,23 0,0-23,0 23,0 0,0 0,0 0,0 71,0-95,0 24,0 0,0 0,0-23,0-1,0 1</inkml:trace>
  <inkml:trace contextRef="#ctx0" brushRef="#br0" timeOffset="60441.0605">28998 12253,'24'0,"-24"-24,23 24,1 0,-1 0,1 0,-24 24,0-1,0 1,0-1,0 1,-24-1,1 1,23-1,-47-23,23 0,24 24,-23-1,46 1,1-24,23 0,0 0,-24 0,1 0,-1 0,1 0,0-24</inkml:trace>
  <inkml:trace contextRef="#ctx0" brushRef="#br0" timeOffset="61173.0747">30080 11829,'0'0,"0"24,-23 0,23-1,-24-23,1 47,-1-23,1-1,-24 24,23-23,1-1,-1 1,0 23,1-47,23 47,-47-24,23-23,24 24,-23-24</inkml:trace>
  <inkml:trace contextRef="#ctx0" brushRef="#br0" timeOffset="61843.0648">29398 11853,'24'0,"-1"24,1-1,-1-23,1 0,-1 0,1 24,-1-1,1 1,-1-1,-23 1,-23-1,23 1,-24-24,1 23,-1 1,1-24,-1 23,-23 1,24-24,-1 23</inkml:trace>
  <inkml:trace contextRef="#ctx0" brushRef="#br0" timeOffset="62356.7785">29774 11829,'24'0,"-24"24,23 0,1-1,0 1,-1-1,1 1,23-1,-24 1,1 23,-1-47,1 47,23-24,-24 1,1-1,-1 1</inkml:trace>
  <inkml:trace contextRef="#ctx0" brushRef="#br0" timeOffset="62904.0646">30174 11688,'-23'-23,"46"46,-70-46,24 23,-24 0,23 0,-23 0,24 23,-48 1,48-1,-25-23,25 47,-24-23,23-1,1 25,23-1,0 0,0-24,0 24,0 0,23 0,1-23,-1 23,1 0,23-24,-23 1,-1-1,24-23,-23 24,-1-24,1 0,-1 0,1 0,-1 0,1-24,-1 24,1-23,-1 23,1-47,-1 47,-23-47,47 23,-23-23,-24 0,0 24,0-24,0 23,0-23,0 0,0 24,0-25,-47-22,23 46</inkml:trace>
  <inkml:trace contextRef="#ctx0" brushRef="#br0" timeOffset="63648.0628">30856 11641,'0'24,"24"-24,-24 23,23 24,-23-23,0 23,0-24,0 25,0-1,0 0,0 0,0 0,0 0,0 0,24 0,-24 0,0-24,0 24,23-23,-23-1,0 1,0-1</inkml:trace>
  <inkml:trace contextRef="#ctx0" brushRef="#br0" timeOffset="64136.0639">31044 11806,'0'0,"0"-24,24 1,-24-1,47 1,-47-1,24 24,-1-23,1 23,23 0,-47 23,47 1,-47-1,47 1,-24-1,1 1,-1 23,1 0,23 0,-47 0,47-23,-47 23,47-24,-24 24,24-23,-23-1,-1 1,1-1,-1-23,1 24,23-24,-23 0,-1 0,1 23,23-23,-24-23</inkml:trace>
  <inkml:trace contextRef="#ctx0" brushRef="#br0" timeOffset="64528.0736">31915 11665,'0'0,"0"-24,23 24,-46 0,23 24,-24-1,-23 1,24 23,-24 0,-1-24,1 48,0-24,24 0,-24 0,23 0,1 0,-1-23,1 23,23 0,-24-24,24 1,0-1</inkml:trace>
  <inkml:trace contextRef="#ctx0" brushRef="#br0" timeOffset="65093.709">32056 12182,'23'0,"-23"-23,24-1,-1 24,24-23,-23 23,-1 0,1 0,-1 0,1 23,-24 1,0-1,0 1,0 23,-24-47,1 47,23-24,-24-23,24 24,-23-1,23 1,0-1,23 1,1-24,-1 0,1 0,23 0,-24 0,25 0,-1 0,-24 0,24-24,0 24,0 0,-23-23</inkml:trace>
  <inkml:trace contextRef="#ctx0" brushRef="#br0" timeOffset="65522.7799">32785 11829,'-24'-23,"1"23,46 0,1 0,-1 23,24-23,-23 24,-1 0,24-24,-23 23,23-23,-23 0,-1 24,24-24,-23 23,-1-23,1 0,-24 24,0-1,-24 1,1-1,-24 1,23-1,-23 24,0-23,-24-1,24 1,-23 23,23-47</inkml:trace>
  <inkml:trace contextRef="#ctx0" brushRef="#br0" timeOffset="119841.5329">15075 8866,'0'-23,"0"46,24 1,-24-1,23 1,-23-1,0 1,24-1,-24 1,0-1,0 1,0-1,0 1</inkml:trace>
  <inkml:trace contextRef="#ctx0" brushRef="#br0" timeOffset="120141.8808">15475 8819,'0'0,"0"24,0-1,0 1,-23-1,-1 1,1-1,23 1,0-1,-24-23,1 24,23-1,0 1,-24-24,1 23</inkml:trace>
  <inkml:trace contextRef="#ctx0" brushRef="#br0" timeOffset="120426.109">15334 8913,'24'24,"-24"-1,23-23,1 24,-24-1,23-23,-23 24,24-24,-1 23,-23 1</inkml:trace>
  <inkml:trace contextRef="#ctx0" brushRef="#br0" timeOffset="120921.1219">15616 9007,'0'-23,"0"-1,0 1,0-1,24 24,-24-23,23 23,-23 23,24-23,-24 24,0-1,0 1,0-1,0 1,0-1,23-23,-23-23,24-1,-1 1,-23-1,0 1,24 23,-1-24,1 24,-1 0,-23 24,0-1,24 1,-24-1,24 1,-24-1,23 1,-23-1,24-23,-1 24</inkml:trace>
  <inkml:trace contextRef="#ctx0" brushRef="#br0" timeOffset="123940.1225">23095 8278,'24'-23,"-24"-1,23 24,1 0,-1 24,1-24,-24 23,0 1,0-1,23-23,-23 24,0-1,0 1,-23-24,23-24,23 1,1-1,-24 1,23-1,1 1,-1-1,1 24,-1 0,-23 24,0-1,0 1,0-1,0 1,0-1,0 1,0-1,24-23,-24 24,23-24,1 0</inkml:trace>
  <inkml:trace contextRef="#ctx0" brushRef="#br0" timeOffset="124224.1285">23730 8255,'0'0,"0"23,-23 1,23-1,-24-23,1 24,23-1,-24-23,1 24,-1-1,1 1,-1-1,1 1,-1-24</inkml:trace>
  <inkml:trace contextRef="#ctx0" brushRef="#br0" timeOffset="124487.3801">23542 8231,'24'0,"-1"0,1 0,-24 24,23-1,-23 1,24-1,-24 1,0-1,23 1,1-1,-24 1,23-24</inkml:trace>
  <inkml:trace contextRef="#ctx0" brushRef="#br0" timeOffset="124727.1212">23824 8231,'0'0,"24"-23,-1 23,-23 23,0 1,0-1,0 1,0-1,0 1,0-1,24 1,-24-1,0 1,0-1,23 1,1-1</inkml:trace>
  <inkml:trace contextRef="#ctx0" brushRef="#br0" timeOffset="129736.2067">15522 9313,'0'24,"0"-1,0 1,0-1,0 1,0-1,0 1,24-24,-24 23,23 1,1-24,-1 0,1 0,-24-24,23 24,1 0,-1 0,1 0,-1 0,1 0,-1 0,1-23,-1 23,25 0,-1 0,-24 0,48-24,-24 24,0 0,23 0,-23 0,0 0,47 0,-23 0,0 0,-1 0,1-23,-1 23,1 0,-1 0,24 0,-47 0,47 0,-23 0,0 0,-1 0,24 0,-23 0,23 0,-24 0,24 0,-23 0,23 0,0 0,-23 0,46 0,-46 0,117 0,-94 0,0 0,0 0,0-24,0 24,24 0,-24-23,24 23,-1 0,-23 0,24-24,-24 24,24 0,-24 0,23 0,-23 0,24-23,0 23,-24 0,23 0,-23-24,24 24,-1 0,1-24,0 24,23 0,-24-23,1 23,-24 0,24-24,-1 24,1 0,-24 0,23 0,1-23,-24 23,-23 0,46 0,-46 0,23 0,-24 0,25 0,-48 0,47 0,-24 0,-23 0,24 0,-24 0,-24 0,24 23,0-23,-23 0,-1 0,1 0,-1 0,1 0,-24-23,0-1,0 1,0-1,0 1,0-1,0 1,0-1,0 1,0-1,0 1,0-1,0 1,0-1</inkml:trace>
  <inkml:trace contextRef="#ctx0" brushRef="#br0" timeOffset="135818.9091">17804 10512,'0'24,"23"-24,-23 23,0 1,0 0,0-1,24 1,-24-1,0 1</inkml:trace>
  <inkml:trace contextRef="#ctx0" brushRef="#br0" timeOffset="136093.1315">18203 10559,'-23'0,"-1"24,24 0,-23-1,-1 1,1-1,-1 1,1-24</inkml:trace>
  <inkml:trace contextRef="#ctx0" brushRef="#br0" timeOffset="136328.1327">17992 10583,'0'0,"0"-24,23 24,-23 24,24-24,-24 24,23-1,1-23,-24 24,23-24,1 23,-1 1</inkml:trace>
  <inkml:trace contextRef="#ctx0" brushRef="#br0" timeOffset="136534.1287">18368 10583,'0'0,"0"24,0-1,0 1,0-1,0 1</inkml:trace>
  <inkml:trace contextRef="#ctx0" brushRef="#br0" timeOffset="145612.1386">19168 8678,'23'24,"-23"-1,0 1,0-1,0 1,0-1,0 1,0-1,0 1,0-1,0 1,0-1,24-23,-24 24</inkml:trace>
  <inkml:trace contextRef="#ctx0" brushRef="#br0" timeOffset="145988.4677">19544 8702,'0'23,"-24"1,1-24,23 23,-24 1,24-1,-23 1,-1-1,24 1,0-1,-23-23</inkml:trace>
  <inkml:trace contextRef="#ctx0" brushRef="#br0" timeOffset="146253.1394">19379 8749,'0'-24,"24"48,-1-24,-23 23,24-23,-24 24,23-1,1 1,-1-24,1 23,-24 1,23-24</inkml:trace>
  <inkml:trace contextRef="#ctx0" brushRef="#br0" timeOffset="146893.1378">19709 8796,'0'-24,"23"24,-23 24,24-24,-24 23,0 1,0-1,0-46,23-1,-23 1,24 23,-24-24,23 1,1 23,-1 0,-23 23,0 1,0-1,0 1,0-48,24 24,-24-23,23-1,-23 1,24 23,-1 0,1 0,-1 0,1 0,-24 23,0 1,0-1,23 1,1-1</inkml:trace>
  <inkml:trace contextRef="#ctx0" brushRef="#br0" timeOffset="150717.1417">27070 517,'0'-23,"0"46,0-70,-24 24,24-1,-23 24,-1 0,1 0,-1 0,1 24,-1-24,1 23,-1 1,1-1,23 1,0 23,-24 0,1-24,23 24,0-23,0 23,0-24,23 1,-23-1,24 1,-24-1,23-23,1 0,-24-23,23-1,1 1,-1-1,24-46,-47 23,24 0,-1 0,-23 0,24 0,-1 0,1-1,-24 1,0 0,23 24,-23-1,24 1,-24-1,0 1,-24 23,24 23,-23 1,23-1,0 1,-24 23,1 94,23-94,0-23,0 23,0 0,23-24,-23 1,24 23,-1-24,1 1,-1-1,1-23,-1-23,1 23,-1-24,-23 1,48-1,-48 1,23-1,1 1,-1-24,-23 23,24 1,-1-1,-23 48,0-1,0 1,0-1,0 1,0-1,0 1,0-1,0 1,24-24,-1-24,-23 1,24-1,-1 1,1 23,-1-24,1 1,-24-1,23 1,1 23,-1 0,1 23,-1 1,-23-1,0 1,0-1,0 1,0-1,-23 1,23-1,-24 1,24-48,24 1,-1-1,-23 1,24-1,-1 1,1-1,-1 24,1 0,-24 24,0-1,0 1,0-1,0 1,0-1,0-46,0-1,23 1,1-24,-1 23,1 1,-24-1,24 24,-1-23,1 23,-1 23,-23 1,24-24,-24 23,0 1,0-1,0 1,-24-1,24 1,0-1,24-23</inkml:trace>
  <inkml:trace contextRef="#ctx0" brushRef="#br0" timeOffset="150966.141">27564 258,'0'0,"-24"0,24 24</inkml:trace>
  <inkml:trace contextRef="#ctx0" brushRef="#br0" timeOffset="151447.7539">28693 117,'-24'0,"24"24,0-1,-23 24,-1-23,1 23,-1-24,0 24,24 0,0 1,-23-25,23 48,23-48,-23 24,24 0,0-23,-1 23,24-47,-23 23,23 1,0-24</inkml:trace>
  <inkml:trace contextRef="#ctx0" brushRef="#br0" timeOffset="151711.1368">29092 141,'0'-24,"0"48,0-24,0 47,0-24,0 24,0-23,-23 23,23 0,0-24,0 25,0-25,0 1,0 23,0-24</inkml:trace>
  <inkml:trace contextRef="#ctx0" brushRef="#br0" timeOffset="152090.8366">29116 399,'0'-23,"23"23,1 0,-1 23,1-23,0 0,-1 0,1 0,-1-23,1 23,-1-24,-23 1,24-1,-1 1,-23-1,24 1,-24-1,23 1,-23-1,0 1,24-1,-24 48,0-1,0 1,-24-1,24 24,0-23,0 70,0-71,0 25,0-25,0 1,0-1</inkml:trace>
  <inkml:trace contextRef="#ctx0" brushRef="#br0" timeOffset="152311.069">29563 447,'23'0,"-23"23,0 1,0-1,0 1,0-1,0 1,0-1,-23 1,23-1</inkml:trace>
  <inkml:trace contextRef="#ctx0" brushRef="#br0" timeOffset="152677.7868">30010 23,'-24'0,"24"24,0-1,0 24,24-23,-24 23,0 0,0 0,0 0,0 0,0-24,0 25,0 46,0-71,-24 1,1 23,-1-47,1 47,-1-24,1 1,-1-24,0 0,1 0</inkml:trace>
  <inkml:trace contextRef="#ctx0" brushRef="#br0" timeOffset="153001.1443">30339 329,'0'0,"23"0,1 0,-1 0,1 0,-1 0,1 0,0 0,-1 0,1 0</inkml:trace>
  <inkml:trace contextRef="#ctx0" brushRef="#br0" timeOffset="153190.1454">30386 447,'-24'23,"48"-46,-24 70,23-47,1 0,-1 0,1 0,0 0,23-24</inkml:trace>
  <inkml:trace contextRef="#ctx0" brushRef="#br0" timeOffset="153855.1395">30997 376,'24'0,"-24"23,23-23,-23 24,0 0,24-24,-24 23,-24-23,24 24,0-1,0-46,0-1,24 24,-24-23,23-1,1 0,0 1,-1 23,1 0,-1 0,1 0,-1 23,1 1,-24 0,0-1,0 1,0-1,0 1,23-24,-23 23,24 1,-1-24,-23 23,24-23,-1 0</inkml:trace>
  <inkml:trace contextRef="#ctx0" brushRef="#br0" timeOffset="155799.1451">27329 1505,'0'0,"-24"-24,24 1,-24 23,24-24,-23 24,-1 0,1 24,-1-24,1 23,23 1,0-1,-24 24,24 0,0-23,0-1,0 1,24 0,-24-1,23-23,1 0,-1-23,1-1,-1 0,-23 1,24-1,0-23,-24 24,0-1,23-23,-23 24,24-24,-24 23,23-23,-23 24,0-24,0 23,0 1,0-1,0 48,-23 23,23-24,-24 1,24 23,0 0,-23 0,23-24,0 24,23 0,-23-23,0-1,24 1,-24-1,23 1,1-24,-1 0,24 0,-47-24,24 1,23-1,-47 1,23-1,1 1,-24-1,23 1,-23-1,24 24,-24-23,0 46,0 1,0-1,0 1,0-1,-24-23,24 47,0-23,24-1,-24 1,23-24,-23-24,24 1,-1-1,-23 1,24 23,-1-24,-23 1,24-1,-1 24,1-23,-24-1,23 24,1 0,-24 24,23-24,-23 23,24-23,-24 24,0-1,0 1,0-1,0 1,0-1,-24-23,24 24,-23-24,23-24,23 1,1-1,-24-23,24 47,-1-23,1-1,-24 1,23 23,1-24,-1 24,-23 24,0-1,0 1,0-1,-23 1,23-1,0 1,0-1,-24-23,24 24,-23-24,23 24,0-48,23 24,-23-24,24 1,-24-1,23 1,1-1,-1-23,1 24,-1-1,1 24,-1-23,1 23,-1 23,-23 1,24-1,-24 1,0-1,0 1,0 23,0-24,0 1,0 0,23-1,1-23,-1 0,1 0</inkml:trace>
  <inkml:trace contextRef="#ctx0" brushRef="#br0" timeOffset="156052.1462">27705 1199,'0'-23</inkml:trace>
  <inkml:trace contextRef="#ctx0" brushRef="#br0" timeOffset="156579.3406">28975 1058,'-24'0,"1"24,-1 23,24-24,-23 24,-24-23,47 23,-24 0,1 0,23 0,0 23,0-23,0 0,0-23,23 23,1-24,23 1,-24 0,24-1,0-23,-23 0,23 0,0 0,-24 0</inkml:trace>
  <inkml:trace contextRef="#ctx0" brushRef="#br0" timeOffset="156843.1395">29351 1105,'0'0,"0"24,0-1,-23 24,23-23,-24 23,24 0,0-24,0 24,24 24,-24-48,0 1,0-1,23 1,-23-1</inkml:trace>
  <inkml:trace contextRef="#ctx0" brushRef="#br0" timeOffset="157219.1464">29351 1317,'0'0,"24"0,-1 0,1 0,-1 0,24 0,-23 0,-1 0,1-24,-1 1,1-1,-1 1,1-1,-1 1,-23-1,0 1,0 46,-23-23,23 24,-24-1,24 1,-23-1,23 1,0 23,0-24,0 24,0-23,0-1,0 24,0-23,0-1</inkml:trace>
  <inkml:trace contextRef="#ctx0" brushRef="#br0" timeOffset="157674.9072">29727 1364,'24'-24,"-1"24,1-23,-1 23,1 0,0 0,-1 0,-23 23,0 1,0-1,0 1,0-1,0 1,-23-1,-1 24,24-23,0-1,0 1,-24-1,1 1,23-1,0 1,23-24,1 0,0-24,-1 24,1 0,-1-23,1-1,23 1,-24-1</inkml:trace>
  <inkml:trace contextRef="#ctx0" brushRef="#br0" timeOffset="158049.1409">30221 964,'0'0,"-23"0,23 23,23 1,-23 23,0-23,24-1,-24 24,23-23,1 23,-24 0,23 23,-23-23,0-23,0 23,0-24,-23 24,23-23,-47 23,23 0,1-24,-1-23,1 24</inkml:trace>
  <inkml:trace contextRef="#ctx0" brushRef="#br0" timeOffset="158428.0981">30574 1364,'0'0,"-23"0,46 0,1 0,-1 0,1-24,-1 24,1 0,23 0,0 0,-47 24,23-24,1 0,-1 0</inkml:trace>
  <inkml:trace contextRef="#ctx0" brushRef="#br0" timeOffset="158629.1509">30668 1505,'-23'0,"46"0,-46 23,46-23,1 0,23 0,-24 0,1 0,-1 0,24 0,-23-23</inkml:trace>
  <inkml:trace contextRef="#ctx0" brushRef="#br0" timeOffset="159447.1697">31139 1340,'23'0,"-23"-23,24 23,-1-24,1 24,-24 24,0-1,0 1,0-1,0 1,0-1,0 1,0-1,0 1,23-48,1 24,-24-23,0-1,23 1,1 23,-1 0,-23-24,24 24,-1 0,-23 24,24-24,-24 23,0 1,0-1,0 1,0-1,0 1,0-1,23-23,-23-23,24 23,-24-24,0 1,23-1,1 24,-24-23,23-1,1 24,-24-23,23 23,1 0,-1 23,-23 1,0-1,0 1,0-1,0 1,24-1,-24 1,23-1,1-23,-1 0</inkml:trace>
  <inkml:trace contextRef="#ctx0" brushRef="#br0" timeOffset="162589.1502">27234 2540,'0'0,"-23"0,-1 0,1 0,-1 0,1 0,-1 23,24 1,-23-24,-1 23,24 1,0 23,0-24,0 1,0-1,0 1,24-24,-1 0,1 0,-1-24,1 1,-24-1,0 1,23 23,-23-24,24-23,-24 24,0-1,0 1,23-1,-23-23,0 0,0 24,0-24,0 23,24 0,-24 1,0-1,0 48,0-1,-24 25,24-25,0 1,0 23,0 0,0-24,0 24,0-23,0 23,0-24,0 1,24-1,-1 24,1-23,0-24,-1 0,24 0,-23 0,-1-24,1 1,-1-1,-23 1,24-1,-24 1,23-1,-23 1,0-1,0 48,0-1,0 1,0-1,0 1,0-1,24 1,-24-1,23-23,1 0,-24-23,23-1,1 24,-1-23,1 23,-1-24,1 1,-1 23,1 0,-1 0,1 23,-24 1,0-1,0 1,0-1,0 1,0-48,0 1,23-1,1 1,-24-1,23 1,1-1,-24 1,24 23,-1 0,1 0,-24 23,0 1,0-1,0 1,0-1,0 1,0-1,0-46,0-1,0 1,23-1,1 1,-24-1,0 1,23 23,1 0,-24-24,23 24,1 24,-24-1,23-23,-23 24,0-1,0 1,24-24,-1 23,-23 1,24-24</inkml:trace>
  <inkml:trace contextRef="#ctx0" brushRef="#br0" timeOffset="162842.0849">27587 2281,'-23'0</inkml:trace>
  <inkml:trace contextRef="#ctx0" brushRef="#br0" timeOffset="163327.145">28504 2163,'0'0,"0"24,-23-1,-1 1,24-1,0 1,-23 23,-1 0,24 0,0-23,0 23,0-24,0 24,24-23,-1 23,-23-24,47 1,0-1,-47 1,48-24</inkml:trace>
  <inkml:trace contextRef="#ctx0" brushRef="#br0" timeOffset="163624.1479">28928 2210,'0'-23,"0"46,-24-23,24 24,0-1,0 1,0 23,0-23,0 23,0-24,0 1,0 23,0-24,0 1,0-1,0 1,24-1</inkml:trace>
  <inkml:trace contextRef="#ctx0" brushRef="#br0" timeOffset="164035.3819">28951 2399,'24'0,"-1"0,1 0,-1 0,1 0,-1 0,1 0,-24-24,23 24,1-23,-24-1,23 0,1 1,0-1,-24 1,0-1,0 1,0-1,0 48,0-1,0 1,0-1,0 48,0-47,0-1,0 1,0-1,0 24,23-23,-23-1,24 1,-24-1</inkml:trace>
  <inkml:trace contextRef="#ctx0" brushRef="#br0" timeOffset="164483.1459">29563 2046,'-24'0,"48"0,-71 0,47 23,23 1,1-24,-24 47,0-24,23 1,1 23,-24-24,23 24,-23 1,24-25,-24 24,0-23,0 23,0-24,-24 1,1 23,23-24,-24 1,1 23,-1-24,1 1,23-1</inkml:trace>
  <inkml:trace contextRef="#ctx0" brushRef="#br0" timeOffset="164869.1559">29916 2304,'23'0,"1"0,23 0,0 0,0 0,-24 0,1 0,-1 0,1 24</inkml:trace>
  <inkml:trace contextRef="#ctx0" brushRef="#br0" timeOffset="165060.1511">29963 2469,'0'0,"0"24,23-24,1 0,23 0,-24 0,24 0,-23 0,-1 0,24-24</inkml:trace>
  <inkml:trace contextRef="#ctx0" brushRef="#br0" timeOffset="165889.2672">30456 2304,'0'0,"0"-23,24 23,-24-24,24 24,-1 0,1 0,-1 0,-23 24,0-1,24 1,-24 0,0-1,0 1,0-1,0 1,0-1,23-23,-23-23,0-1,24 1,-24-1,23 1,-23-1,24 24,-1-24,1 24,-24-23,23 46,1 1,-24 0,0-1,0 1,0-1,0 1,0-1,23-23,-23-23,0-1,24 24,-24-23,23-1,-23 1,24-1,-24 0,23 24,1 0,-1 0,-23 24,24-24,-24 24,23-24,1 23,-24 1,0-1,23-23,-23 24,24-24,-24 23,23 1,1-24,-24 23,47-23</inkml:trace>
  <inkml:trace contextRef="#ctx0" brushRef="#br0" timeOffset="166488.1493">31374 2257,'0'0,"23"-23,-23-1,24 1,-1 23,1 0,-1 23,1 1,-24-1,0 1,0-1,0 1,0 0,0-1,0 1,0-1,0-46,0-1,23 1,1 23,-24-24,0 0,23 1,1-1,-1 24,-23-23,24 23,-1 0,1 0,-1 23,1-23,-24 24,24-1,-24 1,23 0,-23-1,0 1,0-1,24-23,-24 24,23-1,-23 1,24-24,-1 23,1-23,-1 0,1 0,23 0</inkml:trace>
  <inkml:trace contextRef="#ctx0" brushRef="#br0" timeOffset="173453.1603">27470 7972,'23'0,"1"0,-1 0,1 0,-24 24,0-1,23-23,1 48,-24-25,0 1,0-1,0 1,0-1,0-46,0-1,23 1,1-1,-1 1,-23-1,24 24,-1 0,-23 24,24-1,-24 1,0-1,23-23,-23 24,0-1,0 1,0-48,0 1,24 23,-24-24,23 1,1-1,-1 24,1 0,-24 24,0-1,23-23,-23 24,24-1,-24 1,24-24,-24 23,23-23,1 0</inkml:trace>
  <inkml:trace contextRef="#ctx0" brushRef="#br0" timeOffset="173719.157">28387 7972,'-24'24,"1"-1,23 1,-47 0,47-1,-47 1,23-1,1 1,-1-1,1 1,-1-1,1-23,23 24</inkml:trace>
  <inkml:trace contextRef="#ctx0" brushRef="#br0" timeOffset="173961.1723">28199 7972,'0'0,"23"0,-23 24,0-1,0 1,24 0,-1-1,1 1,-24-1,47 1,-47-1,23 1</inkml:trace>
  <inkml:trace contextRef="#ctx0" brushRef="#br0" timeOffset="174211.1595">28599 7949,'0'23,"0"1,0-1,0 1,0 0,0-1,0 24,23 0,-23-23,0-1,0 1</inkml:trace>
  <inkml:trace contextRef="#ctx0" brushRef="#br0" timeOffset="178379.3417">23777 10301,'24'0,"-24"23,0 1,23-24,-23 23,0 1,0-1,0 1,0-1,0 1,0-1</inkml:trace>
  <inkml:trace contextRef="#ctx0" brushRef="#br0" timeOffset="178666.1644">24154 10324,'0'24,"-24"-24,0 23,24 1,-23-1,-1 1,24-1,-23-23,-1 24</inkml:trace>
  <inkml:trace contextRef="#ctx0" brushRef="#br0" timeOffset="178901.1626">23942 10371,'0'-23,"0"46,0-70,23 47,1 0,-24 24,23-1,1-23,-1 24,-23-1,24 1,-1-24,-23 23,24 1,0-24</inkml:trace>
  <inkml:trace contextRef="#ctx0" brushRef="#br0" timeOffset="179132.5618">24318 10395,'0'-24,"0"48,0-1,0 1,0-1,24-23,-24 24,0-1,0 1,23-24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43:14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6633 1144 295,'0'0'122,"0"0"-66,0 0-9,0 0 8,0 0-10,0 0-22,0 0 21,-8-18-25,4 17-15,-1-1 3,-2 2-7,-5 0-3,0 0-3,-6 5 6,0 9 9,-3 2-9,1 7 7,-2 1-7,2 6-2,-1 3-2,6 1 0,5 4-2,4 0-2,4-1 4,2 1 4,0-3-6,0-4 6,12-4-2,3-4 0,-3-4 1,7-3 1,2-6 0,3-2 2,3-8-1,8 0 3,3-3-4,2-15 0,6-5 1,-1-3-1,-1-2 3,-4-1 1,-9-2-3,-7 2-1,-12 0 0,-8 1 0,-4 1 8,0-2 4,-15 1-7,-10-1-1,-2 2 5,-3 3-4,5 1-10,0 7 5,2-1-21,2 5-12,2 3-43,1 3-39,-1 4-75</inkml:trace>
  <inkml:trace contextRef="#ctx0" brushRef="#br0" timeOffset="764.9417">7127 1164 264,'0'0'152,"0"0"-75,0 0-4,0 0 10,0 0-21,0 0-41,0-14-9,0 14-12,0 0-13,4 21 12,2 11-39,3 10 40,-3 4 9,0-3-2,0-2-11,-2-8 4,1-2 0,1-3 6,-2-3-6,1-1-2,-1-4-5,-1-1-60,0-4-54,-3-7-154</inkml:trace>
  <inkml:trace contextRef="#ctx0" brushRef="#br0" timeOffset="1135.7022">7188 1131 330,'0'0'22,"0"0"27,0 0 17,0 0-5,0 0-31,0 0-11,63-68-10,-43 68-5,6 0-4,-1 20 7,0 5-11,-4 6 4,-1 3 0,-7-2-4,-1-2 4,-9-6 0,-3-6 0,0 2-13,-2-4 13,-18 1 4,-4-3-3,-6 0 15,2-1-16,2-5-11,2 0-23,5-5-50,5-3-52</inkml:trace>
  <inkml:trace contextRef="#ctx0" brushRef="#br0" timeOffset="1565.0074">7607 1179 147,'0'0'116,"0"0"-112,0 0 85,0 0-2,9 77-22,-7-44 10,-1 1-16,1 1-38,0-3 0,0-2-20,1-3 7,-2-3 1,1-3-9,-1-1 0,1-4-21,-2-2-78,0-7-34,0-5-144</inkml:trace>
  <inkml:trace contextRef="#ctx0" brushRef="#br0" timeOffset="1836.8276">7686 1104 503,'0'0'22,"0"0"-7,0 0-8,0 0 5,51-78 15,-35 70-23,1 5 15,-1 1-15,1 2-3,-1 0 6,2 0-1,3 2-6,-2 6 0,-2 0-39,-4 6-31,-9 0-109</inkml:trace>
  <inkml:trace contextRef="#ctx0" brushRef="#br0" timeOffset="2054.0025">7690 1276 219,'0'0'75,"0"0"10,0 0-4,0 0-39,99 0-12,-69 0-1,-5 0-27,-1 0 12,-1 0-12,-4 0-1,-7 0-1,-6 8-108,-6 2-146</inkml:trace>
  <inkml:trace contextRef="#ctx0" brushRef="#br0" timeOffset="2278.3884">7689 1534 426,'0'0'110,"0"0"-110,0 0 0,0 0 11,0 0 7,81 12 10,-50-12-10,-1 0-12,0 0-3,0-4-3,-4-2-11,3 0-2,-1 0-64,9 1-190</inkml:trace>
  <inkml:trace contextRef="#ctx0" brushRef="#br0" timeOffset="2648.6695">8365 1093 606,'0'0'126,"0"0"-80,0 0-46,0 0 0,0 0-5,0 0-20,0 85 25,0-35 8,0-1-2,0-3 4,0-3-1,0-7-7,0-3-2,0-8-52,0 0-28,0-6-64,0-4 33,0-7 4</inkml:trace>
  <inkml:trace contextRef="#ctx0" brushRef="#br0" timeOffset="3075.9975">8393 1101 603,'0'0'41,"0"-83"-27,14 44 13,6 4-24,3 9 24,2 7-13,4 7-13,-1 9 6,2 3-7,0 3 0,-5 20 0,0 7-10,-10 6 9,-7 3-8,-8 0 4,0 0-10,-20-3 12,-13-4 2,-5-2-7,5-9-6,3-5 14,9-3-2,6-8 5,11-3-3,2-2 0,2 0 0,0 0-6,6 0-2,18 0 8,6 2 0,9 3 8,-2 0-11,0 4 6,-4 3-2,-2 4-1,1-1 0,-4 1-1,-2 0 1,-5 1-7,-7 1-10,-3-1-87,-7-2-71</inkml:trace>
  <inkml:trace contextRef="#ctx0" brushRef="#br0" timeOffset="3711.9953">9111 1039 836,'0'0'53,"0"0"-48,0 0 20,0 0-13,0 0 4,0 0-16,0 8-17,0 22-14,-5 9 28,-3 9 6,-3 0 5,3 0-7,-3-4 0,2-7-1,1-6-31,1-4-2,-2-3-7,6-6 8,-2-5 21,4-7 9,1-4-56,0-2 40,0 0 9,0-15 7,0-11 2,6-7 0,9-7 1,-2-4-1,2-4 0,0-1 5,1 2 0,-1 1-5,-3 5 13,-3 9 1,-1 3 28,-2 8-16,-2 7-17,2 5 12,-3 8-21,3 1 0,6 0-3,6 10-9,0 19 12,3 10-3,-4 3-4,-1 5 7,-3-5 0,-4-3 4,-2-1 1,-4-7-1,-1 0-8,5-7 4,-7-2-18,0-1-9,0-4-2,0-4-54,0-8-55,0-5-182</inkml:trace>
  <inkml:trace contextRef="#ctx0" brushRef="#br0" timeOffset="3930.0294">9106 1298 632,'0'0'14,"0"0"-14,0 0-10,0 0 3,80-27 7,-57 24 0,4 1 0,-3 2 1,0-1-2,0 1-7,-5-5-98,-2 2-146</inkml:trace>
  <inkml:trace contextRef="#ctx0" brushRef="#br0" timeOffset="4322.01">9590 1024 574,'0'0'144,"0"0"-101,0 0-19,0 0-7,0 0-21,0 0 4,89-37 0,-44 34 4,1-1-4,2 1 0,-5 0 0,-4 2 4,-2-2-18,-4 0 13,-6 3-53,-6-1 1,-3-1-90,-9-3-125</inkml:trace>
  <inkml:trace contextRef="#ctx0" brushRef="#br0" timeOffset="4543.8758">9852 953 455,'0'0'134,"0"0"-134,0 0 0,0 0 3,-10 81 1,7-52 15,3-1-6,0 2-9,0-2 7,0-1-10,0-1 1,0-1-2,0 1 0,3-3-32,0-2-55,3-2-113</inkml:trace>
  <inkml:trace contextRef="#ctx0" brushRef="#br0" timeOffset="5048.0157">10285 1037 718,'0'0'58,"0"0"-49,0 0-6,0 0 5,0 0-7,-82 8-2,62 24-1,3 5 1,0 10-3,7 1 4,4-1 0,4-5-2,2-9-2,2-4-11,14-7-9,5-4 3,0-6 21,6-4-20,1-7 20,2-1-9,3-4 16,-2-16-7,2-8 0,-3-5 1,-5-6 5,-4-2-6,-5 2 0,-8 1 13,-5 3-8,-3 2-5,0 5 0,-11 2 8,-6 5-23,-1 6 10,-2 6-77,5 6-64</inkml:trace>
  <inkml:trace contextRef="#ctx0" brushRef="#br0" timeOffset="5648.3961">10840 955 608,'0'0'65,"0"0"-65,0 0-8,0 0-6,-12 107 19,8-64-5,2-2 0,2 2 2,0-4-1,0-1 2,0-6-2,0-4-1,0-3-3,4-4-65,-4-3-33,2-5-88</inkml:trace>
  <inkml:trace contextRef="#ctx0" brushRef="#br0" timeOffset="6182.9996">10854 920 404,'0'0'87,"0"0"-11,0 0-6,0 0-54,50-77-9,-29 76-7,3 1 0,3 1-3,8 28-1,-6 10-7,-2 6 10,-6 2-4,-9-2 0,-5-4 5,-7-7-18,-2-2-21,-18-6-27,-12-7 23,-2-2-3,1-7 18,0-5 1,8-5 27,7 0 1,9 0 58,8-8-9,1-2-43,0-1-7,1 4 2,13 5-2,2 2 0,5 0 4,-2 5 3,4 8-1,2 1 2,3 1 5,2 0-8,0 0-4,-2 0-1,5-2 1,-3 3 2,-4-1-3,-3-4-44,-5 3-42,-1-3-121</inkml:trace>
  <inkml:trace contextRef="#ctx0" brushRef="#br0" timeOffset="6743.9192">11682 956 643,'0'0'72,"0"0"-33,0 0-14,0 0 10,0 0-33,-86-72 1,67 72-3,3 0-10,-4 15 7,1 11-3,5 2 2,3 6-5,5-3 9,6-1 0,0 0-4,6 0-4,16 1-4,5-5 6,4 0-18,0-3 18,-1-4 0,-3-2 6,-3-1-9,-6-2 12,-5 0-6,-4-3 3,-3 0-4,-4 1-2,1-1 6,-3 1-6,0-2-9,-5 1 28,-14-4-13,4-1 36,-4-1-32,0-2 14,0 1-18,-3-2 5,4 2-13,-3-1-31,3-1-22,-1 0-80,1-2-194</inkml:trace>
  <inkml:trace contextRef="#ctx0" brushRef="#br0" timeOffset="7836.6085">13918 928 345,'0'0'113,"0"0"-55,0 0-6,0 0-9,0 0-34,0 0-9,0 18-20,0 16 20,0 12 50,-5 6-10,-2 4-12,-2-2-13,2-1-11,-1-3-2,-2-5 6,2-8-8,1-5-13,-1-6-50,-2-7-9,4-4 5,-2-6-62,2-6-63</inkml:trace>
  <inkml:trace contextRef="#ctx0" brushRef="#br0" timeOffset="8144.9567">13945 922 434,'0'0'68,"0"0"-30,31-97 2,-23 85-5,-4 10 13,-2 2-15,4 1-33,4 23-22,3 16 17,5 16 5,-4 9 15,0 0 17,-3-4-24,-2-6-2,1-7 3,1-5-9,-2-7 0,6-4 0,-2-5-38,0-4 14,0-5 13,-4-8-45,-1-5-29,-3-5-84</inkml:trace>
  <inkml:trace contextRef="#ctx0" brushRef="#br0" timeOffset="8366.2088">13948 1245 534,'0'0'105,"0"0"-105,0 0 0,0 0-8,0 0 8,0 0 17,94-1-8,-58-8-7,-1 0-4,-2 0-17,-1-2-87,-9 2-291</inkml:trace>
  <inkml:trace contextRef="#ctx0" brushRef="#br0" timeOffset="8671.999">14432 959 432,'0'0'46,"0"0"28,0 0-10,0 0-23,0 0-41,0 0-23,10 47 23,-7-1 60,-3 3-48,0-1 15,0-1-21,0-5-1,0-6 3,0-5-8,0-8-38,0-2-16,0-4-55,0-8 11,1-8 45,4-1-215</inkml:trace>
  <inkml:trace contextRef="#ctx0" brushRef="#br0" timeOffset="9067.9872">14479 1063 437,'0'0'101,"0"0"-46,-8-89-24,8 62-18,0 0-5,0 6 39,5 6-27,-4 6-5,2 9-8,8 0-7,2 21-7,6 14 5,3 8 0,-2 10 2,3-2 0,-2-1 4,1-7 5,2-5-6,1-2-3,2-3 0,-1-7 3,-4-5-9,-4-9 6,-8-5 0,-4-3 8,-3-4-3,2 0-5,2-14 26,1-13-4,1-9-9,-2-3-10,-1-5 4,-2-2 0,-2 2 2,-2-3-9,0 6 0,0 4-6,0 7-5,0 7-31,0 11-66,0 11-61,0 1-184</inkml:trace>
  <inkml:trace contextRef="#ctx0" brushRef="#br0" timeOffset="9365.9454">15131 928 694,'0'0'69,"0"0"-68,0 0-1,0 0-8,0 0-1,0 103 9,0-59 0,0-6 3,0-1 0,0-5-2,0 0-1,0-5 0,0-5-22,0-4-52,0-7 48,0-6-65,0-5-73</inkml:trace>
  <inkml:trace contextRef="#ctx0" brushRef="#br0" timeOffset="9691.8794">14986 926 758,'0'0'13,"0"0"-13,0 0-8,70-83-7,-43 80 14,1 2-5,4 1-4,0 21 4,4 11 10,0 11-4,-3 1 0,-5 0-7,-7-2 7,-7-3 0,-8-3-7,-5-5 7,-1 1 17,0-3-4,-7-2 20,-11-2-31,-5-2 2,-3-2-4,-4-1-5,-2-6 2,1-1-23,3-7-38,-1-5-22,3-1-110</inkml:trace>
  <inkml:trace contextRef="#ctx0" brushRef="#br0" timeOffset="10459.1778">16587 827 398,'0'0'117,"0"0"-76,0 0-35,0 0 0,0 0 1,0 0-3,112-3 6,-58-5 10,8 1-14,2-1 10,-4 1-16,-5 2 0,-10 0 0,-6 2 0,-11 2-16,-5 0-73,-12-2-129</inkml:trace>
  <inkml:trace contextRef="#ctx0" brushRef="#br0" timeOffset="10750.0209">16879 802 298,'0'0'234,"0"0"-189,0 0-45,0 0 0,0 0 4,-9 105 2,8-63 16,1-3 11,0 2-18,0-7 6,0-1-19,0-3 6,0-3 0,0-1-1,0-2-7,0 0 0,-3-1-23,3-5-13,0-2 6,3-3-79,12-6-125</inkml:trace>
  <inkml:trace contextRef="#ctx0" brushRef="#br0" timeOffset="11113.0093">17415 832 507,'0'0'120,"0"0"-33,0 0-56,0 0-19,0 0-12,0 0-13,0 72 13,0-21 0,0-3 1,0-1 6,0-7-5,0-4-1,0-2-1,0-6 2,0-2-4,0-2-22,0-6-34,6-5 42,-2-6-68,2-5-88,0-2-106</inkml:trace>
  <inkml:trace contextRef="#ctx0" brushRef="#br0" timeOffset="11397.0112">17418 824 390,'0'0'51,"0"0"-3,13-79-28,1 65 22,4 2-18,1 4-12,4 2 10,0 3-20,3 1 12,-1 2-7,2 0-4,1 0-3,2 0 0,3 0 3,-3 2-5,-3 4 2,-5-1-19,-4-1-25,-8 3-54,-8-2-33,-2 3-71</inkml:trace>
  <inkml:trace contextRef="#ctx0" brushRef="#br0" timeOffset="11633.3314">17439 1031 231,'0'0'26,"0"0"48,0 0-3,0 0-38,83 28 2,-53-27-10,2-1-20,2 0 11,-3 0-14,-1 0-4,-6 3-35,-11 2-95,-6-1-97</inkml:trace>
  <inkml:trace contextRef="#ctx0" brushRef="#br0" timeOffset="11880.5654">17425 1280 430,'0'0'55,"0"0"-37,0 0-18,0 0 13,0 0 34,110 6 0,-72-6-46,1 0 13,0 0-12,1 0 8,2 0-6,-2 0-4,-1 0 0,-2-2-5,-4-1-78,-7 0-55,-6-1-207</inkml:trace>
  <inkml:trace contextRef="#ctx0" brushRef="#br0" timeOffset="12347.9998">18106 768 538,'0'0'35,"0"0"-35,0 0-4,0 0 1,-15 87-11,7-34 22,1-2-8,-4-2 5,4-5 3,3-7 5,-2-4-10,3-8 1,1-4-2,2-3 4,0-2-12,0-6 0,0-2-58,0-7-53,3-1-90</inkml:trace>
  <inkml:trace contextRef="#ctx0" brushRef="#br0" timeOffset="12780.883">18068 815 419,'0'0'106,"0"0"-36,0 0-17,0 0-53,0 0 22,0 0-12,3-74-10,8 83-6,4 17-5,6 9 11,3 9 6,-1 3 4,0 1-10,1-3 0,3-6-2,1-4 0,3-4 2,-2-6 0,-3-4 0,1-4 2,-5-4-2,-5-5 0,-1-4 10,-4-4-13,-1 0 7,1 0-4,-3-10 39,0-7-16,-1-4 20,0-5-18,0-4-24,-1-4 27,5-6-19,-2-4-8,5-6 1,2-2-2,-3 4-3,-1 9 2,-3 9-17,-4 9-6,3 6-6,-3 4-37,-3 6-68,-2 0-182</inkml:trace>
  <inkml:trace contextRef="#ctx0" brushRef="#br0" timeOffset="13658.4355">19064 809 503,'0'0'22,"0"0"-3,0 0-7,0 0 28,0 0 13,6-78-2,-17 67-33,-7 0 14,-4 7-20,-7-1-2,1 5-13,0 0 3,-1 0 0,6 3 0,-1 13 0,6 5-9,1 7 7,5 4-2,5 2-1,4 3 5,3-1-3,0-3-4,18-2-9,6-4-4,2-1 7,1-2 5,1-3 8,-2 0 0,0-1-3,-4-2 2,-1 0 1,-5 0 0,-4 0-6,-1 0 6,-7-3-1,-4-4-5,0-1 6,0-2 4,-3-4 12,-10 3 14,-5-6 11,-9 0-30,-3-1 7,0 0-18,2 0-12,1 0-9,6-1-42,0-9-49,4 0-140</inkml:trace>
  <inkml:trace contextRef="#ctx0" brushRef="#br0" timeOffset="14380.0004">19501 804 469,'0'0'84,"0"0"14,0 0-8,0 0-89,0 0 30,0 0-31,-72-34 5,51 34-12,-5 21 7,-1 12 0,1 9-2,5 5-2,8 1 1,-1-3 3,7-3 0,5-6-6,2-6-10,0-5-16,17-6 25,8-2-19,7-4 25,7-2-2,2-7 3,-1-4 1,1 0-1,-1-6 5,-4-13-3,-2-2 4,-7-4-6,-9-3 5,-3-1 19,-8-4 6,-5-1-17,-2-3-3,0-5-10,-3 0-12,-6 1-17,0 7-38,2 6-63,-1 9-138</inkml:trace>
  <inkml:trace contextRef="#ctx0" brushRef="#br0" timeOffset="15103.9421">20001 770 556,'0'0'118,"0"0"-51,0 0-45,0 0-22,0 0-7,0 0-5,-18 67 9,10-18 6,-1-1-3,3-3 9,0-4-4,3-7-5,-1-2 0,1-8 4,-1-3-6,2-5 2,2-3-41,0-5-27,0-3-63,0-5-106</inkml:trace>
  <inkml:trace contextRef="#ctx0" brushRef="#br0" timeOffset="15593.6507">19934 798 370,'0'0'72,"0"0"-6,3-78 23,2 60 1,0 4-41,2 3 0,4 1-37,5 1-7,5 5-6,9 1 1,1 3 0,3 0-1,-6 9-1,-5 16 1,-5 7 0,-10 6-12,-8-1 11,0 7-11,-20-2-10,-5-6 17,-7-1-27,-2-13 30,7-8-6,3-4 5,8-7 1,7-1 6,5-2 0,4 0 14,0 0-10,0 0 24,1 0-31,16 2-9,7 1 0,5 4 6,1 4 3,1-1 0,1 2 5,-1 0-5,1 2 0,0 2 5,-2 1-12,0 1 7,-6 0-23,-2-1-2,-7 1-96,-2-5 22,-5 1-19,-4-5-6</inkml:trace>
  <inkml:trace contextRef="#ctx0" brushRef="#br0" timeOffset="17767.0127">21433 726 274,'0'0'213,"0"0"-107,0 0-65,0 0-6,0 0-32,0 0-3,0 15 0,0 17-9,0 10 9,0 6 38,0 2-35,0-2 11,0-6-14,0-4 12,0-6-12,0-3 0,0-3 4,0-5-8,-2-3-15,-2-4-30,-2-4-24,0-4-63,0-6-60</inkml:trace>
  <inkml:trace contextRef="#ctx0" brushRef="#br0" timeOffset="18181.0188">21424 711 409,'0'0'99,"0"0"-54,0 0-11,0 0 9,0 0-29,0 0-5,59-69-9,-42 69 7,2 0-8,2 0 1,3 15 0,0 3-8,-2 5 8,-4 0-1,-4 1-4,-5 1 2,-8-6-5,-1 1 8,0-2 0,-4 0-5,-10-2 5,-4 2-11,-6 0 11,-2-4 0,-1 1 0,4-5-32,2-2-13,2 0-76,6-5-127</inkml:trace>
  <inkml:trace contextRef="#ctx0" brushRef="#br0" timeOffset="18588.827">21859 771 384,'0'0'58,"0"0"-32,0 0 34,0 0 0,0 0-20,0 0-40,0 13-6,-4 24 6,-3 8 21,-2 2-20,0-4 21,-2-2-15,5-8-5,3-3 1,0-4-3,3-5-33,0-5-20,0-2-47,0-5-22,0-5-91</inkml:trace>
  <inkml:trace contextRef="#ctx0" brushRef="#br0" timeOffset="18914.519">21812 717 432,'0'0'0,"0"0"8,0 0-7,63-93 33,-47 80 11,2 8-2,3-1-30,-1 6-2,7 0-1,-3 0-6,2 13-8,-4 11 2,-3 6 2,-7 8-1,-6 2 1,-6 4 0,0-3-2,-12-3-21,-13-2 22,-9-8-46,-8-3 2,-1-3-15,-1-12-14,6-4-45,17-6-104</inkml:trace>
  <inkml:trace contextRef="#ctx0" brushRef="#br0" timeOffset="19088.1194">21862 944 182,'0'0'95,"0"0"-35,0 0-13,102 9-21,-75 8 1,-2 0-23,-1 2 27,0 2-30,0-1 7,-2 1-4,-1-2 4,-6-1-16,1 2-16,-4-3-46,-1-6-69,-1-1-113</inkml:trace>
  <inkml:trace contextRef="#ctx0" brushRef="#br0" timeOffset="19546.0097">22574 755 696,'0'0'35,"0"0"-33,0 0 6,0 0 4,0 0-12,0 0 0,-76-50-5,52 79-3,-4 14 6,-2 12 4,2 2-2,5-2 0,10-7-2,7-7-3,6-6 4,0-8-15,4-6 2,10-3 4,2-5 10,4-5 3,5-5 5,2-3-8,3-1 11,-1-16-9,0-7 19,-2-5-17,-6-7 4,-4-3 20,-4-2-24,-8-2 16,-5 1-20,0 2 7,0 1-14,-11 9-14,-3 6-59,-4 3-38,5 9-179</inkml:trace>
  <inkml:trace contextRef="#ctx0" brushRef="#br0" timeOffset="20146.0157">23077 714 528,'0'0'115,"0"0"-57,0 0-43,0 0-15,0 0-27,0 0 27,0 92 7,-1-44-3,-4-3 25,0-3-21,4-3-8,1-7 13,0-3-11,0-5-2,0-3 0,0-6-16,0 0-14,0-5-19,0-4-99,0-4-29</inkml:trace>
  <inkml:trace contextRef="#ctx0" brushRef="#br0" timeOffset="20575.0168">22891 740 421,'0'0'62,"0"0"-39,0 0-9,14-79 10,-3 65-2,7 6 6,-2 0-4,6 5-22,2 3 6,3 0-8,0 1 0,0 21 4,1 6-4,-2 9 0,-3 5-1,-4 2 5,-2 4-8,-3-2 4,-2-2 0,-5-10 1,-4-3 3,-3-7-4,0-5 6,0 1-3,-7-5 9,-13-3-7,-2-2-3,-5-2 27,-3 0-27,0-3 2,2-2-8,4-1-12,3-2 8,6 0-20,1 0-26,3 0-10,3-3-125,4-3-118</inkml:trace>
  <inkml:trace contextRef="#ctx0" brushRef="#br0" timeOffset="21194.0209">23511 687 423,'0'0'154,"0"0"-54,0 0-44,0 0-9,0 0-47,0 0-3,0 36-1,0 3 3,0 10 1,-1 0 0,1-1 1,0-4-7,0-8 8,8-8-2,4-3 2,-1-7-1,2-6-2,-2-5-3,2-4-9,2-3 9,3 0 7,2-1-3,0-13 5,1-1 4,-3-6-8,3-3-1,-2-6 1,-2-5 18,1-4-13,-5-2 3,-2 2 0,-1 1-4,-3 9-10,-2 3 2,0 6-29,-1 9-21,0 1-99,-2 7-172</inkml:trace>
  <inkml:trace contextRef="#ctx0" brushRef="#br0" timeOffset="21682.0476">24209 721 268,'0'0'108,"0"0"-14,0 0-46,0 0-45,0 0-3,0 0 0,-88 6-5,59 22 5,-3 9 0,5 4-7,8 2 13,3 1-6,8-3 0,5-7 3,3-5 24,0-3-27,0-4 10,4-1 14,7-3-13,2-4 6,-1-2-11,3-2-4,0-2 20,6-5-8,-1-3-2,5 0-10,0 0-2,0 0-24,2-1-31,-3-9-49,-3 0-67</inkml:trace>
  <inkml:trace contextRef="#ctx0" brushRef="#br0" timeOffset="22138.0204">24448 720 539,'0'0'140,"0"0"-137,0 0 18,0 0-13,0 0-7,0 0-1,42 4 4,-15 1-10,-1-3 6,3 1 0,2-3 5,-1 0-1,0 0-4,3 0 0,-4 0-37,0 0 3,-5 0-42,-8 0-35,-5-5-45,-10 0-149</inkml:trace>
  <inkml:trace contextRef="#ctx0" brushRef="#br0" timeOffset="22422.7516">24625 735 409,'0'0'147,"0"0"-78,0 0-65,0 0-1,0 0-3,0 0 0,-7 80 7,3-45 9,1 4-1,1-2-8,2-1 4,0-3-9,0-5 0,0-4 1,0-5 20,0-1-17,0 0 1,0-4-7,0-1 0,0-5-51,9-1-74,0-4-137</inkml:trace>
  <inkml:trace contextRef="#ctx0" brushRef="#br0" timeOffset="25149.0327">25152 839 338,'0'0'49,"0"0"-7,0 0 34,0 0-16,0 0 5,0 0-29,-18-71 8,11 64 3,-1-1-39,0 4 10,0 2-18,0 0 8,-1 1-14,-1 1 6,-2 0 0,-1 0 6,1 0-6,3 3 0,-3 12 0,6 4-22,0 7 18,6 4 4,0 1-11,3-2 10,18 0-37,6-2 22,2-1 12,3-3-2,-2-2 5,-6-5 1,-5-1 0,-5-3 0,-3-1 2,-3-2-2,-4 0 0,-2 0-1,-2-2-2,0 3 2,-2-3 2,-10 2 5,-5-2 6,-2-1-4,-6 2-8,-5-3-10,-4 0-21,-6-2-67,6 1-175</inkml:trace>
  <inkml:trace contextRef="#ctx0" brushRef="#br0" timeOffset="28822.6182">6500 1968 6,'0'0'281,"0"0"-190,0 0-43,0 0-16,0 0-11,0 0-17,15 0 7,-9-2-2,0-1 4,0 3 24,0-3-20,1 0-2,1 3-11,-1-1-3,1 1-1,3 0 0,3 0 2,4-2 1,0 1-1,4-2-2,-1 0 0,0 1 5,-3 2-5,1-1 0,1 1 1,2-2-5,6-1 8,2 3 0,3-3-4,4 0-4,4-1 4,2 2 0,-3-1 4,6 1-10,1 1 9,0-2-3,4 2 0,-2-2-1,2 1-10,-3 2-6,1-3-3,-3-2 14,-1 1-19,-3-2 1,-5 0 15,1 0-2,-3 0 5,-1 2 5,-2 0 1,-2 1 1,1 0 0,3 2-1,7-1 0,8 2 1,9 0-5,9-1 4,9-2 0,6-3-2,11 0 2,7-4 0,4-1-1,5-1 7,-2 0-6,-8 1 1,-5 4 11,-8-1-9,-8 2-2,0 2-1,-2-1 11,4 2-7,0-2-4,0 1 0,-1 0-4,-4-2 4,1 2 0,0 1 0,-4 2-1,-5 1 7,-6 0-6,-3 0 0,-7 0 0,-5 1-1,5 7 1,-1-2 0,3 0-5,8-1 14,2-2-9,8 0 4,7-3-3,1 0-2,0 1 0,1-1 1,-6 2-2,0-1 3,-2-1-1,-5 1 2,6-1 5,-6 0-11,2 0 4,1 0 0,0 0 9,-5 0-7,-3-2 1,-9 0-3,-3 1 0,-1 1 0,-4 0 0,-4 0-1,0 0-2,-2 0 6,1 0-2,3 4-1,-1-3 3,1 1-7,-3 1 4,4-3 0,2 1 1,-1-1 2,1 2-3,-4 0 3,-5-2-3,-4 3 0,-3-2-3,-3 4 3,-4-3 0,0 1 1,2 1-1,-1 0 2,1-1 0,4 0-4,-4-1-2,-1-1 4,0 2 1,1 0-1,5 1 0,6-3-3,5-1 7,1 0-4,3 0 0,-3 0-2,3 0 2,5 0 0,2 0 5,4 0-5,-2 0 0,-1 0-4,2 3 3,2-2-1,6 1-3,5-1 9,4-1-4,4 0 1,-1 2 1,-1-2-2,-2 0 0,-3 3 2,-4-2 0,-4 3-2,-2 0 0,-3-3-4,1 2 4,2 0 0,7-1 0,4-1 2,-1-1-4,1 0 2,-7 2 0,1-2-3,0 0 4,-1 0-1,-1 0 0,-2 0 4,0 0-6,-1 0 2,1 0 0,4 0 0,2 0 2,1 0-2,2 0 0,4 0 2,1 0-2,7 0 0,1 0 1,2 0-9,-4 0 13,-1 0-5,3 0 0,2 0-1,5 0-2,0 0 3,5 0 0,4 0 4,-1 0-2,0 0-2,3 0 0,4 0 4,1 0-5,1-2 1,4-1-3,-1-3 0,3 2 4,-2-1-1,-4 1 0,1-1 6,-4 0-8,-2 1 2,1-2 0,0 0-1,-1 2 2,-2-3 4,-5 6-5,-3-2-4,-3 3 1,-3 0 0,-6 0 3,-8 0 3,0 1-1,-1 7-2,-2-3 0,2-1 1,-2-1-2,2-3 1,4 0 0,3 0-1,3 0 1,-5 0 0,-1 0-3,-1 0 7,0 0-5,2 0 1,1 0 0,0 0 1,3 0-1,2 0 0,1 0 1,-1-1 2,-1-2-6,0 0 2,1 0 1,3-2 0,-1-2 0,1-1 0,1-1 0,3 3 13,1-1-13,2 2 0,-1 2 3,-2-1 4,-1 2-7,-1 1 0,-3-1 9,-1 2-7,-4 0-2,3 0 0,-1 0 7,4 0-3,-1 0-4,-2 0 1,4 0 6,1 0-3,5 0-4,3 0 0,0 0 5,4 0-6,-4 0 1,3 0 0,-3 0 2,4 0-2,0 2 0,-1 1-2,3-2 10,5-1-16,2 1 8,6-1 0,5 0 3,-1 0 0,-1 0-3,0 0 0,2 0 1,0 0-2,-3 0 1,0 0 0,-6 0-5,-5 2 5,-2 1 0,-4 0 6,-2 2 1,-7-1-7,-1 0 0,-4 1 0,-7 1 2,-5-1 1,-3-1-2,-10-1-1,-8-2 0,-9-1 0,-17 0 0,-13 0-35,-10 0 12,-2 0-62,-17-8-233</inkml:trace>
  <inkml:trace contextRef="#ctx0" brushRef="#br0" timeOffset="35608.0225">5272 3136 396,'0'0'71,"0"0"-30,0 0-9,0 0 20,0 0 4,0 0-30,0 0-4,0 0-15,0-15-7,0 15 0,2 0-4,1 7-11,4 14 12,-3 11 1,1 10 2,-2 7 5,0 6 1,-3-1 1,0-1-1,0-7-5,0-4 5,0-7-6,0-5 0,0-1 0,3-4 0,5 0 0,-1-4 0,3-5 1,4-3-3,8 0 10,5-7-6,10-5 0,9-1 6,4 0 3,5-11-4,-1-5-1,-6 1-2,-7 3-3,-8 0-2,-8 5-42,-10 0-99,-7 2-186</inkml:trace>
  <inkml:trace contextRef="#ctx0" brushRef="#br0" timeOffset="36607.0245">6033 3530 205,'0'0'284,"0"0"-284,0 0-7,0 0 6,0 0 1,0 0 14,66 44-7,-44-37 0,-1-1 22,3-2-12,-3-3 17,-1-1-23,-3 0 3,1 0 3,-2-1-14,-1-9 7,2 0-8,-6-4 7,-3-1 1,1-3-4,-3-2-4,-3 1 10,-3-1-5,0 2-11,-1 3 4,-13 3-11,-2 2 9,-4 4-29,2 4 31,2 2 0,-2 0 0,6 4 0,-1 15-1,4 3-19,3 6 20,6-2-3,0-2 3,0-4 1,15-4 6,4-2-7,3-5 0,1-2 4,4-5-4,4-2 0,0 0 3,1-1 3,-1-11-2,-4 0-4,-5-3 4,-4-5 2,-3-1 5,-3-5-10,-2 1 6,-4-2 14,-1-2-12,-4-6 10,1-4 6,-2-3-25,0-4 9,0 0-9,0 3 4,0 4-1,0 4 0,-2 7-2,-1 0 18,0 6-15,0 2 10,-1 8-13,2 6 1,1 6 36,1 0-19,0 0-10,0 0-9,0 19-28,0 19 18,4 15 1,5 6 9,2 4 18,4-1-17,1-10 1,-1-3-2,0-10 5,1-11-10,-2 0 4,5-9 1,-4-6 5,0-3-5,2-7-6,-3-3-2,7 0-26,-3-3-5,0-8-75,-9-6-145</inkml:trace>
  <inkml:trace contextRef="#ctx0" brushRef="#br0" timeOffset="36923.7069">6346 3232 479,'0'0'137,"0"0"-121,0 0 5,0 0-11,0 0-7,0 0 6,76-15 0,-38 9-8,2-3 18,6 0-16,-1 0-2,-3 0 10,-2 2-11,-7 0-30,-5 3-51,-4-1-65,-9 1-60</inkml:trace>
  <inkml:trace contextRef="#ctx0" brushRef="#br0" timeOffset="40658.7769">9578 3747 10,'0'0'334,"0"0"-272,0 0-6,0 0-24,0 0-1,0 0-15,0 0-9,0 20-4,0 6-3,0 13 7,0 7 28,0 5-32,1 5 22,10-2-25,-2 5 7,1-2-4,-1 0 7,1-3-1,-5-3 12,1-1-17,-6-3-4,0-2 0,0-6 5,0-8-15,0-8-39,0-8-32,0-8-29,0-7-164</inkml:trace>
  <inkml:trace contextRef="#ctx0" brushRef="#br0" timeOffset="41391.0202">10210 3880 293,'0'0'30,"0"0"-25,0 0 43,0 0-5,-83 22-2,61-2-32,1 3 16,1 6 8,1 9-22,7 3 11,0 2-3,8 2-18,4 1-2,0 1-1,6-3 2,13-5 9,6-3 2,5-8 8,9-7 21,0-6-31,2-11 6,0-4-1,-1 0-8,5-13 6,0-8-2,-1-5-7,-5-6 6,0 1-1,-8-5-3,-2-2-4,-7-3 11,-10 2-11,-9 2-1,-3-1 0,-9 5-1,-19 0 3,-5-1-4,-6 3-4,-3 2-33,5 4-2,6 4-43,2 4-12,10 5-85</inkml:trace>
  <inkml:trace contextRef="#ctx0" brushRef="#br0" timeOffset="41838.0415">10330 3688 163,'0'0'418,"0"0"-383,0 0-10,0 0-25,0 0-17,0 0 16,0 79-2,0-28 3,6 7 21,-2 4-21,-4 1 18,0 2-4,0-2 1,0-4 38,-1-8-44,1-3-4,0-4-5,0-5-1,0-1 0,0-6-21,0-6-19,-2-3 4,2-8-13,-1-4-57,-1-8-103</inkml:trace>
  <inkml:trace contextRef="#ctx0" brushRef="#br0" timeOffset="42891.042">10832 3822 243,'0'0'0,"0"0"14,0 0 24,0 0-1,0 0-16,88 69 0,-56-55 3,2 0-8,5-3-7,1 3 14,2 0-17,-5 1-2,-4-3 10,-8 0-9,-5-2 3,-5-3-8,-5-2 0,-5 0 2,-2-2-2,-3 5 0,0 0 10,0 9 11,-11 4 33,-12 6-30,-7 3-18,-3 1 30,-1-2-31,1 0 9,3-3-11,5-3 4,5-1-7,4-3 0,4-1-40,6-1-49,0-6-60,6-6-232</inkml:trace>
  <inkml:trace contextRef="#ctx0" brushRef="#br0" timeOffset="43688.0343">12342 3819 347,'0'0'50,"0"0"11,0 0-3,0 0-36,0 0 15,0 0-33,-91-27-2,55 27 21,-5 0-18,-1 12 11,0 5-13,1 7 4,2 4-14,3 7 7,4 4 0,9 3-4,5 4 3,9-2 1,6 2-1,3-6-3,0-2 4,3-8-2,16-5 4,9-3-2,11-7 10,12-7 21,6-8 4,14 0-33,1-8-2,-3-11-26,-8 0-37,-9-2-32,-15 0-89</inkml:trace>
  <inkml:trace contextRef="#ctx0" brushRef="#br0" timeOffset="43971.9403">11992 4043 223,'0'0'21,"0"0"2,91 0 35,-48 0-20,3 0 0,3 0-29,-5 0 18,0 0-27,-6 0 6,-5 0-6,-5 0-1,0 0-45,-5-1-36</inkml:trace>
  <inkml:trace contextRef="#ctx0" brushRef="#br0" timeOffset="44697.7353">13068 3640 408,'0'0'123,"0"0"-94,0 0-27,0 0 5,0 0-7,0 0-1,3 27 1,1 0 18,-1 12 25,-3 8-8,3 3-7,-2 1-4,-1-3-17,0-3-3,0-1 0,0-5-1,0-3-3,0-4 0,-3-6 0,3-4-5,0-5 0,0-7-41,0-4-18,0-6-71,0 0-105</inkml:trace>
  <inkml:trace contextRef="#ctx0" brushRef="#br0" timeOffset="45271.039">13129 3926 79,'0'0'8,"0"0"15,0 0 8,0 0 2,0 0 1,0 0 29,82-20-19,-65 20-28,3 0 15,2 0-18,2-3-10,-1-1 4,1-4-5,-1-1-1,-2-1 8,-6-4-2,-4 1-5,-3-4 26,-3 0 30,-5-1-6,0 2-17,0-2-4,0 0 8,-2 3-17,-5 0 1,1 4 4,2 1-26,-1 1 13,2 3-12,2 3-1,-1 0 9,2 3-10,0 0 11,0 0 0,0 0-5,0 0-12,0 16-2,0 14 2,0 12 6,0 5 1,0 1 8,0-2-9,5-1 4,1-5-4,0-4 0,1-1 0,-1-7-2,-6-3 2,3-4-19,-3-3-6,0-6-44,0-5-24,3-5-108</inkml:trace>
  <inkml:trace contextRef="#ctx0" brushRef="#br0" timeOffset="45571.0381">13654 3992 593,'0'0'91,"0"0"-91,0 0-25,0 0 25,0 0 3,6 83-2,-6-59 6,0 3 0,0-1 3,0-4-10,-3 2 10,0 1-20,3-4-24,-3 0-25,0-1-16,-2-2-46,1-5-20,1-1-113</inkml:trace>
  <inkml:trace contextRef="#ctx0" brushRef="#br0" timeOffset="51186.046">17096 3937 262,'0'0'78,"0"0"-30,0 0 18,0 0-22,0 0 16,0 0-28,0 0 0,-80-28-13,66 25-18,2 2 14,-6 1-15,4 0 1,-2 0-1,-2 0 0,-1 6 0,-2 10-3,1 5-3,4 5 6,2 6-8,4-2 8,4-2-9,6 0 12,0-6-4,3-2 1,20-2-21,-1-5 15,6-2 2,-1-5 4,2-6 6,-1 0-4,0 0-2,2-10 0,0-9-7,-2 1-28,-4-4 6,-6-1 13,-6 2 14,-5-2 4,-2 4 13,-4 1-2,1 3-4,-2 3-7,0 4 21,0 5 13,0 3 5,0 0-7,0 0-14,0 3-20,0 12-29,0 5 28,0-1 1,5-1 0,2-1 0,2-3 0,1-4 0,3-2 1,3-4 3,0-1-8,4-3-3,2 0-23,0 0 30,0-6-6,1-8 6,-1-4-6,2-1 5,0-2 1,-5 1 0,-1 3 5,-6 6-5,-3 1 17,1 5 9,0 0-11,3 2-14,2 3-1,3 0 0,-2 2-13,2 12 11,0 4-3,-5 2 5,-2 0-4,-5-2 4,-4-3 0,-2-1 3,0-3-2,0-3 10,0-2-4,0-3-5,0-3 12,0 0-8,0 0 1,0 0 12,0 0-12,0-13 11,3-9-18,7 1 0,3-3 2,7-1-1,-4 2-1,3 4 0,-3 7 2,-2 3-5,-2 7 1,1 2-7,0 0 6,3 9-1,-1 6 4,0 5-8,-3 0 3,-2 1 2,-1-2-32,-3 2-30,2-3 10,-2-1-40,2-4-53,1-5-190</inkml:trace>
  <inkml:trace contextRef="#ctx0" brushRef="#br0" timeOffset="51780.0415">18181 3971 408,'0'0'37,"0"0"12,0 0 20,0 0-42,0 0-4,-81-26-5,54 26-5,0 13-4,-1 8-5,6 1-4,5 5 0,5 1-4,5-6 1,4 0 1,3-1-19,0-4 0,0-2-6,7-4-18,9-6 24,3-4-9,3-1 23,0 0 5,5-15-2,-2-5 2,1-5 2,-1-6 0,-1-3-1,-5-5 2,-1-2-1,-6 2 12,-8-2-4,-4 2 43,0 2-2,0 0 26,-8 4-6,-1 5-33,3 2 18,1 8-13,1 5-35,2 5 11,2 8-2,-1 0-14,1 6-1,-3 26-20,-1 16 18,0 12-7,3 3 10,-1-4-2,2-7 1,0-3 0,2-7 1,14-10 2,2-7-6,6-5-35,1-8-46,1-6-42,0-6-95</inkml:trace>
  <inkml:trace contextRef="#ctx0" brushRef="#br0" timeOffset="55021.0362">19755 3806 64,'0'0'235,"0"0"-159,0 0-57,0 0 27,0 0-10,0 0-18,-14-3 23,12 3-10,-2 0 10,2 0-7,-1 0-26,0 0 9,-1 0-17,-2 0 0,-1 0-2,-1 4 1,-4 5 1,2 3-4,1 2 3,-3 2-1,4 4 1,-1 0-1,2 2-5,1 1 4,3-1 1,3-1-5,0 0 11,0-3-13,5-1 8,5-2 1,2-3 0,4-2 0,4-4 0,2 1 0,2-6-3,0-1 0,-3 0 3,0 0 0,-1 0-4,-1-6 9,-2-3-3,-2-2-2,-2 1 6,-3-4-6,-3 1 0,-4-2 1,-3-2 32,0-2-2,0-4-18,-4-1 4,-7 0-13,-1 3 8,2 3-9,1 3-1,1 6 9,1 1-11,3 5 7,0 1-7,3 1-4,1 1-2,0 0-8,0 0-11,0 0 3,0 0-5,0 6 22,1 2 5,13-2-35,2 0 32,5-5 2,6-1 1,1 0 4,-1 0-4,3-6 1,-3-5 1,-5-2-1,-3-2-2,-5 0 1,-3-1 0,-1-2 1,-6-3 2,1-2 13,-1-1-3,0-2-5,-1 2-8,-2 1 4,-1 7 1,0 4 36,0 4-9,0 7 3,0 1 16,0 0-48,0 6-3,0 21-26,-4 12 14,-1 8 12,0 4 0,5 0 0,0 4-2,0-3 2,0 0 0,0 0 0,0-4 6,-1-3 2,-2-4-8,0-5 0,0-6 9,1-6-9,-2-4 0,3-4 0,-2-2 8,0-3-14,3-6 6,-2-2 0,1-1 1,1-2-1,0 0 0,0 0-3,0-2 2,0-8-2,0-5-2,0 1-8,3-3 10,0-1-13,-2-3-14,1-5-5,-1-3-14,3-4 0,-2-5 14,1 1 22,1-1 9,-1 0 7,2 5-3,3 1 9,-1 4-5,0 6 5,1 3 5,-2 4-5,0 5 23,1-1-19,2 4-12,0 0-1,3 4-4,-3 2 1,2 1 3,0 0-13,1 9 8,0 9 3,2 5 2,-7 1 0,-4 1-2,-3-1 2,0-1-3,0-2 3,-3-3 0,-6-3 0,-4-3-8,-4-3-7,-3-2-26,-2-5-8,2 0-6,3-2 25,10 0 26,4 0-8,3-2-40,0-2 4,0 1 31,0 1 16,7 2 0,8 0 1,0 0 4,0 0-4,3 0 4,1 4 3,2-3-6,3 1 23,1-2-9,4 0-3,1 0 17,-1 0-3,1-8-22,-3 0 4,-3-2-4,-4-1-3,0 0 3,-2-3 14,-3-1 17,-4-2-3,-3-1 0,-5-2 6,-1-1-37,-1 0 11,-1 2-12,0 4-2,0 1 2,0 4 0,-6 2-14,1 3 10,0 5-30,-2 0 32,2 3-6,-1 17-12,0 7 20,0 3-3,6 2 3,0-4 3,0-2 1,7-5-4,6-3 0,0-4 7,3-4-5,1-2 1,4-7-2,0-1 16,2 0-17,2-3 4,-2-10 5,1-8-8,1-4-2,-2-4-2,4-3-6,-3-1 7,-5 0-27,-10 2 6,-6 6 8,-3 4-21,0 6 35,-6 1 1,-3 4 2,0 2 44,2 2-27,2 2-12,2 2 6,0-1 18,3 3-13,0-1 17,0 1-12,0 0-23,0 0-4,3 0 4,12 0-7,6 6 12,1 1-10,3 1 5,1 2-1,-2 4-3,1-1 8,-2 5-3,-5 2-1,-1 1-5,-4 2 5,-3 2-2,-3-2 2,-1-2-1,-1-2 3,-1-1-2,3-2 0,1-3 4,-2-3-4,2-3 0,3-1 2,3-3-8,5-3 6,6 0-37,0-2-154</inkml:trace>
  <inkml:trace contextRef="#ctx0" brushRef="#br0" timeOffset="56119.912">21606 3764 333,'0'0'64,"0"0"-26,0 0 28,0 0-56,0 0-6,-90-10 2,68 20-5,1 1-1,3 6 0,0 0-8,6 1 5,1 1 3,4-1-2,3-1 0,4-2 2,0-2 0,0 0 4,4-3 1,7-4 6,1-1-11,0-4 1,1-1 12,2 0-12,3 0 8,-3-1 9,6-10-17,-5-1 4,-1-2-5,-3 1 0,-3 0 15,-3 2-13,-3 2 3,-3 1 11,0 5 0,0 2-9,0 1-7,0 0-11,3 0 7,0 1-17,3 12 21,4-2-7,1 0 7,2-1 0,5 1-1,6-5 3,1 0 0,5-6-2,-1 0-8,1 0-8,-1-1-30,-2-13 14,-2-3 14,-1-4 1,-3-4 11,-3-4 11,-2-4-5,-5-3 18,-3-3 8,-2-4-1,-2 1 13,-4 2-29,0 5 37,0 4 4,0 5 1,-3 5 9,-1 4-37,-1 7 3,4 5-2,-1 2-17,2 3-9,0 5 2,-3 23-16,0 13 6,-2 12 12,1 3-2,0-2 0,4-4 3,0-5-7,0-5 4,14-9 0,0-5 4,1-4-2,-3-9-2,4-3 0,2-7-11,6-3-8,7 0-33,2-15-49,2-7-175</inkml:trace>
  <inkml:trace contextRef="#ctx0" brushRef="#br0" timeOffset="56476.7409">21671 3598 276,'0'0'17,"0"0"-14,0 0 27,100 0 26,-61 0-18,7 0-4,2 0-7,1-3-12,-5-1 10,-4-1-24,-7-1 5,-8 0-6,-4 0-4,-8 1-61,-4 1-61,-6-1-52</inkml:trace>
  <inkml:trace contextRef="#ctx0" brushRef="#br0" timeOffset="57687.0391">22416 3637 359,'0'0'23,"0"0"36,0 0 2,0 0-55,0 0-6,0 0 0,-83 35 0,69-13-5,1 4 0,4 1 3,4-2-3,4-1 5,1-1 9,0-3-6,0-4-3,7 1 9,5-4 4,3-4 30,0-1-23,4-4 0,1-4 10,-2 0-13,1 0-8,-1-4 7,-2-10-10,-1-4-2,-3-3-4,-3-3 0,-4-1 10,-4-1-10,-1 2 0,0 4 0,0 4-3,-6 4-2,-1 4-8,1 4-29,1 1 20,-1 3 7,5 0 15,-1 0 0,2 4-11,0 7-4,0-1 7,10-1 1,7-1 4,2-4 6,0-4-1,1 0-1,1 0 5,-1 0-6,0-8 0,0-5 1,-1-1 3,1 0-4,-5-4-1,-5-2-5,-7 1 0,-3-1 6,0 2 0,-9 0-5,-9 3 5,0 2 34,2 5-7,1 2 31,6 1-22,1 3 4,5 1-40,2 0 5,1 1-11,0 0-9,0 0-4,0 2 5,10 6 12,10 0 2,1-4-5,6 2 11,3 0-5,1-1-1,-3 1 0,-1 3 6,-2 1-6,-5 5-1,-1 8-1,-4 4-8,-5 5 9,-4 2-8,-1 1 9,-2-5 10,-1 0 4,1-6-4,4-4-3,2-2-1,3-5-1,9-4-5,1-4-4,8-5-19,0 0-127,1-6-408</inkml:trace>
  <inkml:trace contextRef="#ctx0" brushRef="#br0" timeOffset="58524.0488">24236 3370 273,'0'0'124,"0"0"-112,0 0 0,0 0-10,0 0 55,-25 115-19,14-70-4,4 3-7,-3-1-4,3-3-22,4-5 5,-1-3-4,2-3 1,1-4-4,1-4 1,-2-4 0,2-4 5,-1-4-5,1-2 2,0-3-2,0-4 0,0-3-46,1-1-87,10 0-38</inkml:trace>
  <inkml:trace contextRef="#ctx0" brushRef="#br0" timeOffset="58941.5028">24332 3268 443,'0'0'86,"0"0"-26,0 0-49,0 0-3,0 0-16,0 0 5,23 70 3,-10-25 11,0 3-2,-1 1-9,0 1 3,6-3 1,-2-2 13,-3-4-14,4-6 3,-4-3-5,-1-5 11,3-4-12,-6-3 0,-1-2 2,-1-4-2,-3-1 0,-2-6 4,-1-1-8,1-4-2,-2-2-45,0 0-51,0 0-77</inkml:trace>
  <inkml:trace contextRef="#ctx0" brushRef="#br0" timeOffset="59216.051">24269 3666 18,'0'0'194,"0"0"-144,0 0-3,0 0-32,103 0-13,-70 0 3,1 0-2,-7 0-3,0 0 0,-8-3-32,-7-2-90</inkml:trace>
  <inkml:trace contextRef="#ctx0" brushRef="#br0" timeOffset="61930.0508">25621 3545 334,'0'0'125,"0"0"-65,0 0-9,0 0 0,0 0-50,0 0 8,-32-18-9,19 16 0,1 2 25,-3 0-25,-4 0 4,-2 0 1,-2 11-5,1 6-5,0 1 5,4 3-3,1 1-1,4 2 4,3-1 0,4 0-9,6-4 4,0-1-4,0 2-18,10-7 6,6 0 15,4-6 5,-1-4 1,6-3-1,4 0 4,2 0-6,-1 0 2,-3-10-33,-3-4 24,-8 0 6,-1 0 4,-9 0 4,-3 0 3,-3 1 22,0 2-7,0 4-17,0 2 45,0 2-5,-2 3-9,2 0-27,-1 0-9,-2 6-18,3 9 16,0 3-9,0 0 5,0-1 5,4-2 1,7-3-5,4-2 2,3-1-30,6-2 22,4-4-34,5-3-53,0 0-202</inkml:trace>
  <inkml:trace contextRef="#ctx0" brushRef="#br0" timeOffset="62920.9269">26114 3571 455,'0'0'24,"0"0"-1,0 0 14,0 0 34,0 0-61,0 0-3,-89-24 24,64 37-24,-2 8 0,3 5-7,1 4 0,7-3-2,7 0 2,5-3 0,4-3-1,0-3-10,3-3 6,10-2-9,3-6 11,5-3-1,5-2 4,4-2 0,4 0-2,0 0-8,-3-10 0,1-3 6,-5 0 4,-3-3 0,0-2 2,-2-4 20,0-2-9,-4-1-6,1-2-6,-3-2 10,-3 1-10,-1-3 25,-5 3-20,2-3 11,-4 1 16,-2 0-25,-2-2 7,-1 4-5,0 1-9,0 6 33,0 3-22,0 3-1,0 1-2,0 5 3,0 4 0,0 4 5,-1 0-13,1 1 31,0 0-32,-2 0 1,2 0-8,-4 16-18,-4 11 15,2 9 4,0 8 5,3 1-8,2 2 6,1-2 0,0-4-1,0-4 4,3-2-3,7-6 0,4-7-3,-4-2-6,1-6 9,0-3-1,-1-3-10,-1-1 1,2-4 10,1 0-5,2-1 2,-1-2 2,3 0 1,1 0-11,-1-3 5,1-8-3,-1-1-4,-1-5 12,0 0-7,-1-5 5,-1-2 3,-1-1 0,0-4 1,3 1 0,1 4-1,0 4 0,0 10 0,-2 5-4,0 5 1,-2 0-17,-2 21 14,-1 6-7,0 6 13,-3 1-2,-2-3 3,1-2-4,0-5 3,-2-5 0,-2-2 6,-1-5-2,0-3-4,0-2 0,-9 0-20,-10-4 12,-4-3-103,-2 0-246</inkml:trace>
  <inkml:trace contextRef="#ctx0" brushRef="#br0" timeOffset="63273.0527">26156 3339 447,'0'0'113,"0"0"-103,0 0 15,0 0-14,0 0 0,106 6 29,-59-5-25,3 1 8,-3-2-15,-1 3 4,-4-3-5,1 0-7,-3 0 1,-3 0-7,-2 0-24,-11 0-68,-5 0-170</inkml:trace>
  <inkml:trace contextRef="#ctx0" brushRef="#br0" timeOffset="64439.1098">27684 3405 423,'0'0'104,"0"0"-69,0 0-32,0 0 1,0 0-3,-80 29-1,63-13 4,-1 4 2,6 1 3,2 2-8,4-1 4,4 1-7,2-4 10,0 1-8,8-4 0,8-2 9,3-2-9,1-1 0,2-4 4,4-4 4,0-1-3,-3-2-3,-2 0 1,-3 0 2,-5 0-5,-2-4 0,-4-7-14,-7-4 14,0-4-37,0-3 3,-7 0-6,-4-3-6,4 1 32,1 2 14,0-1-28,6 4-91,0 3-49,0 6 50,0 2 118,0 4 91,10-1-70,2 2-11,3 0 29,0 1-3,-2 2 14,4 0-14,2 0 6,1 8-24,4 7-2,-2 2-9,0 1-1,-5 0-9,-1 1 3,-4 1 0,-4 0 13,-1-2-6,-6 0-1,1-3-5,-2-3 7,0-2-7,1-2-1,-1-3 2,0-2 13,2-2-13,-2 1 1,0-2 3,4 0-5,1-2 22,6-12 14,5-5-34,7-7 0,6-1-3,2 2-5,-3 5-8,-6 10 7,-5 3 6,-6 7 0,1 0-1,-2 10-7,1 12 16,-4 5-8,2 2 17,-1-1-16,-2-2 0,5-3-1,0-2 1,-1-3 5,4-3-4,-1-2-2,3-5 0,1-5-165</inkml:trace>
  <inkml:trace contextRef="#ctx0" brushRef="#br0" timeOffset="65662.0532">29183 3021 406,'0'0'59,"0"0"30,0 0-19,0 0-28,0 0 22,0 0-37,0-8-8,0 8 3,0 0-22,0 0 0,0 15 0,0 16-18,0 19 15,0 13 3,0 5 0,0 1 1,0-1 0,-1-5-1,1-4 2,0-5 9,0-6-10,0-4-1,0-7 4,0-4-4,0-2 0,3-8 8,0-3-8,-2-6-1,1-4-12,-2-4-26,1-3-54,2-3-83,5 0-160</inkml:trace>
  <inkml:trace contextRef="#ctx0" brushRef="#br0" timeOffset="67512.4421">29773 3181 499,'0'0'45,"0"0"-17,0 0-6,0 0-15,0 0 0,0 0 9,-49-16 1,40 16 19,-5 4-28,-4 17-3,-7 8-5,-2 5 0,-1 7 0,1-1-5,3 1 5,2 0 0,7-3-3,6-1 2,4-3-5,5-2-4,0-3 10,5-3-2,14-3 2,2-4 0,7-4 10,5-3 1,9-6-6,1-3-5,9-3 7,2 0 4,-5-3-10,0-11 2,-8-4 9,-8-2-3,-8-3 1,-7-5 0,-6-3-4,-6-2 16,-6-5-21,0 0-1,-8 2 0,-14 0-1,-3 2-3,-2 2-1,1 7-17,3 3-3,-3 7-62,1 4-77</inkml:trace>
  <inkml:trace contextRef="#ctx0" brushRef="#br0" timeOffset="68160.6789">29979 2937 286,'0'0'74,"0"0"-74,0 0 0,0 0-7,0 0 7,0 0 25,-23 81 16,12-31-17,-3 13 35,-2 5-27,4 0-8,-3-1-6,3-5-13,-2-3 35,2-3-19,0-4-15,-1-1 16,1-4-14,1-3 0,1-8 1,3-6-1,2-9-9,2-6 1,0-3 0,2-3-5,1-1 5,0-3-54,0-5-23,4 0-101,14-4 14</inkml:trace>
  <inkml:trace contextRef="#ctx0" brushRef="#br0" timeOffset="71027.0566">30390 3304 313,'0'0'127,"0"0"-62,0 0-18,0 0 21,0 0 12,0 0-30,-6-2-14,5 0 14,1 2-31,0 0 1,0 0-20,0 0 0,0 0-5,0 0 1,0 0 0,0 0-1,10 0-17,7 9 21,2 2 0,7-1 1,-1 2 0,-1 0 0,1 0-11,-1 0 10,-2-2-31,1 1 19,-1-4-7,-2 1 9,-4-2 5,0 0-2,-5-1 8,-1-2-5,-5 0 9,-4-3-10,1 1 5,-2 1-7,1-1 3,-1 2 5,2-3 0,-2 2-6,0 1 1,0 3 1,0 3-4,0 2 0,-14 2 3,-1 2 10,2 2-2,-6 1 2,1 1 7,1-2-12,-2 0 0,4-1 0,-3 0-10,1 2 7,-2 0-13,-1-1-17,-3 3-68,-7-1-27,0 1-35,-1-2-73</inkml:trace>
  <inkml:trace contextRef="#ctx0" brushRef="#br0" timeOffset="76215.0067">9855 5189 286,'0'0'134,"0"0"-84,0 0-41,0 0-2,0 0-4,0 0 24,0 0 6,21 95 11,-15-55-31,2 6 3,-1-3-8,0 6-6,-2 0 8,-4 4-3,1 5 13,-2 1 25,0-5-45,0-4 9,0-8-9,0-6-9,0-4-46,0-10-44,0-4-39,0-10-261</inkml:trace>
  <inkml:trace contextRef="#ctx0" brushRef="#br0" timeOffset="78912.8744">10210 5398 39,'0'0'349,"0"0"-302,0 0-3,0 0-4,0 0 6,0 0-28,23-77 7,-17 67 8,6 1-17,-3 1 11,1 1-10,5 2-14,7 5 4,1 0-6,7 3-1,1 20 0,2 8-12,1 7 12,-1 3 0,-3-1 4,-2 0-7,-1-5 3,-2 0 0,1 0-2,2-2 4,-1 0-2,1-3 0,3-6 0,-2-3 0,-1-4 0,-4-5 6,-1-3-6,-4-3 0,-4-3 0,1-3 0,-1 0 0,6-5-3,0-11-78,-3-8-96</inkml:trace>
  <inkml:trace contextRef="#ctx0" brushRef="#br0" timeOffset="79880.9174">10761 5223 147,'0'0'288,"0"0"-215,0 0-34,0 0 23,0 0-21,0 0-18,4-1-23,-4 10-1,-13 15 1,-4 8 14,-5 9-10,-2 1 3,1 2-1,-4 2-3,-3-4 6,-1 0-8,-1-3 5,1 0-6,7-4-28,3-3 8,3-5-13,5-3-13,4-5 20,0-5-4,6-2-3,3-3-17,-2-6-70,2 0-27</inkml:trace>
  <inkml:trace contextRef="#ctx0" brushRef="#br0" timeOffset="80874.2224">11215 5285 306,'0'0'149,"0"0"-90,0 0-1,0 0-30,0 0-25,0 0-3,0 0-4,7 0 4,8 9-4,3 4 9,9-3 6,7-1-11,5 1 3,1-2 7,0 1-9,2-2-1,-3 1 6,-5-1-2,-7 0-8,-3-4 4,-9-2 0,-3 2 6,-8-3-6,-2 3 0,-2 0-3,0 0 13,0 5-3,-2 2 35,-14 6-11,-1 3 3,-5 5-27,0 0 13,-5 4-8,3 6-5,-3-1-13,2 0 6,1-3 0,0-2-4,1-2 4,3-2-22,-3-3-32,4-1-54,-2-3-35,3-9-161</inkml:trace>
  <inkml:trace contextRef="#ctx0" brushRef="#br0" timeOffset="81622.0739">12599 5209 408,'0'0'22,"0"0"0,0 0 27,-82-22-14,55 22-11,-4 0 6,-2 0 3,2 12 15,-2 8-19,3 5-8,0 11 0,2 8-19,-1 3 12,7 0-7,6-2-3,8-3 4,8-3-8,0 0 0,6-3-2,15-2-8,6-7 10,6-5 15,7-8-14,6-11 20,7-3-7,3-5-5,1-14-9,-5-5-4,-4-1-32,-7 1-70,-11 0-114</inkml:trace>
  <inkml:trace contextRef="#ctx0" brushRef="#br0" timeOffset="81885.1124">12202 5467 458,'0'0'38,"0"0"-18,0 0 15,91-4 16,-52-1-28,6 0 3,1 1 8,2-2-31,-3 0 3,-2 0-4,-4 0-2,-7 2-92,-5 1-114</inkml:trace>
  <inkml:trace contextRef="#ctx0" brushRef="#br0" timeOffset="82332.0659">13115 5086 606,'0'0'88,"0"0"-59,0 0 11,0 0-8,0 0-15,0 0-2,0-11-15,0 35-13,0 12 5,0 12 16,0 5-1,0-2-4,0 1-1,0 0 9,0-4-6,0-2 4,0-6 5,0-6-14,0-1 0,0-6-1,0-4-4,0-5-8,0-9-32,-1-6-42,-7-3-73</inkml:trace>
  <inkml:trace contextRef="#ctx0" brushRef="#br0" timeOffset="82821.0627">13115 5382 755,'0'0'1,"0"0"-1,0 0-10,0 0 9,0 0 1,78 0 0,-48 0 0,-5 0 3,-1-4-3,-3 3 0,-3-5-19,-2 0 5,-5-5-16,-2-4-2,-1-1 32,-2-4-18,-1-3 18,-1 0-1,-2-3-6,-2 0 5,0 1 2,0 1 0,0 4 10,0 5 20,0 5 14,0 3-7,0 5-18,0 2 21,0 0-31,0 0-4,0 5-10,0 23-7,0 11 12,0 7 19,0 6-15,-2-1 4,-1-3-8,3-5 3,-3-5 12,3-6-14,-1-5-1,-1-3 3,2-4-3,-1-6-10,-1-1-24,2-6-33,0-5-71,0-2-254</inkml:trace>
  <inkml:trace contextRef="#ctx0" brushRef="#br0" timeOffset="83563.0624">13609 5483 292,'0'0'151,"0"0"-105,0 0 14,0 0-8,0 0-11,0 0-34,82-38 9,-61 38-7,1 0-6,-1 4-6,-6 14 0,-2 6 3,-8 7-7,-5 5 7,0 0-13,-21 1 10,-4-1-21,-2-4 0,3-7 21,5-3 1,7-7-1,3-4 5,6-3-2,3-2 0,0 1-9,0-3 9,15-1 3,7-3-2,11 0 14,9 0-11,6 0-3,5 0 38,2-2-39,0-2 5,-4-2-5,-5-2-76,-10 2-152</inkml:trace>
  <inkml:trace contextRef="#ctx0" brushRef="#br0" timeOffset="85440.0594">17048 5296 283,'0'0'49,"0"0"-41,0 0 36,0 0-18,0 0 1,-88-14 39,78 14-43,-2 0-3,4 0-19,-7 0-1,2 14 9,-4 2-9,-1 5 0,2 3-3,2 4 9,0 0-6,8-1 0,1-3-4,5-3-5,0-1 9,0-3 0,8-4-5,9-1 9,3-4-7,5-4 3,4-4 0,1 0 7,2 0 0,1-6-2,-4-9-1,-3-3-1,-3-1-1,-7 1 1,-1-2-2,-6 0 11,-3 4-9,-3 1 3,-1 4 1,-2 2 0,0 3-6,0 2 5,0 2 15,0 0 27,0 2-31,0 0-16,0 5-1,0 13-18,0 2 14,0-1 4,8-2 0,4-5-8,1 0-5,6-6-4,0-2 10,2-4-11,6 0 15,0 0 1,3 0 2,-2-6 0,-3-4 3,-3-5 1,-2-2-4,-4 4 3,-4 1-4,-2 3 2,-5 4 0,0 2 38,1 3-38,1 0 1,6 0-4,0 3-6,-3 12 8,3 3 0,-5 2-5,-2-1-1,-3 1 6,-1-4 0,-2-1 3,0-4 2,0-3-5,0-4 0,0-3 4,0-1 5,0 0 12,0 0 8,0 0 26,0-11-41,0-9-12,3-2-2,7-3 4,3 0-7,0 2 3,4 4 0,2 4-3,0 2 2,1 7 1,-1 6 0,-2 0-7,1 0 5,2 14-8,-3 3 9,1-1-1,-1 0 3,0 0-1,-2-3 0,-1 1 5,-4-2-10,-4-3 5,3 0-11,0-2-56,0-2-43,0-5-151</inkml:trace>
  <inkml:trace contextRef="#ctx0" brushRef="#br0" timeOffset="86031.0647">18119 5368 429,'0'0'41,"0"0"10,0 0-10,0 0-33,0 0 5,0 0-11,-94 27-2,79-8 3,1 4 5,3 0-14,2 1 6,6-3 0,1-3-4,2-4 3,0-8-2,0 1-20,11-6-27,3-1 33,3 0 6,1 0 11,2-11-2,-3-6 6,0-5-4,-2-1 0,-2-3-3,-7-4 2,0-1 1,-6-4 0,0 0 33,0 1-13,-3-4 3,-6 5 22,-1 0-14,-6 4 40,3 4 10,6 5-47,-2 5 27,6 7-40,3 5-12,0 3 5,0 0-14,0 10-11,0 21-2,2 9 12,9 9-6,1 0 7,5-3 0,1-4 9,6-6-8,-1-4-2,3-7-32,5-6-41,-1-9-70,0-6-257</inkml:trace>
  <inkml:trace contextRef="#ctx0" brushRef="#br0" timeOffset="86679.7944">20818 5219 343,'0'0'87,"0"0"-70,0 0 3,0 0 59,0 0-8,0 0-47,-9 71-5,2-58-15,4 2 7,-2-1-22,-2 0 9,4-3-65,-2-3-73</inkml:trace>
  <inkml:trace contextRef="#ctx0" brushRef="#br0" timeOffset="86868.7837">21027 5259 427,'0'0'193,"0"0"-193,0 0-5,0 0-1,0 0 6,6 82-55,-6-66 14,-5 1-40,-2-3-58</inkml:trace>
  <inkml:trace contextRef="#ctx0" brushRef="#br0" timeOffset="88902.6548">24341 4818 134,'0'0'325,"0"0"-263,0 0 56,0 0-49,0 0-2,0 0-23,0-11-38,0 11 5,0 0-11,0 18-8,0 11 0,0 12 8,0 5 0,-6 0 0,1-2 8,2-4-9,0-2 1,2-6 0,-1-4 0,1-1 8,1-4-8,0-2 0,0-6 4,0-1-12,0-6 4,0-1-67,0-7-78,0 0-108</inkml:trace>
  <inkml:trace contextRef="#ctx0" brushRef="#br0" timeOffset="89556.0728">24275 4697 409,'0'0'78,"0"0"-13,0 0-35,0 0 15,0 0-24,0 0-13,77-74 26,-60 71-23,5 3 0,4 0 6,5 4-13,3 14-8,-1 3-2,-6 7 6,-5 0-2,-10 0 3,-7 1-2,-5-3-10,0 0-40,-21-2 34,-5-2 14,0-2 3,-4-4-2,4 0 2,4-6-12,7-4 10,9-1-13,6-5 15,0 0-2,0 0-16,5 0 17,10 0-1,7 0 2,3 0-6,-5 0 6,-1 10 0,-1 11-4,-3 6-2,0 2 3,-3 1 4,-3 0-1,-1-2 0,-3-2 13,-3-5 9,-2-4 4,0-5-11,0-1 38,-7-4-18,-7 0-10,-5 1 4,-7-3-28,-1-1-1,-6-3-23,-1-1-73,-3 0-97</inkml:trace>
  <inkml:trace contextRef="#ctx0" brushRef="#br0" timeOffset="90541.0731">26652 5004 379,'0'0'168,"0"0"-162,0 0 6,0 0-12,0 0 8,0 0-8,-20 82 24,8-66-24,2-3-4,-1-1-9,0-3-93,2-2-120</inkml:trace>
  <inkml:trace contextRef="#ctx0" brushRef="#br0" timeOffset="91356.0847">26936 5047 402,'0'0'85,"0"0"-79,0 0-6,0 0 0,0 0 18,0 0-13,-38 67 5,27-49-10,4-2-17,-1-1-39,3 0-168</inkml:trace>
  <inkml:trace contextRef="#ctx0" brushRef="#br0" timeOffset="91986.0952">28412 5008 389,'0'0'126,"0"0"-126,0 0-2,0 0 2,0 0 14,0 0-6,-15 65 3,8-52-9,-1 1-4,-1-2-61,3-4-149</inkml:trace>
  <inkml:trace contextRef="#ctx0" brushRef="#br0" timeOffset="92173.0886">28560 5028 437,'0'0'97,"0"0"-93,0 0-1,0 0 1,0 0-4,0 79 0,-5-61-83,-1-4-42,3-2-212</inkml:trace>
  <inkml:trace contextRef="#ctx0" brushRef="#br0" timeOffset="92971.0861">29422 4507 512,'0'0'126,"0"0"-75,0 0-19,0 0-7,0 0-25,0 0 0,0 44-28,0-2 28,0 9 16,-3 9-8,3 5-3,0 2 2,0 3 0,0-6-7,0-2 0,0-6 18,3-6-18,-3-7 0,2-7 0,-2-5 12,0-9-6,0-5-12,0-6-43,-2-6-58,-2-5-87</inkml:trace>
  <inkml:trace contextRef="#ctx0" brushRef="#br0" timeOffset="93858.0661">29728 4453 375,'0'0'52,"0"0"-51,0 0 44,0 0-3,0 0 4,0 0 2,63-72-47,-50 67 7,2 2 4,1 1-6,3 2 7,3 0-9,0 0-4,2 11 0,-1 9 4,-3 8-4,-1 10 0,-2 4-8,-2 5 8,-6-1 0,-3 4 2,-5-2 3,1 1-3,-2-5-2,5-2 4,2-4-3,3-6-1,4-5 0,4-3 0,2-6 0,5-3 1,6-6-1,3-3 3,2-3-3,-4-3 0,-2 0-47,-1 0-55,-7-10-71</inkml:trace>
  <inkml:trace contextRef="#ctx0" brushRef="#br0" timeOffset="94512.7465">30371 4394 281,'0'0'234,"0"0"-213,0 0-19,0 0-2,-72 86 6,41-45 6,-5 3 32,2 2-22,-2-1-7,4-2 20,0 0-32,1-3 4,-2 1-7,2-5 2,-1-1-2,1-3 1,3-4 2,1-2 10,6-4-13,1-4-32,7-4-58,4-7-57,9-4-122</inkml:trace>
  <inkml:trace contextRef="#ctx0" brushRef="#br0" timeOffset="95242.9852">30584 4644 452,'0'0'79,"0"0"-65,0 0-14,0 0 0,0 0 0,0 0 9,-1 0-9,1 0 0,0 8 4,4 2 12,13 4-9,-1-1-1,7 2 16,3 0-15,4 0-3,2 1-4,-6-3 12,1 0-20,-4 0 11,1-2-3,-1 1 8,0-1-4,-8-2-4,1 0 0,-5-4-3,-4 1 3,-1-2 0,-3-1 2,1-1-5,-4 1 3,0-3 0,0 1-3,0 5 2,0 2-7,-1 4 16,-14 6 21,-6 0 17,0 0-35,-4 0-4,1 0-1,2 3-6,1-1 0,1-1-1,-2 1-1,1-2-32,2 0-34,-2-3-29,7-5-184</inkml:trace>
  <inkml:trace contextRef="#ctx0" brushRef="#br0" timeOffset="101122.9144">10179 6498 429,'0'0'116,"0"0"-58,0 0-13,0 0-5,0 0-27,0 0-2,0 0-11,0 2 0,1 14 3,2 9 21,0 7 0,-1 11 1,-2 8-18,0 6 9,0 5-16,0 6 0,0 4 14,0 0-13,0-1-1,0-8 1,0-6 5,3-5-12,5-8 3,1-5-10,2-4-9,0-9-90,-5-10-98</inkml:trace>
  <inkml:trace contextRef="#ctx0" brushRef="#br0" timeOffset="102524.0814">10580 6551 262,'0'0'187,"0"0"-123,0 0-22,0 0-21,0 0-7,0 0-14,-24 40 2,17-6 8,0 3-8,7 4 10,0 1-7,0 0-2,8-3-6,9-1-2,11-3 5,5-6 11,5-7-9,3-4-2,3-5 1,0-5 6,-2-8-7,1 0 19,2-9 6,-6-11 5,0-5-17,-5-5 4,-6-2 9,-4 0-21,-5-1 11,-5 2-16,-2-2 1,-5-4 19,-1 0-18,-4-1-2,-2 1 6,0 1-6,0 4-5,0 5-47,0 7-86,-8 10-84</inkml:trace>
  <inkml:trace contextRef="#ctx0" brushRef="#br0" timeOffset="103310.086">10835 6619 312,'0'0'143,"0"0"-98,0 0 18,0 0-50,0 0-7,0 0 8,0 0-14,0 102 29,0-60 1,0 5-12,0 2 11,0 2-27,5-5 11,3 4 1,-5-4-11,0 3-3,-3 0 0,0-4 2,0-2 0,0-6-2,1-7 2,-1-4-4,0-7-58,0-7-15,0-7-79</inkml:trace>
  <inkml:trace contextRef="#ctx0" brushRef="#br0" timeOffset="104460.077">11453 6667 493,'0'0'65,"0"0"-28,0 0-29,0 0-2,0 0-6,0 0-3,15 3 3,9 8 0,6-1 5,6 1-9,7-1 8,6-2-4,11-1 6,6 1-5,3-2 2,-6 1-3,-15 0-1,-12-3 1,-15 2-3,-12 2 3,-6 3-3,-3 4 6,0 8 35,-12 6 36,-12 4-48,-4 3 12,-7 3-33,-1-2 0,-3 2-2,-2-1 2,-2-2 1,4 1-6,0-4-9,0 1 7,8-1-50,4-4-40,9-3-64,3-8-299</inkml:trace>
  <inkml:trace contextRef="#ctx0" brushRef="#br0" timeOffset="106003.7994">13071 6621 495,'0'0'32,"0"0"21,0 0-11,-99-23-29,72 23 25,-1 0-19,-2 12 3,-1 9 11,-2 8-28,-1 10 6,-1 6-11,2 12 0,7 1 9,7 3-6,6 0-1,7-9-2,6-6 1,0-6-11,0-9 7,18-4 0,3-4-4,7-3 7,5-12 0,7-5 7,5-3 2,9-1-18,4-16-1,2-2-76,-8-3-89,-10 1-185</inkml:trace>
  <inkml:trace contextRef="#ctx0" brushRef="#br0" timeOffset="106258.0844">12732 6952 296,'0'0'60,"0"0"1,101-16 1,-56 11-12,6-2-25,4 1-10,-3 0-8,-3-1-1,-8 1-12,-10-2-30,-10 2-212</inkml:trace>
  <inkml:trace contextRef="#ctx0" brushRef="#br0" timeOffset="106989.0873">13558 6415 556,'0'0'134,"0"0"-102,0 0-32,0 0-13,0 0 13,2 118 38,8-65-32,-2-4 12,2-2-16,-2-5 10,0 0-12,-3 0 1,1-1-1,-1-2 2,-2-4 1,0-6-6,1-9-2,-3-6-47,1-7-55,-1-5-121</inkml:trace>
  <inkml:trace contextRef="#ctx0" brushRef="#br0" timeOffset="107472.0807">13626 6725 447,'0'0'53,"0"0"-48,0 0 2,0 0-6,0 0-1,107-65 1,-77 60 11,-2 2-12,0 3 9,-2 0-8,-5-2 1,-4 1-2,-4-5 0,-3-2 0,-6-2 13,-1-4-9,-3-2 44,0-4 5,0-3-30,0 1 9,0 1-10,0 3-9,-1 3 25,-4 3-36,1 4 21,1 5 5,0 3-10,2 0 9,-2 0-27,1 20-14,-1 16 12,0 12 4,3 5-2,0-2 0,0-3 4,0-2-4,0-7 0,0-3 1,5-5-12,1-2 11,0-7-40,2-2 15,1-5-66,0-8-68,3-4-181</inkml:trace>
  <inkml:trace contextRef="#ctx0" brushRef="#br0" timeOffset="108908.0869">14377 6170 421,'0'0'44,"0"0"-9,0 0-28,0 0-1,0 0 10,-65 107-10,50-54 28,1 6-18,-2 4-13,2 1 10,0 0-10,5-2-3,3 2 0,4 3 0,2-2 0,0-2 10,12-5-3,12-8-5,7-8-1,2-5-1,2-6 3,-3-7 0,-2-9-6,3-9-23,0-6-125,-2 0-96</inkml:trace>
  <inkml:trace contextRef="#ctx0" brushRef="#br0" timeOffset="109337.0818">14597 6650 498,'0'0'150,"0"0"-138,0 0 5,0 0-17,0 0 12,0 0-12,88-11 0,-49 6 4,1 0 0,1 2-4,-3 2 0,-7-1-42,-9 2-133,-14 0-245</inkml:trace>
  <inkml:trace contextRef="#ctx0" brushRef="#br0" timeOffset="109557.0891">14607 6771 306,'0'0'88,"0"0"-80,0 0 16,0 0 16,0 0-11,0 0 53,66 21-41,-26-21-15,2-5-17,-2-4-7,-3 4-4,-4 0-66,-6-1-70,-4 0-223</inkml:trace>
  <inkml:trace contextRef="#ctx0" brushRef="#br0" timeOffset="110349.9364">15337 6389 525,'0'0'42,"0"0"-42,0 0 5,0 0-5,0 95 27,0-55-2,0 2 20,0-1-42,0-4 10,0 1-3,0-3-6,0-1 3,0-1-7,0-2 2,0-5-2,0-1 4,0-6-4,0-4 0,0-3-42,0-6-32,0-4-67,0-2-185</inkml:trace>
  <inkml:trace contextRef="#ctx0" brushRef="#br0" timeOffset="110917.0616">15390 6685 224,'0'0'21,"0"0"46,0 0-7,0 0-25,0 0 10,0 0-22,71-17 15,-54 17-25,-3 0-13,2 0 14,-1 0-13,-4 0-1,2 0 11,1 0-5,-3-4-6,0 0 1,-4-6 3,1 2 9,1-3-9,-3-3 13,0-1 6,-2-3-18,1-1 36,-1-1-19,-1 1-20,0 0 5,-2 1-4,3 0-3,-3 3 1,-1-2 7,0 4-10,0 2 2,0 1 0,0 1 20,0 3 9,0 0-5,0 3 5,0 1-17,-3 2 15,3 0-19,0 0-4,0 0-4,0 14 0,0 16-6,0 15-4,0 10 17,0-1-7,0 0 0,-3-7 10,0-5-3,3-3-7,0-4 0,0-3 5,0-1 1,0-4-6,0-6 0,0-3-32,0-3 19,0-7-48,0-2-50,0-6-84</inkml:trace>
  <inkml:trace contextRef="#ctx0" brushRef="#br0" timeOffset="111267.7453">15873 6805 374,'0'0'348,"0"0"-339,0 0-9,0 0-14,0 0 14,0 0 12,7 96-9,-7-74-4,1-3 1,-1 4 0,0-2 5,0 0-2,0-1-6,0-2 1,0-2-61,0-2-38,0-3-98</inkml:trace>
  <inkml:trace contextRef="#ctx0" brushRef="#br0" timeOffset="112099.0361">16751 6492 305,'0'0'176,"0"0"-91,0 0 2,0 0-24,0 0-16,0 0-37,-6 13 5,-12 9-15,-7 8 9,-2 4-2,-3 3 11,2-1-16,-2-1 0,0-2-2,3-3-28,0-3-2,10-4-19,3-4-38,1-4 2,5-7-49,-1-4-132</inkml:trace>
  <inkml:trace contextRef="#ctx0" brushRef="#br0" timeOffset="112451.6652">16480 6557 509,'0'0'15,"0"0"-15,0 0-10,0 0 10,0 0 15,0 0-2,83 87 7,-65-61 4,1-2-24,1 2 13,-5-2-13,2 1 1,-3 1 10,2-2-11,-2 1-14,2-2-30,-4-3-89,3-6-19,-3-5 120</inkml:trace>
  <inkml:trace contextRef="#ctx0" brushRef="#br0" timeOffset="113165.0745">16824 6435 441,'0'0'46,"0"0"-7,0 0-24,0 0 52,-94-33-52,68 28 0,-3 4 37,2 1-47,-1 0 25,-2 0-30,0 6 20,0 6-21,0 5 1,4 4 0,0 9-12,4 4 4,2 5 6,1 5-2,2 1-7,4-1 8,4 1-4,5-1 7,2 1-4,2 0 6,0-6-2,0-3 0,11-4-6,8-3 6,5-5-1,4-5 7,5-4 0,9-7 5,0-5 10,7-3-8,0 0-10,3-12 5,3-3-8,2-5 0,-4-4-1,-6-2 2,-11-3-1,-9-3 6,-9-3-1,-5-1-8,-4 0 3,-4 2 0,-4-1 4,-1 1 0,0 1-3,-3 2-1,-12-1 5,-4 4-12,-3 0 3,0 6-26,2 4-5,3 1-22,4 4-49,2 1-242</inkml:trace>
  <inkml:trace contextRef="#ctx0" brushRef="#br0" timeOffset="113653.09">17298 6313 357,'0'0'187,"0"0"-110,0 0-21,0 0-53,0 0 2,0 83 35,-3-33-2,-1 1 8,1-1-45,2-6 13,-1-1-14,2-4 10,0-2-13,-1 1 3,-1-2 0,-1-1 7,0-5-7,-1-3 0,1-7 4,1-5-4,-1-8-12,3-4-49,0-3-43,0 0-62,5-18-46</inkml:trace>
  <inkml:trace contextRef="#ctx0" brushRef="#br0" timeOffset="114118.0921">17282 6642 541,'0'0'21,"0"0"-7,0 0-14,0 0 5,0 0-3,0 0 2,73-16-6,-52 15 2,2-1 0,0 1-4,4-4 6,-1 2-2,1-7 4,-1-3-1,-2-3-3,-3-4 0,-6 1 2,-3-2 5,-2-2-7,-5 1 2,-4-1 11,-1 4 16,0-1 5,0 6 7,0 2-3,0 6 12,-1 3-8,-1 3-6,2 0-21,0 0-15,-1 0-2,-1 20-20,1 10 21,-2 9 1,1 4 0,1 1 3,-3 0-3,2-3 4,1-2-8,-1-6 4,2-1 0,0-2-2,0-4 4,0-4-4,0-4-11,0-4-47,0-4-40,3-9-66,6-1-157</inkml:trace>
  <inkml:trace contextRef="#ctx0" brushRef="#br0" timeOffset="114667.356">17778 6707 551,'0'0'18,"0"0"-11,0 0 3,0 0 3,0 0 3,0 0-15,55-61 0,-46 58-1,-1 3 8,-1 0-13,0 0 5,1 7 0,-1 8 7,-4 6-3,-3 3 7,0 2 10,0 1-19,-7 0 14,-7-2-2,-4 1-13,2 0 11,-2-3-12,3-2 10,2-3-10,4-6-2,1-4-2,6 0 3,2-5-8,0-1 6,0 1-3,0-3 6,16 0 22,7 0-10,6 0 10,2-5-22,0-3 0,-1-2 8,0-1-8,0-3-11,1-3-26,-4 1-65,-2-2-62</inkml:trace>
  <inkml:trace contextRef="#ctx0" brushRef="#br0" timeOffset="115205.7389">18195 6221 555,'0'0'67,"0"0"-54,0 0-13,0 0-5,0 0 0,0 0 4,36 80 1,-18-45 19,0 5 7,1 2 20,-2 4-12,-1 0-16,1-1 9,-3-1-23,-3-1 22,-3-4-26,-7 0 0,-1-2 12,0 1-11,-8 0 2,-11 1 4,-8-1-1,-7-4-12,-6-3 5,-7-3-39,-5-3-6,-1-2-129,1-7-175</inkml:trace>
  <inkml:trace contextRef="#ctx0" brushRef="#br0" timeOffset="120695.0982">19087 6903 491,'0'0'98,"0"0"-98,0 0 12,0 0-27,0 0 10,0 0-30,0 0-15,-26 15-57,26-13-27</inkml:trace>
  <inkml:trace contextRef="#ctx0" brushRef="#br0" timeOffset="124214.7321">5050 8655 276,'0'0'217,"0"0"-194,0 0 2,0 0 2,0 0-23,0 0 4,15 0-1,-2 0-6,8 2 28,2 2-23,8-2 2,6-2 3,2 0-8,1 0-3,-1 0 1,1 0 11,-4 0-24,-5-2-24,-4 1-33,-7-1-81,-7 2-66</inkml:trace>
  <inkml:trace contextRef="#ctx0" brushRef="#br0" timeOffset="124524.0514">5266 8711 435,'0'0'26,"0"0"-21,0 0 54,-6 83-9,3-44-17,3 2-6,0-1-21,0 0 19,0-5-24,0 3 1,0-2 2,0-1 3,-3-3-8,3-1 1,-4-2-10,4-4 10,0-2-74,0-10-129</inkml:trace>
  <inkml:trace contextRef="#ctx0" brushRef="#br0" timeOffset="125872.5055">5450 9060 568,'0'0'4,"0"0"-4,0 0-6,0 0 6,0 0 2,0 0 10,65 8-5,-44-8 13,3 0-12,2-3-8,0-8 0,3-7 9,-7-3-9,0-5 0,-5-2 0,-4-2 1,-2-2-1,-4 2 0,-1-1 0,-4 0 5,-2 6-5,0 1 0,0 2 6,-3 8 46,-2 1-30,-1 5 13,5 4-15,-2 4-18,1 0 24,2 0-26,0 0-8,0 18 7,0 13-19,0 9 20,0 7 15,0 3-11,0-2 7,0-4-8,2-2 0,2-3 6,1-6-8,1-2 1,-2-5-1,2-5 7,-3-4-8,-2-6 0,1-4-4,-2-4-5,0-3 4,0 0 5,0 0 9,0-15-7,3-8-4,3-6 0,0 1 1,4-4 1,1 4 0,5 0 1,1 7-2,2 8-2,1 4 2,-1 8-7,0 1-4,2 0 8,0 10 0,4 5 4,-1 3 1,2 1 4,-1-2-5,-1 1 0,1-4 0,-1-4-4,-3 0 4,1-6 0,-4-3-1,0-1 6,1 0-5,1-4 0,4-13 5,-2-4-2,0-1-3,-8-4-2,-3 5 2,-7 0-32,-4 6 7,0 3 4,-3 6 9,-6 1 8,-2 4 4,0 1 15,-1 0-15,1 6-11,1 12 7,4 3-6,1 3 10,5 2-1,0-5 4,0 0-3,6-6 0,6-5 8,-1-1-8,1-4 0,2-4-3,3-1 3,4 0 0,-2-4 2,5-13-3,0-4 1,0-3 0,0 2 0,-8 4-5,-1 7 2,-12 5 6,3 6 5,-3 0 8,5 0-14,2 0-2,-1 9 0,0 6 3,1 0-3,-1 0 9,-3 0-5,0-1 4,-3-2-8,-3-5 0,3-2 6,-3-2-5,0-1 16,0-2-16,1 0 8,-1 0 14,3-10-8,0-11-3,2-4-12,6 2 0,-3 2-4,3 5 4,-4 5 0,4 4-5,2 2 5,1 3 0,5 2-3,3 0-2,-2 0 1,5 10 4,-6 0 0,1 3-4,-4 0 7,-5-3-3,2 1 0,-5 1-35,-2-2 8,-2 2-37,-1-3-61,3-4-82</inkml:trace>
  <inkml:trace contextRef="#ctx0" brushRef="#br0" timeOffset="126972.036">8424 8503 426,'0'0'105,"0"0"-105,0 0-2,0 0 2,0 83 53,-2-39-20,-3 2 22,-1 1-35,0 0 2,-1-4-8,-5-2-8,6-3 3,-5-4-9,1-2 0,1-4-2,-2-2-94,5-8-12,-2-3-21,2-7-141</inkml:trace>
  <inkml:trace contextRef="#ctx0" brushRef="#br0" timeOffset="127332.0992">8441 8462 428,'0'0'45,"0"0"-6,0 0 19,0 0-13,0 0-23,0 0-21,88 35 26,-60 4 25,-1 6-36,-2 2 18,-3 0-16,-3-4-12,-7-2 13,3-2-19,-3-4 6,-3-1-4,2 0 4,-3-4-10,0-3 4,-4-2 0,0-5 6,-2-5-6,-2-8-25,0-2-15,0-5-93,0 0 0</inkml:trace>
  <inkml:trace contextRef="#ctx0" brushRef="#br0" timeOffset="127557.0913">8472 8812 548,'0'0'107,"0"0"-107,0 0 0,0 0-14,0 0 14,0 0 26,118 0-23,-77 0 6,-7 0-9,-3 0-15,-7 0-73,-9 0-238</inkml:trace>
  <inkml:trace contextRef="#ctx0" brushRef="#br0" timeOffset="131765.1157">24175 3163 186,'0'0'112,"0"0"-34,0 0-31,0 0 24,0 0-29,0 0-9,0 0 21,-2 0-38,2 0 12,0 0 2,0 0-25,0 0 34,0 0-19,0-3-1,2-6 1,6-2-18,2-2-2,-1-1 0,0-3 0,4-2 0,-4-2 0,5 0 4,-1 1-8,-2 2 5,-1 3-1,-1 3 1,-3 2 4,0 4-8,1 3 3,-5 3 0,-2 0-8,4 0 8,1 1-11,7 16 10,4 6-16,1 3 17,2 5 0,2-4 4,6 0-8,0-2 12,1-1-8,-1-1 0,-5-4-38,-5-2-143,-3-5-279</inkml:trace>
  <inkml:trace contextRef="#ctx0" brushRef="#br0" timeOffset="132974.1004">24335 4507 362,'0'0'159,"0"0"-93,0 0-23,0 0-42,0 0 28,0 0-24,0-33 2,3 24-2,0-2 4,2 2-9,0-3 2,-1 2 6,3-4-2,-1 1-6,4-1 0,0-2-2,2 0 3,3 1-1,0 2 0,1 1 3,-2 1-8,-2 5 5,-5 3 0,-4 2-2,0 1 5,-1 0-8,1 0 2,7 0-11,1 10 7,1 5 3,4 3 4,-1 0 0,3 3 3,-5-1-3,2-2 0,0 0 5,1-1-7,3 1 2,0-1 0,3-2-9,-1-4-51,-1-3-217</inkml:trace>
  <inkml:trace contextRef="#ctx0" brushRef="#br0" timeOffset="134916.1">8408 8377 294,'0'0'52,"0"0"-36,0 0-15,0 0 23,0 0-17,0 0 5,-15 6 16,15-5-25,0-1-1,0 0 4,0 0 2,0 0-8,0 0 1,0 0 12,-4 0 31,4 0-31,0 0 4,0 0-11,0 0-2,0 0-6,0 0 2,0 0-2,0 0 0,0 0 4,0 0 26,0-1-2,10-11-20,2-3-6,3-5 0,-3-1 2,7 0-8,-4-2 6,3 5 0,-4 4 0,-1 3 3,-6 6-3,-5 3 0,1 2 1,0 0-6,0 0-4,3 0 9,4 1-8,2 9 10,-1 1-2,4-1 0,-3 1 1,-1-1-4,0 2 3,-3-4 0,-2 0-4,1-3-8,-3 2-43,2-1-71,0-3-67</inkml:trace>
  <inkml:trace contextRef="#ctx0" brushRef="#br0" timeOffset="135636.1379">9542 8513 428,'0'0'142,"0"0"-88,0 0 11,0 0-22,0 0-29,0 0 13,0 0-23,0 13-1,-9 8 4,-7 7-2,-5 4-1,1 1-3,-2-1-1,0-2 7,2-3-3,-1-2-8,5-2 3,4-3-44,0-4 2,3-4-26,-3-1-23,0-5-41,3-3-96</inkml:trace>
  <inkml:trace contextRef="#ctx0" brushRef="#br0" timeOffset="135984.1116">9333 8515 311,'0'0'109,"0"0"-109,0 0 0,0 0 68,39 86-27,-20-51-22,-2-5-1,1-2-15,-1-2 11,-3-2-14,1-3 3,0-1 4,1-3-7,2-3 0,0 0 0,-1-6-1,0-4-59,0-4-39,-2 0-105</inkml:trace>
  <inkml:trace contextRef="#ctx0" brushRef="#br0" timeOffset="136618.5443">9654 8431 389,'0'0'69,"0"0"-6,0 0-25,-79-32 19,57 28-28,-2 1-17,-2 1 5,4 2 8,-2 0-3,-3 0 11,2 7-19,1 4-14,-3 1 7,5 5-3,-2 1-7,7 3 3,1 8-16,2 2 16,3 7 0,3 3 1,2 2-5,5 1 11,-1 1-16,1 0 9,1-3 0,0-2 5,0-5-5,6-3 0,7-5-6,8-4 2,4-5 4,4-5-13,2-3 5,8-7 8,1-3 2,6 0 3,2-13-5,4-6 2,2-5-11,0 0 6,-8-2 3,-3-1-4,-10 0 7,-7-3-3,-6 1 5,-5-1-5,-4-3 0,-5-2-4,-6-2 4,0-2 4,0 1-3,-11 4 4,-7 3-3,-4 7 8,1 6-8,-1 4-2,-2 6-17,4 3-37,-2 0-176</inkml:trace>
  <inkml:trace contextRef="#ctx0" brushRef="#br0" timeOffset="137490.109">10692 8437 283,'0'0'244,"0"0"-164,0 0-1,0 0-41,0 0-10,0 0-28,0 6-4,0 16-2,0 9 12,-1 5-4,1 2 10,0 1-9,0 1-3,0-2 0,0 0 0,0-5 11,0-2-9,0-2-4,0-5-34,0 0-73,0-3-19,0-4-18,0-7 121</inkml:trace>
  <inkml:trace contextRef="#ctx0" brushRef="#br0" timeOffset="138115.0219">10670 8412 307,'0'0'173,"0"0"-144,0 0 2,0 0-31,0 0 0,0 0 13,39-65-11,-17 57 6,2-1 23,3 5-24,3 1 13,-2 3-20,0 1 1,-1 19 1,-9 3-2,-3 5-3,-6 0 0,-9 0-8,0-1 10,-1-2-13,-16-1-1,-8-1 15,-1-2 0,-5-3 0,6-6-5,1-4 7,7-5-2,7-3 0,4 0 1,6 0 11,0 0 29,0-2-40,15 2-2,6 0-10,12 0 11,5 12-1,1 6 0,0 3-1,-6 4 3,-2-2-1,-7 3 2,-6 1-2,-6-1 0,-6-1-6,-5-2 14,-1-2 1,-4-3-6,-17-3 9,-3-3-4,-6-1-2,-1-5-5,-2-3-2,0-3-6,-1 0-28,7 0-4,0-16-116</inkml:trace>
  <inkml:trace contextRef="#ctx0" brushRef="#br0" timeOffset="138851.6318">10760 8253 376,'0'0'117,"0"0"-69,0 0-16,0 0 27,0 0-31,0 0 1,-2-3-18,2-1-7,0-2-4,0-2 0,3-2 6,9-4-12,0-4 6,4 3 0,-1-1-2,3-1 6,0 2-4,1 0 0,1 3 4,-5 1-10,-1 5 2,-3 3 4,-3 3-1,-1 0-1,2 0-6,0 9 6,0 7-8,3-2 7,-2 4 1,-2-3 2,0-1 3,0-2-1,-2-3-1,3 2-1,1 1-5,-1-1-43,0-1-62,-1-2-206</inkml:trace>
  <inkml:trace contextRef="#ctx0" brushRef="#br0" timeOffset="140223.109">8099 8113 270,'0'0'144,"0"0"-89,0 0-46,0 0 41,-20 97 4,6-39-14,1 12 16,2 4-18,1 2-28,-2-1 12,9-7-22,3-3 6,0-7-6,0 1-7,18-3 7,5 0 0,7-5 1,3-2-4,6 0-10,3-9-74,7-5-76,3-11-135</inkml:trace>
  <inkml:trace contextRef="#ctx0" brushRef="#br0" timeOffset="140990.7624">11274 7888 426,'0'0'188,"0"0"-128,0 0-15,0 0-43,0 0-2,0 0-24,57 51 24,-23-8 12,4 10 11,-1 4-9,6 2-11,-6 0 4,1 1-7,-5 2 13,-7 0-5,-6 1 11,-13 0-18,-7 2 0,0-5-1,-24-3 4,-7-6-8,-3-6 1,-5-2-14,-3-7 1,0-4-51,-1-9-35,0-8-221</inkml:trace>
  <inkml:trace contextRef="#ctx0" brushRef="#br0" timeOffset="142111.1013">13187 8426 306,'0'0'141,"0"0"-108,0 0 28,0 0-20,-82-18-30,56 18 26,-1 2-1,1 13-16,0 7 5,6 7-19,3 5-1,2 3-5,6 1 2,5-4 3,4-4-5,0-4 0,4-4-10,12-4 9,3-4 1,6-5-1,2-4-8,1-5 4,5 0-2,-2-15-11,-1-6 13,-3-3-17,-9-4 22,0 1-6,-9 2 6,-5 3 0,-2 4 41,-2 8-8,0 6 27,0 2-15,0 2-8,0 0-25,0 0-12,0 12-9,0 9-1,0 5 10,0-1 2,5-2-1,8-2-1,0-3 0,6-2-28,4-2 9,3-4-20,9-7-5,5-3 4,2 0-164,1-19-173</inkml:trace>
  <inkml:trace contextRef="#ctx0" brushRef="#br0" timeOffset="142957.0978">13785 8488 476,'0'0'68,"0"0"-67,0 0 43,0 0 18,0 0-25,0 0 15,-27-48-12,14 48-19,-1 0 5,-5 0-26,-1 17 2,0 5 0,2 4 3,7 2-5,5 2 0,5-2-5,1-2 5,0-3-5,7-3 6,11-4-4,2-5 3,2-4 0,3-5 0,4-2-19,-1 0 8,-2 0 2,-1-13-1,-3-5 6,-3-4 6,-5-2-2,-3-3 4,0-5-1,-5-4-3,-1-3 1,-1-3 6,-2 0 14,5 0-16,-5 0 2,-1 1 17,-1 5-22,0 3 8,0 7 12,0 5-18,0 6 9,0 6-9,-1 4 9,-1 5 17,0 0-26,2 0-4,0 21-10,0 16-1,0 9 11,0 4 0,0 1 2,5-1-5,4-5 6,0-3 0,3-4-3,2-5 0,2-7-2,2-4 0,1-7-3,-1-6 4,-3-4 1,3-5 0,-2 0-2,-2-8-9,2-7 9,-5-3 2,0-3 0,-1 0 1,-4 0 1,5 0-2,-3 6 0,2 1 2,1 7-5,-1 4 1,4 3-7,2 0 4,2 0 1,4 12 4,1 4-2,-5 2 5,1 0-10,-5-1 6,-4-2-6,-6-1 3,-4-4 4,0 1-1,-4-1-5,-18-1-2,-10 0 4,-1-3-54,-3-4-73,1-2-231</inkml:trace>
  <inkml:trace contextRef="#ctx0" brushRef="#br0" timeOffset="143281.0757">13755 8223 430,'0'0'108,"0"0"-107,0 0 7,0 0-7,115-6 17,-72 5-14,-1 1 12,-1-4 13,0 3-26,-5 1-3,0 0 10,-5 0-10,-1 0-13,-6 0-88,-3 0-102</inkml:trace>
  <inkml:trace contextRef="#ctx0" brushRef="#br0" timeOffset="144485.4417">15589 8240 260,'0'0'298,"0"0"-271,0 0 4,0 0-4,0 0-10,0 0-13,-94 3 5,77 14 11,1 4-12,2 4 5,3 2-13,3 3 2,4-3 15,4-2-12,0-3-4,4-1-1,14-3 5,2-2-5,6-5 0,7-3 2,3-4 8,6-4-9,-3 0 4,-5 0-5,-3-12-5,-7-4 4,-6-2-6,-5-2 7,-4-1 7,-7 1-6,-2-1 0,0 1-1,-2 1-3,-11-1-7,-6 1-8,-1-1 2,2 2 16,4 3 5,4 3 1,4 5-4,5-1 3,1 2-5,0-3 0,1 3-8,16 1 1,7 0 5,6 3 2,1 0-1,5 2-1,-2 0-1,2 14-1,-4 4 4,-5 5-9,-6 1 10,-6 3-2,-7-1-3,-5-1 4,-3 0 0,0-3 15,0-4-12,0-3 13,-5-3-15,4-4 2,1-5-1,0 0 1,0-3-3,0 0 0,7-10 10,12-11-10,4-6 0,4-5 2,1 3 2,2 0 1,0 6-5,1 7 0,-1 9-7,-2 7-1,-1 0 6,-2 4 2,-2 13-7,-4-1 7,1 2 0,-7 2-3,2-4 2,-3 2 1,1-1 0,-1-2 2,2 0-10,1-1-21,-2-6-99,-3-3-160</inkml:trace>
  <inkml:trace contextRef="#ctx0" brushRef="#br0" timeOffset="145205.1196">17566 7794 592,'0'0'125,"0"0"-80,0 0-38,0 0 5,0 0-12,0 0-5,7 41 5,-4 3 10,2 11 10,-2 7 9,0 4-25,1-1 2,-1-3-3,2-4 2,0-2-6,0-3 1,-2-4 0,1-3-2,-2-5 6,1-7-4,-2-7 0,3-5-43,3-6-3,-1-8-50,0-4-84,1-4-127</inkml:trace>
  <inkml:trace contextRef="#ctx0" brushRef="#br0" timeOffset="145837.698">18038 7943 415,'0'0'123,"0"0"-86,0 0-30,0 0 3,0 0-16,0 0 15,-38 89-8,37-41 12,1 2 1,0-4 0,0-1-10,4-6 0,9-2 0,5-2 10,5-5-4,0-6 18,4-6-19,0-6 12,0-6-8,3-6-2,1 0 10,2-10-21,0-12 8,-3-3-3,-1-4 4,1-2-12,-3-6 3,-3 1 0,-3-3 7,-6 0-5,-6-2 2,-6 4-4,-3 2 2,0 5-6,0 6-14,-6 6-58,-4 4-25,-3 7-145</inkml:trace>
  <inkml:trace contextRef="#ctx0" brushRef="#br0" timeOffset="146245.3497">18262 8071 390,'0'0'139,"0"0"-137,0 0-4,0 0 1,0 0 1,0 91 54,0-48 5,0 2-11,-6 2-4,-1 0-39,0-1 19,-2 0 3,1-6-12,2-3-15,-4-5 2,2-2 1,1-6-6,-2-7-23,6-3-27,0-8-32,3-6-61,0 0-178</inkml:trace>
  <inkml:trace contextRef="#ctx0" brushRef="#br0" timeOffset="146854.8999">18691 8049 646,'0'0'39,"0"0"-29,0 0-12,0 0 2,0 0 0,0 0-1,32-18-16,-16 18 16,1 4-3,4 7 4,2 4 9,4 0-8,2 1 0,3 0 5,-1-3 9,-1-1-13,-3-1-2,-4-1 12,-2-1-7,-7 0-2,-4 0 5,-3-3-3,-2-1 5,-3-1-10,-1 3 0,-1 2 11,0 8 14,-1 3-2,-17 2-8,-6 6 4,-3-1-7,-7 1-10,0 2-2,-1 1-9,2-3-5,3 2-8,1-3-19,0-4-17,3-5-87,3-5-169</inkml:trace>
  <inkml:trace contextRef="#ctx0" brushRef="#br0" timeOffset="148259.6271">20586 8186 404,'0'0'70,"0"0"-20,0 0-21,0 0 14,0 0-38,-99-42 0,74 42-3,2 0 6,1 8 17,0 12-18,-4 7-4,2 6 4,-1 3-3,5-1-3,10-3-1,4-4-3,6-1-1,0-4 3,4-3-5,15-4 5,3-4 1,2-8 0,2-4 0,3 0 7,-1-3-14,3-15 4,1-3 3,-3-1-2,-3-2 5,-5 0-3,-3 3 4,-8 1 8,-1 4 14,0 4-14,-6 6-8,-1 2 33,-2 4-9,0 0-10,0 2-18,0 14-26,1 10 22,4 3 4,1-2 0,3 0-3,7-3 5,3-3-2,4-5 5,2-3 2,2-6-7,0-7 0,0 0 9,2-3-18,-2-14 14,0-2-5,2-4 3,-7 1 1,-3-2-4,-4 0 1,-2-3 9,0 0-12,0-1 2,6 6 0,1 2-4,-2 8 2,3 5 2,-4 7 0,0 0-5,1 9 4,-5 12-16,0 3 14,-5 1 3,-2 1 1,-3 1 6,2-3 12,-2 0-12,-2-4-11,-1-4 4,0 1 0,0-3 9,-13 1-8,-8 1 5,-7 1-6,-8 1-11,-5-2-4,-3 2-38,2-4-61,0-4-124</inkml:trace>
  <inkml:trace contextRef="#ctx0" brushRef="#br0" timeOffset="152938.1141">7289 10328 372,'0'0'114,"0"0"-93,0 0 28,0 0-20,0 0 2,0 0-12,0 0-6,2-6 1,-2 6-14,0 13-2,0 11 2,0 9 39,0 8 3,-9 9-23,-2 5-17,-2 6 8,-5 2-10,3-6 0,-1-3 13,2-4-13,1-6-1,2-2-33,2-5-39,-4 0-4,4-6-74,-4-4-98,2-7 90</inkml:trace>
  <inkml:trace contextRef="#ctx0" brushRef="#br0" timeOffset="153379.1262">7342 10270 377,'0'0'57,"0"0"-55,0 0 10,0 0 52,77 83-3,-55-39-45,-4 7 6,0 2 8,-3-2-29,-2 0 24,-2-3 4,-2-3-25,0-1 8,0-4-12,1 0 0,2-4 5,0-4 2,-1-6-7,0-3 6,-3-8-6,0-4-30,-4-10-57,2-1-76,-3 0-121</inkml:trace>
  <inkml:trace contextRef="#ctx0" brushRef="#br0" timeOffset="153622.1084">7334 10751 519,'0'0'88,"0"0"-81,0 0-7,0 0 0,0 0 16,0 0 7,102-21-2,-71 16-15,6-1 1,-1 0-14,-3 0-13,-5-2-159</inkml:trace>
  <inkml:trace contextRef="#ctx0" brushRef="#br0" timeOffset="154526.1277">8717 10364 465,'0'0'121,"0"0"-65,0 0-39,0 0-1,0 0-3,0 0-2,-64 111 30,40-70-35,2-2 12,-2 0-18,-2-3 12,-2-3-21,3-3 9,-1-3-59,4-3 2,1-2-28,2-6-89</inkml:trace>
  <inkml:trace contextRef="#ctx0" brushRef="#br0" timeOffset="154861.9784">8463 10410 378,'0'0'104,"0"0"-101,0 0-3,0 0 23,0 0 25,69 98-12,-48-60-35,0-2 9,3-1-10,-2-2 0,3-3 6,-2-3-5,-2-1-1,-2-5 10,-2-3-10,-1-5-5,-1-5-59,0-7-89</inkml:trace>
  <inkml:trace contextRef="#ctx0" brushRef="#br0" timeOffset="155449.6803">8672 10272 410,'0'0'98,"0"0"-34,0 0 8,-101-29-58,80 29 16,-3 0-6,5 4-11,-1 10-4,-1 11-9,-1 4 0,0 12-8,2 9 9,1 7-1,5 2 0,4 1 3,3 0-3,2-6 2,2-4-2,3-8 0,0-6-1,21-4-8,3-5-3,7-3 10,5-3 1,1-3 2,2-4-1,3-4 14,1-7-11,2-3-4,-4 0 1,0-7 0,-4-13 10,1-5-8,-4-4-2,0-6 6,-7-4-1,0-4-6,-8-6 1,-4 0 0,-5-6 10,-5 3-9,-5 2-1,0 2 8,0 6-2,-9 7-9,-4 4 3,-1 7-6,-1 2-23,-1 6-70,-5 3-156</inkml:trace>
  <inkml:trace contextRef="#ctx0" brushRef="#br0" timeOffset="156088.1275">9863 10178 501,'0'0'135,"0"0"-108,0 0 7,0 0-34,0 0-9,0 0 9,12 83 21,-9-40 19,0 0-20,0 1-13,1-2 8,2 2-11,-1-2-4,2-3 3,-3-1 4,-2-4-10,1-4 3,2-4 0,-2-5-5,1-6-7,3-7-47,-1-5-16,2-3-64,-2-3-102</inkml:trace>
  <inkml:trace contextRef="#ctx0" brushRef="#br0" timeOffset="156661.117">9930 10218 365,'0'0'117,"0"0"-29,0 0-1,0 0-18,0 0-22,0 0-41,4-69 9,14 59-15,9 0 1,3 4 8,7 1-7,2 5 1,1 0 0,-5 5 1,-7 11-8,-8 4 4,-10 5-11,-10 4 10,0 0-34,-24 1 35,-7-3-12,-5-1 23,1-7-12,6-2 1,6-7 0,10-2 1,7-5 2,6-2-6,0-1 0,2 0-54,17 0 17,3 0 35,8 2 5,0 4 0,0 3 4,-1 6-4,0 4 0,-5 6 0,1 2 0,-6 5 16,-6-4-13,-6 1 25,-7-1-19,0-2 10,-4-1 24,-16-1-27,-7-3 6,-4-1-22,-4-5 5,1-5 10,0-5-15,4-5-1,3 0-17,2-1-41,-2-14-33,3-4-202</inkml:trace>
  <inkml:trace contextRef="#ctx0" brushRef="#br0" timeOffset="157456.8338">9930 9980 375,'0'0'157,"0"0"-135,0 0 18,0 0-13,0 0-16,0 0 17,0 0-10,4 0 5,7-4-1,1-6-18,3 2 1,3-5-5,4 1 4,2 0-10,1-1 7,-1-1-1,-1-1 3,-6 2 3,-2 2-6,-6 3 0,0 6 6,-6 2-10,0 0 4,2 0-12,1 15-1,2 7-4,0 2 17,4 1 7,-2 0-3,2-2-1,-1-2-1,4-2-2,-2-2-5,2-2-79,-3-6-126</inkml:trace>
  <inkml:trace contextRef="#ctx0" brushRef="#br0" timeOffset="158606.1017">7279 10199 268,'0'0'215,"0"0"-159,0 0-5,0 0 9,0 0-32,0 0 0,7 0-11,-7-2-9,0-3 17,5-3-21,-1 1-2,2-5 4,3-1-6,3-7 0,0 1-1,6-4 3,-2 0-7,1 5 5,-4 2 0,-1 6 3,-6 5 5,-3 3-8,0 2 0,6 0-25,1 5 24,5 13-1,0 3-4,-1 4-8,-1-1 17,-1-1-6,0-2-25,3-4-48,0-4-54,-2-7-144</inkml:trace>
  <inkml:trace contextRef="#ctx0" brushRef="#br0" timeOffset="159569.9143">6888 9942 528,'0'0'67,"0"0"-42,0 0-8,0 0-5,0 0-8,0 0-4,-7 29 0,-7 8 42,-8 16-19,-5 10 4,3 11-27,-2 3 9,4 6-8,7 10 5,5 3-6,7-1 0,3-11 6,13-14-16,26-9 6,19-5 4,9-6 5,8-5-5,7-10-63,9-2-134</inkml:trace>
  <inkml:trace contextRef="#ctx0" brushRef="#br0" timeOffset="160500.2749">10569 9750 315,'0'0'226,"0"0"-172,0 0 13,0 0 9,0 0-69,0 0 1,-5-3-8,23 14-13,9 14 13,8 6 5,4 10 6,2 4 8,2 6-16,-3 6-3,-1 2 0,-3 5 8,-8-1 2,-10-2 3,-9-2-13,-9 0 9,-3-4-5,-22 1-4,-11 0 0,-8-3-16,-9-4 5,-8 2-32,-13-6-16,-1-4 7,3-8-141</inkml:trace>
  <inkml:trace contextRef="#ctx0" brushRef="#br0" timeOffset="162613.8682">11580 9927 499,'0'0'133,"0"0"-79,0 0-54,0 0 0,0 0-26,0 0 26,24 95 44,-15-44-9,-3 8-13,0 3 8,-2 1-27,-1-2 6,2 4-9,1 1 0,0 3 5,1-5-1,-1-5 6,-5-8-10,-1-5-1,0-7 0,0-7-10,0-8-45,0-7-1,0-13-80,0-4-171</inkml:trace>
  <inkml:trace contextRef="#ctx0" brushRef="#br0" timeOffset="163172.8344">12140 9938 339,'0'0'229,"0"0"-214,0 0-12,0 0 0,0 0-3,0 0 24,-13 111 19,13-63-25,0 2 5,0-5-2,11-4-13,11-8-4,8-3 2,8-3-2,2-6-6,6-4 2,-1-7 0,1-8 10,-3-2-9,-4-5 23,-2-14-2,-4-5-19,-5-7 11,1-5-13,-5-4-1,-2-2 18,-4 1-18,-7 3 0,-5 1 7,-2 0-2,-4 4-10,0 2-6,0 8-39,0 7-53,-12 4-148</inkml:trace>
  <inkml:trace contextRef="#ctx0" brushRef="#br0" timeOffset="163731.9829">12468 9945 588,'0'0'81,"0"0"-63,0 0-18,0 0-15,0 0 14,0 80 1,0-36 9,0 4 21,0 2-9,0-1-2,0 4-1,0 0-14,0-1 37,-3 2-30,-3-1-10,0-5 7,3-2-7,1-7-1,1-8 2,1-5-2,-2-10-9,2-5-38,0-5-64,0-6-13,0 0-163</inkml:trace>
  <inkml:trace contextRef="#ctx0" brushRef="#br0" timeOffset="167916.1231">12977 10025 456,'0'0'57,"0"0"-34,0 0 29,0 0-29,0 0-12,0 0-11,0 0-5,5 8 3,18-1 0,8 0 4,8 3-3,0-2 1,1 2 0,-1-2 2,-2 0-1,-3 0-1,-4-1 1,-3 0-1,-4-2-2,-4 1-39,-4-3 14,0 1 23,-8-1-2,-2-2 4,-2 0-3,-3-1 10,0 0-1,0 2 10,0-1 19,0 4 15,-3 3-34,-11 3 4,-7 6-10,1 4-1,-2 5-5,-1 2-2,-4 4 1,-3 1 6,-6 8-6,-1-2 2,2 2 34,4-5-28,7-5-4,7-2-5,6-4-8,5-4-13,6-8-94,0-6-43</inkml:trace>
  <inkml:trace contextRef="#ctx0" brushRef="#br0" timeOffset="170220.1108">14383 10257 496,'0'0'59,"0"0"-15,0 0-9,0 0-32,0 0-2,0 0 11,63-27-2,-33 21 7,0 1-12,1-1 0,3 2-5,2-4 0,6 5-7,-6 0-58,-5 0-176</inkml:trace>
  <inkml:trace contextRef="#ctx0" brushRef="#br0" timeOffset="170475.9072">14427 10393 336,'0'0'96,"0"0"-96,0 0 0,0 0 67,0 0-24,0 0-6,89 16-1,-54-16-14,0 0 0,2 0-19,-1-6 2,0-2-2,0 1-3,-6-2-69,-3 0-116</inkml:trace>
  <inkml:trace contextRef="#ctx0" brushRef="#br0" timeOffset="172317.1401">16497 9845 268,'0'0'239,"0"0"-208,0 0-8,0 0-8,0 0 4,0 0-19,0 16 13,0 8-13,0 9 30,0 8 3,0 4 8,-7 3-21,-3 2-2,-1-3-8,-4-2-2,5-5-8,-2-2 0,0-3 3,1 1-13,-3 1-15,3 1 21,-1-4-9,3-6 13,5-6-40,1-10-29,1-3-52,2-9-132</inkml:trace>
  <inkml:trace contextRef="#ctx0" brushRef="#br0" timeOffset="172722.1458">16524 9861 309,'0'0'89,"0"0"-12,0 0-44,0 0-5,0 0 1,0 0-28,23-11 10,-12 13-1,3 13 0,4 7 27,0 6-15,4 6 15,-1 5-7,-3 2-28,1 0 11,-2-2-12,-1-3 1,-2 0-2,-3-3 3,-1-1-3,0-4 0,0-4 8,-4-2-12,0-6 4,-4-2-15,1-5-16,0-3-30,-1-5-31,-2-1-126</inkml:trace>
  <inkml:trace contextRef="#ctx0" brushRef="#br0" timeOffset="172957.1391">16503 10219 503,'0'0'33,"0"0"-9,0 0 16,0 0-19,0 0-11,0 0-4,69-41 1,-36 37-12,0 0 5,1 2 0,5-1-5,-8 1-117,-3 1-251</inkml:trace>
  <inkml:trace contextRef="#ctx0" brushRef="#br0" timeOffset="173604.1397">17751 9899 89,'0'0'486,"0"0"-443,0 0-43,0 0 5,-35 81 11,17-46 25,-2 2-35,-1-1 10,0-1-16,-2-1 5,1-2-8,2-2 3,1-4-65,3-7-21,2-2-70,4-7-82</inkml:trace>
  <inkml:trace contextRef="#ctx0" brushRef="#br0" timeOffset="173930.0442">17531 9945 580,'0'0'36,"0"0"-36,0 0 0,0 0 2,0 0 19,57 95 7,-35-65-28,2-1 12,-1-2-7,1-1 0,-1-4-5,1-1 1,-1 0 1,-1-4-4,0-2-46,-2-3 35,-1-6-20,-3-3-163,-2-3-204</inkml:trace>
  <inkml:trace contextRef="#ctx0" brushRef="#br0" timeOffset="174472.1406">17748 9808 199,'0'0'120,"0"0"-63,-96-21 22,65 21 5,1 0-44,2 0-9,0 9-16,3 6-2,3 8 18,0 4-16,0 6 5,2 8-3,2 4-15,3 4 6,6 4-8,6 0-5,3-4 2,0-2 3,3-3 0,12-4 2,7-2-2,4-3-3,9-8 0,6-4 3,2-10-12,6-9 12,-2-4 0,0-3-4,-3-15-12,-6-4 3,-6-4 10,-7-4-1,-4-3 0,0-3 6,-6-4-2,-3-1 5,-5-2 5,-4 3-10,-3-1 6,0 3-4,-9 4 5,-7 5-7,-1 6 1,-2 4-9,4 4-43,-1 1-86,7 3-221</inkml:trace>
  <inkml:trace contextRef="#ctx0" brushRef="#br0" timeOffset="175050.3563">18676 9793 538,'0'0'170,"0"0"-159,0 0-11,0 0-11,0 0 11,0 106 47,0-67-30,1 2-4,3-4 10,-1-1-17,-1-1-6,1-2 0,-1 0 6,-2-2-12,0 0 8,0-9-2,0-2 0,0-5-41,0-8-23,0-4-79,0-3-164</inkml:trace>
  <inkml:trace contextRef="#ctx0" brushRef="#br0" timeOffset="175638.1401">18676 9802 473,'0'0'90,"0"0"-15,0 0-19,0 0-32,0 0 3,0 0-24,27-70 2,-8 62-1,6 3 3,6 4-2,2 1-5,-1 1 2,-2 17 5,-5 3-7,-7 4 0,-3-1-1,-9 0 5,-6 1-9,0-2-18,-9 0-6,-17-2 24,-3-3-3,0-3-2,4-5 8,7-2-5,11-5 7,2-3 0,5 0 3,0 0 10,0 0 18,3 0-25,15 0-6,7 2-3,2 3 0,3 6 1,2 4 1,-6 1-6,0 4 12,-4 3-5,-1 2 0,-5-1 11,-4 0 7,-3 1-18,-7-4 6,-2-2 6,0 1 1,-21-4 9,-6 1 10,-7-2-30,-1-3 10,1-2-12,1-3-7,3-6 3,5-1-35,1 0-64,7-6-103</inkml:trace>
  <inkml:trace contextRef="#ctx0" brushRef="#br0" timeOffset="176115.1347">19340 9575 267,'0'0'181,"0"0"-124,0 0-24,0 0-29,0 0 15,0 0 52,68 62-41,-50-20 44,-3 8-31,1 1-34,0 3 13,0-1-13,-3-2 9,-3-2 0,-3 0-8,-7-3-10,0 1 0,-4-2 1,-13-3 7,-5-4-8,-7-3-9,-5-4 7,-7-1-30,-4-5-5,-2-3-30,-5-4-28,-4-6-17</inkml:trace>
  <inkml:trace contextRef="#ctx0" brushRef="#br0" timeOffset="176939.1396">16181 9715 470,'0'0'77,"0"0"-36,0 0 14,0 0-12,0 0 5,0 0-26,-9-20-21,2 23 13,-8 23-9,-6 15-5,-8 13 19,1 9-11,0 8-7,3 2-1,2 3 13,7 0-16,3-2 3,2 2 0,6-1-1,5-3 2,3-4-2,27-8-1,12-9-5,10-9-6,12-5-70,8-12-49,7-7-98</inkml:trace>
  <inkml:trace contextRef="#ctx0" brushRef="#br0" timeOffset="178068.4253">16426 9866 106,'0'0'106,"0"0"-55,0 0 3,0 0-1,0 0-17,0 0-12,15-41-15,-11 32-5,1-2 33,-1-1-18,1-1 14,2-2-17,-3-2-12,1-1-4,-2-1 0,2 0 1,-1 3 4,3 0-1,-2 2 11,-1 5 14,1 0-29,-1 6 9,-1 1-6,1 2 1,1 0-4,3 3 6,4 12-6,1 3 0,1 2 7,-2-2-7,2 1 0,0-2 2,2 0-15,2-2-9,0-5-77,1-1-125</inkml:trace>
  <inkml:trace contextRef="#ctx0" brushRef="#br0" timeOffset="179234.2433">18706 9613 276,'0'0'89,"0"0"-19,0 0 10,0 0-5,0 0-61,0 0-1,4-8-3,-3 1-10,4-2 11,1-2-11,0-1 5,2-3-5,0-1 3,-2-1-3,0 2 0,-3-2 0,0 0 4,2 3-1,0-1 1,0 2-4,0 2 2,-1 1-2,-1 3 0,0 2 0,-1 4 8,-2-1-2,0 2 8,4 0-14,5 0-6,1 15 4,8 6-4,-1 3 6,4 2 8,-2 1-7,5-1-1,-2-3 8,2-1 3,-6-4-22,1-1-6,-3-4-60,-3-2-58,-6-4-257</inkml:trace>
  <inkml:trace contextRef="#ctx0" brushRef="#br0" timeOffset="182350.821">20206 9505 478,'0'0'99,"0"0"-13,0 0-10,0 0-9,0 0-55,0 0 15,0 0-26,-10-13 4,-2 24-4,-3 14 1,-7 18-2,-5 12 0,-3 11 2,-1 8-4,0 2 2,1 2 0,3 0-2,9-1 2,7-5 0,11-6-2,0-7 0,29-5 2,15-6-9,10-9-17,6-10-35,1-14-140</inkml:trace>
  <inkml:trace contextRef="#ctx0" brushRef="#br0" timeOffset="183320.1302">20713 9585 527,'0'0'148,"0"0"-91,0 0-24,0 0-25,0 0-3,0 0-5,-4 106 7,4-49-7,0 3 23,3 0-21,1 2 4,0-5-6,-3 0 8,2-1-11,-1-1 3,1-4 0,-2-6-10,1-5 0,-1-6-18,2-7-59,2-9-48,2-9-165</inkml:trace>
  <inkml:trace contextRef="#ctx0" brushRef="#br0" timeOffset="183950.0143">21585 9718 416,'0'0'39,"0"0"-35,0 0 0,0 0 27,-97-5-24,76 25 18,-1 10-19,2 9 0,-1 6 4,2 7-10,0 0 0,-1 2 12,4-2-10,4-7 24,12-5-24,0-5-2,24-8 0,12-4 9,8-8 3,7-8 6,4-7-18,-1 0 12,-3-2-3,-4-17-3,-5-2-2,0-2-2,-6-5 40,-5-4-4,-4-2-36,-9-2 8,-5 0-9,-8-3 7,-5-2-11,-3 0 3,-20 2-8,-9 3 1,-4 1-13,-5 5 9,-3 6 1,0 6-37,0 8-24,3 6-113</inkml:trace>
  <inkml:trace contextRef="#ctx0" brushRef="#br0" timeOffset="184484.4523">21602 9416 419,'0'0'106,"0"0"-103,0 0 13,0 0-16,0 0-4,0 0 4,-11 105 36,8-45 31,-2 8-26,1 4-24,1 0-2,-7 1-2,-1-4-6,0-4 15,1-4-22,4-4 0,0-2 9,2-9 0,-3-2-9,2-8 0,2-3-13,-2-4-31,2-4-22,2-5-11,1-5 14,0-8-56,0-2-99</inkml:trace>
  <inkml:trace contextRef="#ctx0" brushRef="#br0" timeOffset="185306.7843">22179 9690 374,'0'0'134,"0"0"-120,0 0 56,0 0-4,0 0-45,0 0-15,-3-7-6,19 7-6,5 8 4,8 6 4,-1-1-1,6 3-1,2 0 7,1 0-10,0-1 3,-1-2 0,-3 0 1,-5-1 2,-4-2-2,-7-4-1,-7-1 7,-4-2-16,-6-1 9,0 3-20,0 5 20,0 6 20,-13 7 29,-8 4-13,-8 3-33,-2 4 3,-3 1-6,1 0 0,5-2 3,1-3-3,6-4-7,2-1-28,5-4-86,4-4-31</inkml:trace>
  <inkml:trace contextRef="#ctx0" brushRef="#br0" timeOffset="191710.138">19137 8035 144,'0'0'168,"0"0"-135,0 0-16,0 0 22,0 0-20,0 0 14,89-85 13,-53 65-20,9-1 17,5-5-25,7-2-8,6-6 11,7 0-17,9-6-1,9 0-2,9 1 4,7 1-6,1 5 1,2 2 0,1-1 2,0 4-2,6 1 0,-1 4 1,-1 3-1,-3 3-1,-6 7 0,8 1 2,3 3-5,4 3 6,0 2-2,-4 1 0,-7 0 8,-1 1-10,-4 8 2,2 2 0,-7-3-4,-5 3 4,-7-2 0,-7 0-3,-6-1 6,-9-1-3,-10 1 0,-8-1 1,-13-1-11,-5-1 10,-10 1 0,-6-3-1,-6-2-2,-3 1 2,-1-2-9,-1 0-7,0 0 13,0 1 8,0-1 5,0 0 8,0 0-16,0 0 10,0 0-11,0 0 3,0 0 9,2 0-11,-2 0 6,0 0-7,0-4-31,0-2 17,-6 0-38,-8-2-7,4-1 58,-3-3 0,2 0 1,3-1 10,-1-2-8,-1-1-2,3 3 0,-1 1 13,-1 1 30,3 2 3,2 3-5,-1 2 32,2 2-56,2 1 21,1 1-25,0 0-4,0 0-18,0 0 8,0 4-11,4 16-2,8 4 23,3 0-9,-4 1 0,0 0 6,-3-6-7,-2 1 1,-5-5 0,-1 0-9,0-1 4,-3-1-5,-13 2-2,-3 0-16,-7 0-5,0 2-4,-4-1-38,-2 2-7,1-1-115</inkml:trace>
  <inkml:trace contextRef="#ctx0" brushRef="#br0" timeOffset="192633.1551">23411 7525 485,'0'0'125,"0"0"-121,0 0 0,0 0-4,0 0 0,100-24 2,-66 16 1,1 1-3,0-2 5,-2 1-2,-1 2-5,-6 1 2,-6 4-25,-4 1-71,-11 0-208</inkml:trace>
  <inkml:trace contextRef="#ctx0" brushRef="#br0" timeOffset="192865.1598">23465 7639 275,'0'0'94,"0"0"-80,0 0 39,0 0 12,88 0-25,-54 0-20,4 0 4,0-1-23,2-4 0,-2-1-1,-7 0-85,-6 0-204</inkml:trace>
  <inkml:trace contextRef="#ctx0" brushRef="#br0" timeOffset="195078.156">24349 7186 536,'0'0'60,"0"0"-8,0 0-21,0 0-26,0 0 6,0 0-11,5 17 0,-1 10 2,0 9 9,-1 6 15,-2 8-22,4 1 0,2 0 8,0-1-10,1-7 9,-4-2-11,-2-3-7,-1-2-5,-1 0-10,0-1-1,0-1 21,-4-4-81,-4-6-35,-1-6-137</inkml:trace>
  <inkml:trace contextRef="#ctx0" brushRef="#br0" timeOffset="195768.144">25008 7293 441,'0'0'80,"0"0"-33,0 0 15,0 0 2,0 0-16,0 0-34,-99-41-8,74 49-1,-2 16 1,2 11-11,-4 4 5,7 6-3,1 0 0,7-3 3,7-2 0,7-4 0,0-3-1,10-5-2,16-2 0,9-5 6,1-3 0,3-4-2,3-9 2,3-5 3,0 0 0,-2-16-6,-3-4 0,-9-2 0,-4-4 3,-9-1-3,-5-3 0,-5-2 6,-8 1 2,0-2-8,0-2 0,-11 0-8,-5 4 5,-2 1-23,-1 4-45,-3 7-28,-1 5-187</inkml:trace>
  <inkml:trace contextRef="#ctx0" brushRef="#br0" timeOffset="196184.1181">24981 7060 474,'0'0'81,"0"0"-37,0 0 24,0 0-27,0 0-33,0 0-8,-2 36-31,2 8 31,0 10 33,0 0-21,-1 3 20,-2-3-29,0-2-3,1-2 0,1 0 2,1-2 2,-2-2-3,2-4 2,0-4 2,0-7-5,-1-1 0,-1-9-38,-2-3-44,2-3-16,2-7-99</inkml:trace>
  <inkml:trace contextRef="#ctx0" brushRef="#br0" timeOffset="197112.1607">25459 7228 575,'0'0'109,"0"0"-91,0 0 1,0 0 22,0 0-41,0 0-1,-3 14-7,17 0 8,8 0 0,7 3 0,2 1 7,3-1-10,1-4 3,-2-1 0,-4 0 7,-5-4-6,-3 0-1,-6-1 0,-4-1 6,-4 0-9,-3 0 3,-2 2-5,-2 2-1,0 2-12,-3 5 18,-13-1 5,-5 4-2,-2-1 4,1 4-7,-3 1 1,1 3-7,3 2 6,1 0 0,3-1-1,5-3-15,2 1-36,0-5-60,7-6-141</inkml:trace>
  <inkml:trace contextRef="#ctx0" brushRef="#br0" timeOffset="199694.1857">26531 7235 455,'0'0'70,"0"0"-15,0 0-3,0 0-4,0 0-11,0 0-32,0 1 2,0 12-5,-8 7-2,-8 7 34,-3 1-23,-2 3 1,-2-1 1,1-1-11,-2 0-2,-1 0 0,4-2-43,0-4-25,7-4-78,4-5-22,3-6-118</inkml:trace>
  <inkml:trace contextRef="#ctx0" brushRef="#br0" timeOffset="200073.1651">26320 7252 450,'0'0'117,"0"0"-57,0 0-6,0 0 3,0 0-47,0 0-10,11 17-10,-2 10 9,4 6 1,1 0 7,2 1-4,-1-3-3,4-2 2,-1-2 2,3-4-5,0-4 1,-1-3-42,-3-2-44,-3-5-91,-1-6-121</inkml:trace>
  <inkml:trace contextRef="#ctx0" brushRef="#br0" timeOffset="200834.1536">26601 7044 459,'0'0'66,"0"0"-2,0 0-15,-91-28 14,64 28-27,0 0-26,0 0 19,2 8-27,-5 5-1,-3 11 1,1 3 0,-1 2-4,3 7 2,3 1-17,4 8 10,4 1 4,3-3 3,4 0-2,4-4 2,4-3-10,4-1 9,0-2-18,4-3 19,10 0 0,4 0 1,1-1-3,5-1 3,1-3-1,7-4 0,4-3-7,7-5 7,2-5-5,5-5-20,5-3 18,-1 0 2,3 0-8,-8-11-8,-6-4 16,-7-6-1,-4-2 3,-6-5 3,0-4 11,-7-4-6,-7-2 17,-4-1 5,-7-2-22,-1 1 34,0-1-6,-9 2-29,-5 0 23,-2 3-27,3 1-1,-4 5-27,7 6-96,-2 6-65</inkml:trace>
  <inkml:trace contextRef="#ctx0" brushRef="#br0" timeOffset="201629.3183">27507 7019 618,'0'0'75,"0"0"-27,0 0-39,0 0-3,0 0-6,0 0-11,0 88 11,0-36 20,0 6-13,-2-3 13,2-4-20,0-7 0,0 0 6,0-5 1,0-3-10,3 0 3,0-9 0,-1-3-6,-1-5-6,-1-2-62,0-6-33,0-7-152</inkml:trace>
  <inkml:trace contextRef="#ctx0" brushRef="#br0" timeOffset="202237.6736">27792 7171 422,'0'0'72,"0"0"-31,0 0-8,0 0 15,62-80-11,-42 70-24,2 4-2,2 1-11,-2 2 5,2 3-3,0 0-2,1 0 0,-1 14-4,2 7 2,-3 9 1,0 7-1,-5 7-1,-2 5 3,-2 0 1,-1-2 0,-3-2 0,5-6 1,0-4-2,0-5 0,2-3 0,0-6 0,0-4 2,2-7-2,-4-1 7,5-8 0,-1-1-1,2 0-6,6 0-21,-2-11-28,-1-6-41,-6-1-218</inkml:trace>
  <inkml:trace contextRef="#ctx0" brushRef="#br0" timeOffset="202783.1683">28332 7039 319,'0'0'89,"0"0"-76,0 0 3,0 0 53,0 0-35,0 0 16,-98 84-25,69-45-9,-4 5 20,-3 4-23,3-3 16,3-1-27,3-4-2,4-1 0,0-3-1,4-2 5,1-4 6,0-3-8,2-2-1,-1-2-1,1 0 0,1-5-21,5-5-67,6-2-94,4-8-120</inkml:trace>
  <inkml:trace contextRef="#ctx0" brushRef="#br0" timeOffset="203467.1573">28740 7169 534,'0'0'124,"0"0"-83,0 0-17,0 0-16,0 0-8,0 0-8,20 0-11,-10 8 19,5 4 2,2 2 0,2 3-2,2-1 0,0 2 4,1-2-6,-3-1 2,-1 2 0,0-3 5,-6-2-5,0-3 1,-3-2-1,-3-1 3,-3 0-3,-1-1 0,-2-2-1,0-2-11,0 2 15,0 1-3,0 1 27,0 6-8,-13 2 20,-3 5-25,-2 2-9,-6 1 12,-2 3-17,-6 2 7,-5-2-7,-6 3 0,-2-1-26,-1-1-51,-1-3-85,4-2-267</inkml:trace>
  <inkml:trace contextRef="#ctx0" brushRef="#br0" timeOffset="205738.312">23620 9664 358,'0'0'153,"0"0"-139,0 0-10,0 0 2,0 0 1,0 0-7,0 6 5,0 11 36,0 2 10,-12 8-18,-7 3 4,-4 3-19,-5 0-15,0 1 6,-2-5-9,3 0-9,1-3-12,4-2-49,1-3-35,3 0-105</inkml:trace>
  <inkml:trace contextRef="#ctx0" brushRef="#br0" timeOffset="206115.1657">23389 9649 312,'0'0'110,"0"0"-17,0 0-14,0 0-44,0 0-35,0 0 0,16 66 15,-2-30 3,5 0 13,3-4-30,5-2 4,1-5 8,2 0-4,-3-3-9,-3-1 0,-3-1-6,-6-2 1,-3-3-13,-5-3-50,-1-3-17,-3-4-109</inkml:trace>
  <inkml:trace contextRef="#ctx0" brushRef="#br0" timeOffset="206723.3683">23523 9477 130,'0'0'429,"-83"-19"-406,45 12 4,1 4-12,4 3-12,5 0 52,2 0-8,3 5-15,-1 13-30,-2 9-2,-5 14-1,2 10 0,1 5 1,1 7 11,10-1-11,4-4 5,7-2-5,6-5-10,2-4 7,18-5 3,9-3-11,6-6 3,5-3 8,3-5 0,5-6 10,1-7-5,6-7-5,6-5 0,2-2-4,1-16-6,-2-8-2,-10-2 8,-10-5-5,-10-4 15,-6 0-6,-9-2 0,-3-1 5,-6-1 3,-4 0-4,-4 0-2,0-1 27,-3 0-17,-14-2 7,-2 4-16,-3 2-3,2 6-8,0 5-47,3 6-78,-1 5-125</inkml:trace>
  <inkml:trace contextRef="#ctx0" brushRef="#br0" timeOffset="207552.1802">24451 9382 416,'0'0'115,"0"0"-102,0 0-12,0 0-1,0 0 0,12 83 56,-5-32-28,-2 4 24,-1 3-23,-1-2-22,-1-2 30,-1-1-35,1-3 5,2-4 9,1-1-15,2-6 6,1-3-7,-2-2 0,0-6 2,-3-2-2,2-7-45,1-7-62,-1-7-100</inkml:trace>
  <inkml:trace contextRef="#ctx0" brushRef="#br0" timeOffset="208207.158">24758 9581 299,'0'0'107,"0"0"-76,0 0 39,0 0-45,42-81 23,-23 64-7,1 2-34,-1 5 4,-1 2 8,-1 5-17,2 1 7,0 2-9,1 0 3,2 16-2,0 9 0,0 5-1,-2 10 3,0 2 5,-2 2-8,-1 1 0,-3-3 0,1-3 2,-2-5-2,4-5 1,-1-4-1,0-5 4,1-4-8,-2-2 4,0-5 0,3-1 4,0-5 0,7-3-4,3 0 10,1 0-10,1-9-13,-2-6-59,0-6-80,-1-4-174</inkml:trace>
  <inkml:trace contextRef="#ctx0" brushRef="#br0" timeOffset="208894.7714">25340 9381 378,'0'0'167,"0"0"-118,0 0-19,0 0-17,0 0-11,0 0-2,-34 54 0,8-13 2,-2 2 13,-5 9-9,-4 2 5,-3 0-3,1 0-3,2-1-5,-1-5 0,4-3 6,4-3 9,3-5 1,5-9-14,4-3-2,3-3-3,5-8 2,-2 0-35,6-6-60,6-7-33,0-1-159</inkml:trace>
  <inkml:trace contextRef="#ctx0" brushRef="#br0" timeOffset="209586.2771">25588 9553 332,'0'0'169,"0"0"-105,0 0 10,0 0-24,0 0-18,0 0-13,0-4-15,3 4-8,7 0-4,7 9 8,-1 4 4,8-2-2,3 6-2,0-3 0,1-1 3,-1 0-3,-3 1 0,1 0 1,2-2-3,-3 0 7,0-3-5,-5 0 2,-3-2-2,-5-2 0,-5-2 0,-3 0-2,0-1-7,-3 1 5,0 2 4,0 2-2,0 2 12,-3 4 6,-7 4 6,-7 4-21,-4 1 18,-3 1-16,-1 1-3,-3-1 0,-2-1-7,-3 1-8,0-1-19,0-1-24,5-4-8,4 0-76,3-9-144</inkml:trace>
  <inkml:trace contextRef="#ctx0" brushRef="#br0" timeOffset="210630.1611">26277 9216 548,'0'0'142,"0"0"-85,0 0-29,0 0 2,0 0-19,0 0-6,0-11-10,2 20-1,11 12 6,2 11 0,6 7 9,3 7-14,-2 8 5,4 5 0,0 6 7,-2 4-3,0 1-4,-7-2 8,-6-1-1,-8-4-10,-3-6 3,0-2 0,-19-6-11,-6-2 11,-11-2-4,-9-6-5,-9-6-43,-7-3-29,-6-5-59,-9-3-125</inkml:trace>
  <inkml:trace contextRef="#ctx0" brushRef="#br0" timeOffset="212198.2749">14344 12060 461,'0'0'169,"0"0"-135,0 0-11,0 0 1,0 0-24,0 0-2,39 0-3,-4 0 5,4-1 7,-1-4-4,-2 3-3,4-1 2,1 1-2,-3 0-53,-5 2-89,-6 0-261</inkml:trace>
  <inkml:trace contextRef="#ctx0" brushRef="#br0" timeOffset="212428.2628">14394 12328 351,'0'0'18,"0"0"42,0 0 16,0 0-16,80 10-1,-41-10-44,4-4 24,1-7-35,-2 1-4,-4 2 0,-5 1-73,-9 3-128</inkml:trace>
  <inkml:trace contextRef="#ctx0" brushRef="#br0" timeOffset="214915.8457">15905 11807 20,'0'0'388,"0"0"-343,0 0 21,0 0 2,0 0-17,0 0-9,0-12-32,0 12 22,0 0-13,0 0-6,0 0-13,0 11-2,0 19 2,0 12 10,0 11 4,-4 8 2,-5 4-11,-2 3 1,-1-4 7,2-2-12,1-5 1,-1-4-2,1-5 0,1-4-5,2-8 5,-3-3-36,5-7-4,1-7-45,0-7-16,3-7-86</inkml:trace>
  <inkml:trace contextRef="#ctx0" brushRef="#br0" timeOffset="215366.0629">16047 11693 402,'0'0'47,"0"0"-30,0 0 35,0 0-16,0 0-35,0 0 16,67-8 5,-48 40 13,0 11 22,-2 9-25,-1 4-3,0 1-1,-3-2-22,2 2 2,-3-3-8,-2 1 3,-1-5 2,-4-3-2,-1-6-1,-2-5 7,-1-2-3,1-6-7,-1-5 1,-1-4-8,0-5-3,0-3-48,-4-7-20,-1-4-17,-1 0-61</inkml:trace>
  <inkml:trace contextRef="#ctx0" brushRef="#br0" timeOffset="215609.0484">15920 12290 575,'0'0'35,"0"0"-18,0 0-16,0 0-1,0 0 9,0 0 0,119-52-5,-78 42 8,-1 5-12,-1-1 11,-4-1-11,-3 1-43,-5 1-174</inkml:trace>
  <inkml:trace contextRef="#ctx0" brushRef="#br0" timeOffset="216725.1811">16845 11548 478,'0'0'64,"0"0"14,0 0-25,0 0-1,0 0-35,0 0-17,0 8-10,0 20 10,5 17 5,2 14 37,3 9-28,-4 4 2,-1-1-1,1-3-15,0-1 11,-2 0-11,1-3 1,-2 1 24,0-6-16,-2-5-8,1-4 0,-2-5 5,0-5-6,0-6 0,0-7-14,3-6-7,0-6-30,3-9-45,2-6-87</inkml:trace>
  <inkml:trace contextRef="#ctx0" brushRef="#br0" timeOffset="217296.1645">17522 11773 545,'0'0'24,"0"0"-16,0 0 8,0 0 8,-81 19-23,67 9 5,1 10 9,2 6 10,4 6 20,2 3-24,3 1-5,2-1-16,0-4 7,2-6-10,18-8 3,11-11-9,7-6 9,3-10 19,2-7 8,2-1-6,-2-6-20,-4-15 7,0-7-8,-8-7 2,-6-4 12,-4-3-12,-9-5 0,-6 5 3,-6 0-3,0 3-2,-22 1 0,-11 2-40,-7 4-16,-6 7-42,-1 6 8,-2 11-33,4 8-95</inkml:trace>
  <inkml:trace contextRef="#ctx0" brushRef="#br0" timeOffset="217819.1774">17600 11509 544,'0'0'33,"0"0"-18,0 0 18,0 0 22,0 0-12,0 0-16,-10-18-27,10 24-5,0 23-14,0 16 19,0 17 16,0 8 4,0 3-19,0 2 11,0-3-12,0 0 0,-2 1 38,-4-6-27,0-3 3,1-7-13,0-6 6,2-6-10,-3-6 3,1-9 0,-2-5-7,-2-8 2,3-6-9,0-5 10,3-6-41,1 0-29,2-2-31,0-17-470</inkml:trace>
  <inkml:trace contextRef="#ctx0" brushRef="#br0" timeOffset="218851.1639">18126 11665 458,'0'0'68,"0"0"10,0 0 6,0 0-57,0 0 10,0 0-37,-14-15 0,20 17-6,13 13 1,9 3 5,2 0 0,5 0 5,3-1-6,0 0 1,3-2 0,-2-4 4,-6 2-4,-5-5 0,-2 2 0,-7-2 4,-2 0-8,-5-2 4,-4 2-1,-2-2-3,-4 4-4,-2 3 8,0 3-9,0 4 19,-18 4-10,-2 1 11,-5 5-7,-3 3 6,0 3-9,-1 2 3,1-2 5,-2-1-9,2-3 0,-2-4 0,2-1-14,3-4-24,5-3-49,5-7-68</inkml:trace>
  <inkml:trace contextRef="#ctx0" brushRef="#br0" timeOffset="223694.1779">19723 11760 225,'0'0'335,"0"0"-253,0 0-44,0 0-11,0 0 16,0 0-35,0 0 1,0 16 3,-13 12 5,-8 7 17,-3 7-27,-5-2-6,-4 4 13,0 0-13,-5-4 0,2-1-2,2-2-21,6-7-18,2-4-63,7-8-119,1-8-120</inkml:trace>
  <inkml:trace contextRef="#ctx0" brushRef="#br0" timeOffset="223993.2759">19416 11828 561,'0'0'136,"0"0"-80,0 0-56,0 0-19,0 0 19,0 0 4,37 111 0,-17-73 14,2-2-13,-2-1-5,2-3 0,0-4 0,2-2-2,-2-5 2,2-3-77,3-5-51,-2-5-217</inkml:trace>
  <inkml:trace contextRef="#ctx0" brushRef="#br0" timeOffset="224570.1652">19538 11582 485,'0'0'55,"0"0"13,-88-31-10,51 30-22,-1 1-34,3 0 38,0 19-27,-1 12-12,2 12 9,0 10-5,5 9-5,6 7 0,5 0-6,6 2 6,4-2 0,4-6 1,4-7 2,0-9-3,13-10-4,9-7 1,10-5-3,4-6 3,10-7-6,14-6 9,7-6 7,6 0-5,3-8 6,-3-10-8,-7-3 5,-5-4-5,-12-2 0,-7-1 0,-11-5 8,-8-1-4,-5-2 0,-6-5-4,-5-1 8,-6-2-11,-1-1 3,0-2 0,-10 4 2,-8 2-1,-10 8-2,-4 6-13,-7 7-66,-4 11-10,2 8-93</inkml:trace>
  <inkml:trace contextRef="#ctx0" brushRef="#br0" timeOffset="225417.233">20911 11510 514,'0'0'127,"0"0"-36,0 0-30,0 0-49,0 0-8,0 0-4,0 53 0,0-8 8,0 11 1,0 1-2,0 2 12,0-5-16,0-6 1,0-2 6,0-7-7,0 1-6,0-3-5,0-4-13,0-5 18,0-7-39,0-6-16,0-7-13,0-8-107,0 0-142</inkml:trace>
  <inkml:trace contextRef="#ctx0" brushRef="#br0" timeOffset="225965.1768">20900 11647 318,'0'0'29,"0"0"24,-2-79 28,2 59 3,0 5-14,7 3-12,0 6-19,9 0-29,4 3 8,10 3-14,9 0-4,4 14 7,2 10 1,-4 7-8,-6 4 1,-10 2-1,-9 1 0,-9-3-4,-7-2-5,0-5-2,-14-3-31,-14-4 42,-8-5-3,-6-1-19,3-4-5,6-7 24,8-2 3,12-2 14,8 0 1,5 0 38,0 0-53,17 0-3,9 0 1,9 6-3,1 10 5,-1 4 0,-4 2 0,-6 3 0,-6 0-7,-8 2 2,-7 1 1,-4-2 7,0 0-3,-15-3 21,-12-3-20,-6-4 6,-3-4-7,-1-1-5,3-6 1,1-3-27,6-2-77,2 0-209</inkml:trace>
  <inkml:trace contextRef="#ctx0" brushRef="#br0" timeOffset="226670.0855">20921 11354 481,'0'0'156,"0"0"-142,0 0-12,0 0 22,0 0-2,0 0 5,0 0 2,3 0-23,6-4 8,1-6-3,7 0-6,1-4 9,6-2-10,-1-1-4,3-1 1,-5 2 8,-3 4-11,-5 3 2,-3 2-3,-4 5-2,-4 2 5,1 0 0,1 0-1,4 9-4,5 10 4,-1 7-3,1 1 0,3 0 4,3 0 0,4-3-6,5-3-21,-3-4-128,-1-2-187</inkml:trace>
  <inkml:trace contextRef="#ctx0" brushRef="#br0" timeOffset="228049.2044">15937 11561 134,'0'0'243,"0"0"-187,0 0-42,0 0 34,0 0 12,0 0-32,-3 0 34,3 0-23,0 0-19,0 0 2,0 0-16,0 0-6,0 0 5,0 0 4,0 0-9,0 0 10,0-5-3,5-6 3,6-3-3,2 0-7,4-6 0,3-3 1,0-1-6,1-1 5,1 2 0,-2 5-1,-3 5 1,-3 4 0,-5 2-2,-5 5 2,-2 2-4,-2 0 4,3 0-5,1 1 3,5 17-11,6 6 13,0 5-4,1-2 11,1-2-12,-1-2 5,-2-3 0,-2-1 2,-2-2-2,-1-1-12,-3-4-65,0-3-102,-5-4-134</inkml:trace>
  <inkml:trace contextRef="#ctx0" brushRef="#br0" timeOffset="229219.793">21631 11211 522,'0'0'91,"0"0"-44,0 0 16,0 0-31,0 0 4,0 0-13,0-3-21,0 8-4,0 19-3,0 13 5,0 15 12,0 6-11,0 6-1,0 1 9,0 6-4,0 0-6,3 3 1,1-5 0,-4-3-1,0-4 3,0-4-2,0-3 4,-4-7-4,-5-6 0,0-7-29,-4-8-19,2-8-6,1-6-113,0-9-191</inkml:trace>
  <inkml:trace contextRef="#ctx0" brushRef="#br0" timeOffset="229984.6464">21895 11520 360,'0'0'66,"0"0"-31,0 0-16,0 0 20,0 0-12,29-80 2,-13 62 4,5 2-18,0 2 18,-2 3-16,7 2-9,-3 5-8,3 1 0,-1 3 0,-1 1-7,0 20 6,0 11 1,-3 8-1,-5 10 4,-1 7 3,-3 5-2,-1-2 0,-1-3 6,-1-8-10,0-7 3,3-7-8,0-6-11,4-3 9,1-5 4,0-3 2,1-4 1,0-5 3,-1-3-3,2-5 0,2-1-45,-2 0-77,5-6-235</inkml:trace>
  <inkml:trace contextRef="#ctx0" brushRef="#br0" timeOffset="230554.0189">22585 11387 369,'0'0'138,"0"0"-101,0 0 14,0 0-12,0 0 7,0 0-8,-27 27-35,-2 5 10,-11 11-5,-3 7 3,-5 6 5,5 4-9,-2-2-7,2-1 1,-1-7 11,1-2-18,4-8 6,8-5 0,4-4 0,4 0-3,0-5 2,5-2-23,6-7-31,6-6-22,6-7-64,0-4-121</inkml:trace>
  <inkml:trace contextRef="#ctx0" brushRef="#br0" timeOffset="231183.1821">22861 11513 461,'0'0'113,"0"0"-63,0 0-29,0 0-7,0 0-14,0 0 0,23 25-2,-6-10 3,4 0-1,7-1 0,4-3 7,-1 1-10,0-1 3,1 1 0,-3 2 0,0-2 4,-6-2-4,-6 2 0,-4-2-2,-2 1 2,-5-2-2,-5-1-1,-1-1 0,0 6 6,-4 0 22,-16 6 9,-11 4-23,-8 3-7,-1 2-4,1 0 0,5-3 7,4 0-7,2 3 0,4-3-3,3 1-55,4-2 2,3-4-43,2-2-194</inkml:trace>
  <inkml:trace contextRef="#ctx0" brushRef="#br0" timeOffset="233714.1916">7720 11975 226,'0'0'282,"0"0"-246,0 0 3,0 0 6,0 0-9,0 0 2,0-5-24,0 9-14,2 20 2,-1 15-1,-1 14 40,0 12-17,-1 1-22,-12 0 14,-3-4-15,-1-6 1,3-8-2,1-8-8,4-6-25,4-8-35,-1 4-46,2-4-46,-3-3-46,-1-7 184</inkml:trace>
  <inkml:trace contextRef="#ctx0" brushRef="#br0" timeOffset="234080.1728">7789 11882 336,'0'0'74,"0"0"-38,0 0 27,0 0 5,0 0-41,0 0-27,25 26 2,-11 20 14,4 15 27,1 5 14,-1 0-50,4 1 24,-2-9-31,4-7 1,-2-2 7,6-6-8,-1-2-2,1-5-4,-3-6-3,-5-6-35,-6-7-36,-4-8-35,-7-8-148</inkml:trace>
  <inkml:trace contextRef="#ctx0" brushRef="#br0" timeOffset="234319.1507">7735 12344 574,'0'0'28,"0"0"-28,0 0 0,0 0 1,0 0 2,114-22-3,-77 16 0,0-2 0,-2 4-184</inkml:trace>
  <inkml:trace contextRef="#ctx0" brushRef="#br0" timeOffset="234872.1884">8899 12021 313,'0'0'196,"0"0"-136,0 0-30,0 0 3,0 0-30,0 0 39,-9 83 23,-7-41-39,-5 1-5,1 3-10,-5-6-11,0 0 12,-2-4-12,6-5-14,0-5-50,6-5-82,3-6-72</inkml:trace>
  <inkml:trace contextRef="#ctx0" brushRef="#br0" timeOffset="235171.0481">8678 12047 448,'0'0'7,"0"0"-7,0 0 14,69 88 31,-44-52 20,3-1-36,-1-3-12,-1-2-6,2-2-1,-4-2 0,-3-2-10,-3-3-1,-3-1-32,-3-2-62,-2-5 60,-6-3-157</inkml:trace>
  <inkml:trace contextRef="#ctx0" brushRef="#br0" timeOffset="235740.1758">8768 11861 417,'0'0'117,"0"0"-66,0 0-18,-81-6-13,54 23 4,-2 5-15,-1 9 14,0 5 15,6 8-30,0 6 13,5 9-11,5 5-6,4-4-1,8-2-1,2-3-2,2-9 0,19-4-2,7-3 2,5-3-5,3-5 5,4-6 3,8-8-2,4-10-2,4-7 1,0 0-20,-1-16 17,-4-7-6,-9-4 9,-8-2-4,-6 0 4,-7-5 0,-6-2 7,-5-3 3,-8-2-10,-2 1 22,0-1-18,0 2 16,-12-1-20,-3 0 0,-4 4 1,-1 3-1,-4 6-70,-1 3-30,1 4-126</inkml:trace>
  <inkml:trace contextRef="#ctx0" brushRef="#br0" timeOffset="236351.2076">9639 11887 608,'0'0'142,"0"0"-119,0 0-15,0 0-8,0 0-12,0 0 11,25 97 1,-14-47 8,-2 6 1,3-3-2,-3-4 14,-5-5-16,5-6-5,-5-5 0,1-4-6,1-6-2,-1-3 0,-1-6-38,-1-7-19,4-4-50,-2-3-141</inkml:trace>
  <inkml:trace contextRef="#ctx0" brushRef="#br0" timeOffset="236895.1773">9724 11921 582,'0'0'97,"0"0"-58,-6-82 16,6 59-33,0 8 12,1 2-6,13 1-28,7 1 4,7 4-4,8 5 0,6 2-8,2 12 8,-6 14 0,-5 10-1,-8 2-5,-16 4-1,-4 0 3,-5 0-13,-11-3 8,-14-4 4,-5-7 5,0-7-3,3-8 10,5-3-7,10-7 10,7-2-10,4-1 16,1 0-10,0 0-2,7 0-4,14-1-1,7-1 1,4 2-1,1 0 1,-2 14-6,-1 4 6,-5 3 0,-4 3-1,-3 0-3,-4 2 4,-4-2 0,-6 1 7,-4-1-3,0 2 0,-16-2 9,-11-1 12,-7-2-21,0-6-8,-2-3 4,-2-4-29,2-6-1,-2-2-40,4 0-37,-1 0-115</inkml:trace>
  <inkml:trace contextRef="#ctx0" brushRef="#br0" timeOffset="237894.0117">7589 11869 324,'0'0'128,"0"0"-118,0 0-7,0 0 54,0 0-32,0 0-9,0 21 4,0-21-15,0 0 0,0 0-5,7 0 2,4-1 47,7-13-20,3-6-13,1-1 4,0-3-20,-2-3 1,-1-1-1,-1-3 0,-4 3 11,-1 4-9,-1 4-2,-6 10 1,0 4 4,-3 6-9,2 0 4,6 1-13,3 17 1,8 5 12,0 5 0,4 1-3,-2-2 10,0 0-7,-2-3 0,3 2-15,-2-5-43,2-5-85,-1 0-310</inkml:trace>
  <inkml:trace contextRef="#ctx0" brushRef="#br0" timeOffset="238796.1886">9664 11755 480,'0'0'155,"0"0"-131,0 0-17,0 0 13,0 0-3,0 0-12,26-34 5,-8 16-7,4-1-2,-1 0-1,-5 0 7,2 1-10,-6-2 3,-1 2 0,-1 2 6,-4 1-4,0 3 40,-3 3-20,0 2-16,-1 5 7,2 2-13,0 0-7,5 0 3,5 2-4,4 12 8,1 3-3,-1 3 6,1-1-5,-2 3 2,2-2 0,-1 0 2,-3-1-2,1-2-6,-1-2-55,-4-5-94,2-7-126</inkml:trace>
  <inkml:trace contextRef="#ctx0" brushRef="#br0" timeOffset="240255.1947">7365 11670 356,'0'0'51,"0"0"17,0 0-4,0 0-2,0 0 11,0 0-57,-23-23 15,9 25-6,-2 16-23,-2 15 25,-5 14-18,1 16-7,2 11 12,3 15-12,6 7-1,5 0-1,6-1 1,0-7-1,12-12 0,9 3 1,7-4-10,8-2 9,9-3-2,12-6-35,13-9-9,12-9-34,3-7-205</inkml:trace>
  <inkml:trace contextRef="#ctx0" brushRef="#br0" timeOffset="241101.1915">10437 11583 448,'0'0'117,"0"0"-101,0 0-8,0 0-16,0 0 9,0 0-1,75 72 73,-31-22-18,3 5-19,2 4-27,-4 1-1,1 0-9,-6 6 1,-2-1 0,-8 2 1,-8-2 1,-13-7 5,-9-1 4,-2-4-5,-24 0-3,-12-5-3,-5-3-11,-6-4-3,-6-5-35,1-6-19,-3-7-44,8-11-216</inkml:trace>
  <inkml:trace contextRef="#ctx0" brushRef="#br0" timeOffset="242059.2181">11550 11561 536,'0'0'49,"0"0"0,0 0 21,0 0-43,0 0-27,0 0-9,-10 94 9,10-22 12,0 5 3,1 1-10,7 1 30,-2-6-35,1-5 11,-1 0-10,-3-5 4,-2-4-9,-1-3 4,0-6 0,-1-4 6,-5-5-6,3-7 0,2-7 0,1-7-67,0-8-42,4-11-131</inkml:trace>
  <inkml:trace contextRef="#ctx0" brushRef="#br0" timeOffset="242712.8608">12229 11639 492,'0'0'128,"0"0"-128,0 0-10,0 0 6,-15 96 0,15-45 4,9 3 5,12-1-2,-2-5 7,4 5 2,0-2-8,3-5-4,1-2 28,10-12-25,3-10 5,7-9 4,0-13 15,0 0 3,-1-11-18,-6-13 10,0-4-19,-4-12 0,-3-4 6,-5-2-6,-8-2-3,-2 0 0,-9-4-3,-2 0 3,-4 1-36,-3 2-50,0 10-2,-12 9-45,-6 8-133</inkml:trace>
  <inkml:trace contextRef="#ctx0" brushRef="#br0" timeOffset="243119.5104">12487 11861 432,'0'0'97,"0"0"-94,0 0-3,0 0 0,0 0 3,0 0 22,33 103 16,-29-60 7,1 7 14,-4 2-44,-1 1-5,0 0 24,0-5-28,0-4-2,0-5-6,-4-5 0,-1-2-2,0-5-7,2-4-43,3-7-31,0-6-71,0-9-116</inkml:trace>
  <inkml:trace contextRef="#ctx0" brushRef="#br0" timeOffset="243719.2367">12932 11861 635,'0'0'57,"0"0"-57,0 0-8,0 0 8,0 0 0,0 0-7,-6-28-19,21 28 26,7 9 0,8 1 4,3 2-4,6 5 0,1-4 2,0 3-6,-3-3 7,-1-1-3,-4-1 0,-7-3 3,-6 0-5,-5-3 2,-5-1 0,-2-1 2,-4-2-2,-2 3-1,-1-3-2,0 4 3,0 5 35,-4 5-4,-14 5-13,-4 4 7,-2 3 0,-5 3-23,-3 3 11,-7 4-9,2-3-3,-1-1-1,1-4-23,6-2-10,2-6-65,7-3-69</inkml:trace>
  <inkml:trace contextRef="#ctx0" brushRef="#br0" timeOffset="247871.9024">6612 11330 468,'0'0'117,"0"0"-89,0 0-16,0 0 2,0 0-14,0 0 0,21 20 9,-9-2-9,-3 3 29,0 1-18,-1 5 10,-3 3 11,1 4-28,-3 3-1,0 3 1,3 6 4,0 7-11,0 4 3,-2 2 0,-1 1 0,3-6 6,-1 2-6,-2-1 0,4 3 1,-7 0-1,3-2 0,2-1 0,-1-3-1,4-2 1,-4-4 0,2 2 0,-2 1 1,1 3-5,-5 2-10,3 2 10,-3-3 1,3-3 3,2-4 0,-4-1-2,2 1 6,-3-2-7,0-4 3,0-3 0,0-3-1,0-9 4,0-3-3,0-6 0,0-6 2,0-5-2,0-5 0,0 0 4,0 0-3,0 0 0,0 0 6,0 0 36,0 0-40,0 0 1,0 0-4,0 0-3,0 0 2,0 0 2,0 0 2,0 0-3,0 0 12,0 0-19,0 0 7,0 0 0,0 0-8,0 0 8,0 0 0,0 0 0,0 0 2,0 0-2,0 0 0,0 0 10,0 0 13,0 0 2,0 0-8,0 0 5,0 0-15,0 0-7,0 0 0,0 0-18,0 0 18,7 0-18,7 0 18,5 0-7,8-3 12,4-2-5,2-1 0,6 2-8,3-1-3,7 5-23,9 0-2,8 0 26,4 0-4,7 3 14,-2 4 1,1 6 3,5 0-8,2 1 2,5 2 2,9-1 5,8 1-3,11-5-2,5-3 0,4-3 6,-1-3-12,0 1 4,-2-1 2,-7-1 0,-4 1 2,-7 0-2,4-2 0,0 0 9,3 0-17,1 0 8,-1 0 0,-1-8 1,0 1-1,-3-4 0,1 2 0,-7 0 7,-5 1-11,-7 4 4,-5-1 0,-5 2 0,3 2 1,1-5 1,1 0-2,3-2-4,2-2 1,1-4 3,-1 2 0,-3 2 1,-6-1 2,-6 4-3,-7 1 0,-1 1 4,-3 0-7,1 4 3,3-3 0,7-3 0,7-2 0,3 0 2,1 0-9,-5 2 12,-4-2-5,-1 3 0,-4 0-2,1 3-2,-3 0 4,1 1 0,0-1 6,0 0-6,-1-3 0,4 3-1,-3-1 2,-1-2-2,5 0 2,2-2-1,5 1 0,1-1-1,-1-2 1,3-1 0,3-2 1,1 0-6,3 0 5,2 1 0,-5 1 0,3-1 7,-3 2-7,0-3 0,1 2 0,2 0-6,6-1 6,0 2 0,-3-3 4,2 2-4,-1 0 0,1-1 0,3 1 3,-2 1-6,-1-1 3,-2 0 0,-3 3-5,-2-2 10,2 2-5,2-2 0,1 3 8,0-3-16,-1-2 6,-1 2 2,-1 0-3,-2 2 3,-2 2 0,-5-1 5,2-1 1,-2 1-10,-3-2 4,0 1 0,-1 2-3,2 0 8,-2 1-3,-1 0-2,-5-1 0,-8-2-7,-4 2 7,-2 0 0,-4 1-3,-2 1 6,-6 2-3,-1 1 3,-6 1 2,-4-1-5,-2 1 0,-3 0 0,0 0-5,-3 0 5,-4 0 0,0 0-4,-2 0 12,0 0-8,0 0 0,1 0 1,0 0-2,5 0 1,1-3 0,2 1-2,5 1 5,1-1-3,1 2 1,3-2 0,6 1-2,2 1 1,6 0 0,4 0-1,2 0 1,2 0 0,1-2-3,3 1 5,5-1-4,-1 2 1,1 0 1,-1 0 1,3 0 1,-2 0-2,5 0 0,-2 0 2,0 2-3,4 2 1,0 1 0,5 1-3,5 0 6,0 2-3,-2-2 0,0-1-1,-1 2-3,0-1 1,-2-1 3,-1 3 5,-1-2-5,2 0 0,0 0 3,-2-3 0,3-1-6,-2 1 2,5-2 1,1 1 3,-2 1-3,-3 0 0,0-2-2,-3 1 2,0 0-3,1-1 3,0 0 0,-3-1 2,-3 2-2,0-2 0,-1 1 0,-2 1 2,0-2-2,1 3 0,-1-3 3,1 3-8,0-2 5,0 1 0,-4 0 2,0-2 2,-1 0-7,-1 0 3,-1 0-3,-4 0-1,-3 0 4,-6 0 0,-5 0 16,-3 0-14,-3 0 6,-3-4-2,-4-2-1,2 2-5,-4-2 0,2 1 2,-3 1-1,3-2 0,2 0 3,5-1-4,3 2 9,8 0-17,8 2 8,2-2 0,0 3-3,-1-1 7,-3 1-4,-1-1 0,-1 2 3,-2-1-4,-3 2 1,-3 0 0,-6 0 4,-1 0-4,-7 0 0,-8-1 3,-5 1 3,-9 0-10,-2 0 4,-5-2 0,-5 2 0,-1-2 4,2 2-4,-2 0 33,0-3-18,0 1 11,0-1-24,1-3 6,1-1-6,-1 0-1,2-4-1,0 0 0,1-6 2,-1-3-4,0-4-5,2-4-8,0-6 11,1-2 1,-2-4 3,2 0 0,-3-2 5,1 0-5,-1 3 0,2 3 2,-2 3-4,-2 4 3,2 2-1,-1-1 10,1-4-10,-1-4 0,3-6 0,0-2 4,-1 1-9,2-1 5,-1 8 0,-2 1 6,2 6-5,-3 4-1,1-4 0,-2 3 3,-1 1-9,2 3 6,-2 1 0,0 0 0,0-1 1,0-1-1,0 1 0,0 0 1,0 1-3,0 1 2,0 2 0,0-2 1,0 2 4,0-1-5,0-1 0,0 1 2,0-4-7,0-3 3,3-1-4,0-1 4,-3-1-20,2-1 22,-2 3 0,0 0 1,0 1-4,0 1 2,0 2 1,0 4 10,-4 2-2,1 6 4,2 4 10,-1 2-19,2 4-3,0 1 0,-1 0-24,1 0-4,0 3-37,0 14-79,-3 2-8,-6 2-223</inkml:trace>
  <inkml:trace contextRef="#ctx0" brushRef="#br0" timeOffset="252086.2012">6652 11378 258,'0'0'93,"0"0"-56,0 0 9,0 0-21,0 0 8,0 0-23,0 0-3,33 0 31,-21-2-25,4-2 8,2-2 22,-4 0-16,3 0 3,-3 0-17,7 0-11,0 1 23,6 1-25,3 3 2,2 1 1,7 0 2,3 0-5,10 0 0,5 0 0,13 0 1,3 0-1,3 0 0,-3-10 1,-6 0 2,-2-2-3,-10 2 0,-6 3 4,-9 3-6,-10 4 2,-2 0 0,-8 0 1,-2 0-1,2 4 0,3-1-2,7 1-17,3-4 15,7 0-1,3 0 5,5 0-6,0-7 6,2 1 0,2 1-1,-1 0 5,3 0-10,7 2 6,3-1 0,5 1 0,7-2 6,3-1-6,5-3 0,5-2 4,1-2-4,-1 3 0,-8-1 0,-2 2-3,-7 3 5,-5 1-2,1 2 1,-8 3-1,-6 0-1,-4 0 1,-2 0 0,-2 2-3,5 3 6,-2-2-3,5 0 0,4-1 1,0 1-2,3 0 1,5 2 0,1 0 8,1-1-3,1 2-4,0-1 2,1-2 7,8-2-15,3 1 5,8-2 0,4 0 8,-2 0-8,-2-5 0,-6 0 0,-3 2 6,-6 3-6,-7 0 0,-4 0 0,1 0 0,2 0 3,-3 0-2,-1 0-2,-2 0 3,-2 3-2,-1-3 0,-1 2 5,1 0-10,-3-1 5,3 1 0,-7-1 0,-2 2 0,-3-1 0,0-1 0,4-1 0,-1 0 0,2 0 0,2 0 0,-1 0 3,-2 0-3,0-3 0,-2-3-1,-1 1 2,0 2-1,-2 0 0,-1 1 2,-6 2-4,1 0 6,-4 0-4,3 0 0,-4 0-2,1 0 0,-1 0 1,7 0 1,3 0 1,4 0 2,0-3-3,0 1 0,-1 2 5,-4 0-11,-2 0 5,5 0 1,-2-1-5,8-3 8,-2 3-3,5-1 0,-2 2 9,0-1-18,-2-1 7,2 2 2,0-1 5,2-3-5,1 1 2,0 0-2,0-2 4,1 0-7,-3 2 3,-1-1-1,2 1 0,-3-2 1,3 2 0,1 0 2,0 1 0,-3 0-4,2-1 2,-2 1-2,-1-1 2,3 0 0,-4 0 2,0 0-5,-3-1 10,-2 2-8,0-1 1,-5 3 0,3-2-4,1 2 4,-1 0 0,3-1-1,-3 1 3,3 0-2,-1 0 0,1 0 2,-2 0-5,-1 0 3,2 0 0,1 1-2,6 1 2,4 0 0,0 1 2,4-1-2,-4 0 0,2 0 0,1 1 0,2 0-5,4-2 7,-3 1-2,2 1 1,-3 0 5,-4 0-12,3 0 3,-2 0 3,0-2 4,2 1-3,-1-2-1,0 1 0,0-1 4,-1 2-10,2-2 6,1 0 0,0 0 5,-4 0-5,0 0 0,-3 0-5,-5 0 7,2 0-5,-1 0 2,5 0 1,-1 0 0,5 0 0,-3 0 0,1 0 5,-2-3-2,0 0-6,-2 0 1,0 0 2,-2 0 0,-2 2 0,-1-1 0,-3 0-1,-1 1 7,-3 1-9,1-2 3,4 1 0,0 1 0,3-2 0,0-1 0,-4 0 0,1-1 5,-4 1-11,0 1 5,-1-1 1,-2 0 0,2 0 0,-2 2 0,2-1-2,-2 2 5,0 0-3,2-1 0,1 1 4,4 0-12,1-2 8,2 1 0,1-1 4,0 1-3,-2-1-1,3 0 0,1 2 3,1-1-7,0 1 4,3 0 0,3 0 3,2 0-3,1-1 0,-2 1-3,3-2 8,-1 1-11,4-2 6,0 0 0,0 1 0,0-1 2,0 0-2,0 1 0,1 1 4,-3-2-8,2 2 4,-3-1 0,-2-1-2,-2 2 2,4-1 0,0-1 4,2 0-1,4-1-6,-5 1-2,-1-2 5,-5 2-1,-4 0 3,-1 0-2,-2 1 0,-3 0 6,-2 0-12,-4-1 6,-2 1 0,2-1 1,-2 0-1,1 2 0,-1-2 0,-5 0 6,0 0-9,-5 1 3,-4-2 0,0 1 0,-2 0 2,1 0-2,-1 2 0,0-2-1,1 1 1,-4 2 0,0-2 1,1 1-7,-4-1 6,9 1 0,0-1 1,4 1-1,4-1 0,1-1-1,2 1 8,2-2-12,-1 1 5,3 1 0,0 0-3,1-1 4,6-2-1,2 2 0,-2 2-1,2-1-1,-2 0 2,0 2 0,-4 0-1,1 0 9,-1 0-8,1 0 0,-2 0 1,2 0-4,-4 0 3,5 0 0,1 0-3,0 0 8,-3 0-5,-4 0 0,-2 0-3,-3 0 3,2 0 0,0 0 0,-4 0 3,-1 0-3,-3 2 0,-6-2-3,0 0 3,-2 0-1,-1 0-2,-1 0 3,-3 0-1,0 0 1,-1 0 0,-1 0 0,5 0 4,0 0-7,7 0 3,3 0 0,6-3 0,6-1 3,1-1-3,3 1 0,-1-1 4,-2 0-8,1 4 4,-3 0 0,-3-1 2,-4 2-2,-1 0 0,-3 0-2,-2 0 8,-4 0-6,-8 0 0,-7 0 1,-3 0-4,-6 0 3,0 0 0,0 0 0,-6 2-78,-10-2-56,-8 0-80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24:18.4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27234 1481,'24'0,"-1"0,1 0,0 0,-1 0,1 0,-1 0,1 0,-1 0,1 0,-1 0,1 0,-1 0,1 0,-1 0,1 0,-1 0,1 0,-1 0,1 0,-1 0,-23 24,24-24,-1 0,1 0,-1 0,1 0,-1 0,1 0,-1 0,1 0,0 0,-1 0,1 0,-1 0,1 0,-1 0,1 0,-1 0,1 0,-1 0,1 0,-1 0,1 0,-1 0,1 0,-1 0,1 0,-1 0,1 0,-1 0,1 0,-1 0,1 0,-1 0,1 0,-1-24,1 24,0 0,-1 0,1 0,-1 0,1 0,-1 0,1 0,-1 0,1 0,-1 0,1 0,-1 0,1 0,-1 0,1 0,-1 0,1 0,-1 0,-23-23,24 23,-1 0,1 0,-1 0,1 0,-1 0,1 0,-1 0,1 0,0 0,-1 0,1 0,-1 0,1 0,-1 23,1-23,-1 0,1 0,-1 0,1 0,-1 0,48 0,-24 0,0 0,-24 0,1 0,-1 0,1 0,23 0,0 0,0 0,0 0,-23 24,23-24,-24 0,1 0,-1 0,1 0,-1 0,1 0,-1 0,1 0,-1 0,1 0,-1 0,1 0,-1 0,1 0,-1 0,1 0,-1 0,1 0,-1 0,1 0,0 0,-1 0,-23 23,24-23,-1 0,1 0,-1 0,1 0,-1 0,1 0,23 0,-24 0,1 0,-1 0,1 0,-1 0,1 0,-1 0,1 0,-1 0,1 0,-1 0,-23 24,24-24,-1 0,1 0,-1 0,-46 0</inkml:trace>
  <inkml:trace contextRef="#ctx0" brushRef="#br0" timeOffset="23288.0789">9854 5127,'0'23,"0"1,0-1,0 1,0 23,-23 0,23-24,0 24,0 0,0 0,0 1,0 46,0-47,0 47,0-47,0 0,0 0,23-24,-23 1,0-1</inkml:trace>
  <inkml:trace contextRef="#ctx0" brushRef="#br0" timeOffset="23771.9851">10184 5315,'-24'0,"0"23,1 1,23-1,-24 1,1 23,23 0,-24 0,1-23,23 23,0 0,0-24,0 24,0-23,23-1,1 1,-1-24,1 0,-1 0,1 0,0 0,-1-24,1 1,-24-1,0 1,23-24,-23 23,0-23,0 24,-23-24,23 23,0-23,-24 0,1 23,23 1,-24-1,0 1</inkml:trace>
  <inkml:trace contextRef="#ctx0" brushRef="#br0" timeOffset="24292.5177">10442 5197,'0'0,"-23"0,23 24,0-1,0 1,23-1,1 1,-1-1,1-23,23 24,0-1,-24 1,24-24,-23 23,23 1,-24-1,1 1,0-24,-1 24,-23 23,0-24,0 24,0-23,-23-1,-1 24,-23-23,-47 70,70-47,-23-24,24 1,-24-1,47 1</inkml:trace>
  <inkml:trace contextRef="#ctx0" brushRef="#br0" timeOffset="24694.0118">11336 5550,'23'0,"-23"-23,24 23,-1-24,1 24,0 0,-1 0,24 0,0 0</inkml:trace>
  <inkml:trace contextRef="#ctx0" brushRef="#br0" timeOffset="24875.9976">11383 5668,'0'23,"0"-46,-24 46,48-23,-1 0,-23-23,48 23,-1 0,-24-24,1 24,-1-23</inkml:trace>
  <inkml:trace contextRef="#ctx0" brushRef="#br0" timeOffset="25639.7923">12347 5009,'-23'0,"-1"24,1-24,-24 23,0 1,23-24,1 0,-1 0,24 23,-23-23,-1 0,24 24,0-1,0 1,0 23,0-24,0 24,0 0,0 0,0 0,0 24,0-24,-24 0,24 24,0-1,-23 1,23-24,0 23,0 48,0-71,0 24,0-48,0 24,23 0,1 0,-24-23,24-1,23 1,-24-1,24-23,47-23,-47 23,24-24</inkml:trace>
  <inkml:trace contextRef="#ctx0" brushRef="#br0" timeOffset="26182.9915">12959 5080,'0'-24,"-24"48,24-1,-23 24,23-23,0-1,0 48,0-24,0-24,0 1</inkml:trace>
  <inkml:trace contextRef="#ctx0" brushRef="#br0" timeOffset="26665.9881">13076 5785,'0'24,"0"-48,-23 48,-1-1,24 1,-23 23,-24-24,47 24,-24 0,24-23,-23-1,23 1,0-1,23 1,1-24,23 0,-24-24,24 24,-23-23,-1-1,1 1,-1-1,-23-23,0 24,-23-1,-1 1,24-1,-47-23,0 0,47 24</inkml:trace>
  <inkml:trace contextRef="#ctx0" brushRef="#br0" timeOffset="27251.6491">13335 5080,'24'-24,"-24"1,23 23,1-24,-24 1,47 23,-24 0,1-24,-1 24,24 0,-23 0,-1 0,1 0,-1 0,1 0,-24 24,0-1,0 1,0 23,0-24,0 24,0 0,0 0,0 24,0-24,-24 23,24 1,0 0,0-1,0 1,0 70,0-71,24 1,-24-24,0 0,0 24,0-24,-24-24,1 24,23-23,-47-1,23 1,-23-24,0 0,0 0</inkml:trace>
  <inkml:trace contextRef="#ctx0" brushRef="#br0" timeOffset="28262.9908">16980 5150,'0'0,"0"-23,0 46,0 1,-23 23,23-24,0 24,-24 0,24 0,0-23,0 46,0-46,0 23,0 0,0 0,0-23,0 23,0-24,0 1</inkml:trace>
  <inkml:trace contextRef="#ctx0" brushRef="#br0" timeOffset="28721.9984">17404 5338,'-24'0,"1"0,-1 24,1-1,23 1,-24-24,24 23,-23 1,23 23,23-23,-23-1,24 1,-24-1,47 1,-24-24,1 0,-1-24,1 1,-1 23,-23-24,0 1,0-1,0 0,0 1,0-1,0 1,0-1,-23 1,-1-1,24 1</inkml:trace>
  <inkml:trace contextRef="#ctx0" brushRef="#br0" timeOffset="29152.987">17615 5103,'-23'0,"46"0,-46 24,23-1,0 1,23-1,1-23,-1 24,1-24,-1 23,24-23,1 24,-25-24,24 23,0 1,-47-1,24-23,-1 24,-23-1,0 1,0-1,-23 1,-1 23,1-47,-1 47,-23-23,24-1,-25 24,25-23,-1-1,-23 24,24-23</inkml:trace>
  <inkml:trace contextRef="#ctx0" brushRef="#br0" timeOffset="29500.3545">18391 5456</inkml:trace>
  <inkml:trace contextRef="#ctx0" brushRef="#br0" timeOffset="29849.4986">18344 5479,'24'0,"-1"0,1 0,0-23,-1 23,1 0,-1 0,1 0,-1 0,1 0,-24-24</inkml:trace>
  <inkml:trace contextRef="#ctx0" brushRef="#br0" timeOffset="30228.4166">18321 5668,'23'0,"1"0,23-24,-23 24,23 0,-24 0,1-23,23 23,0 0,-24 0</inkml:trace>
  <inkml:trace contextRef="#ctx0" brushRef="#br0" timeOffset="31082.1506">19473 4939,'-23'0,"-1"0,-23 0,-23 23,46-23,1 24,-1-24,1 0,-1 0,24 23,-23-23,-1 0,24 24,0-1,0 1,0-1,-23 24,23-23,0 46,0-23,0 0,-24 24,24-24,0 24,0-24,-23 47,-1-47,24 23,-24-23,24 24,0-24,0 0,24-24,0 24,-1-23,1-24,-1 0,48 0,-24 0,0 0,23-24,-23 1,0-1,24 1</inkml:trace>
  <inkml:trace contextRef="#ctx0" brushRef="#br0" timeOffset="31432.792">19920 5080,'0'0,"0"-24,0 1,0-1,-23 24,23 24,0-1,-24 1,24 23,0-24,0 24,0-23,0 23,0 0</inkml:trace>
  <inkml:trace contextRef="#ctx0" brushRef="#br0" timeOffset="31848.9975">19897 5762,'0'-24,"-24"48,1-1,-1 1,24-1,-23 1,-1-1,24 1,-23-1,23 1,0-1,23 1,1-24,-1 23,1-23,-1-23,1-1,-1 24,-23-23,24-1,-1 1,-23-1,0 1,0-1,-23 24,23-23,-24 23,24-24</inkml:trace>
  <inkml:trace contextRef="#ctx0" brushRef="#br0" timeOffset="32441.9862">20438 4821,'-47'0,"94"0,-118 0,95 0,-1 0,1 0,23 0,0 0,0-24,-24 24,24 0,0 0,0 0,-23 0,23 0,0 0,-24 0,-23 24,24-24,-1 23,-23 1,0 23,0-23,0 23,0 0,0 0,0 0,0 23,0-23,0 47,0-47,24 24,0 0,-24-24,47 23,-24 1,-23-24,24 23,-1-23,-23 0,0 0,0 0,-47 0,47-23,-70 23,22-23,1-1,-23 1,-1-1</inkml:trace>
  <inkml:trace contextRef="#ctx0" brushRef="#br0" timeOffset="33480.0064">10042 8067,'24'0,"-24"23,0 1,0-1,0 1,0 23,0-24,0 24,0-23,0 23,0 0,0-24,0 24,0-23,-24 23,24-24,0 24,0 0,0-23,0 0,0 23</inkml:trace>
  <inkml:trace contextRef="#ctx0" brushRef="#br0" timeOffset="34037.997">10301 8231,'24'0,"-1"24,1-1,-1-23,-23 24,47-1,-23-23,-24 24,23-1,1 1,-24-1,0 1,23-1,-23 1,0-1,-23 1,23-1,-47 1,47 23,-24-24,-23 1,47 0,-47-1,47 1,-23-1,-1 1,24-1</inkml:trace>
  <inkml:trace contextRef="#ctx0" brushRef="#br0" timeOffset="34924.004">10395 8184,'0'0,"-23"24,-1-24,1 23,-1 1,1-1,-1 1,1-1,-1-23,1 24,23-1,0 1,47-24,0 0,-24 0,1-24,-1 24,1-23,-1 23,-23 23,-23-23,-1 24,1-1,-1 1,1-1,-1 1,1-1,-1 1,1-1,23 1,0-1,0 1,47-1,0-23,-24-23,24 23</inkml:trace>
  <inkml:trace contextRef="#ctx0" brushRef="#br0" timeOffset="35513.0001">11501 7925,'0'24,"-24"-1,24 24,0 1,0-25,0 24,0 0,0 0,0 0,0 0,0 0,0 0,0 0,0-23,0 23,0-24</inkml:trace>
  <inkml:trace contextRef="#ctx0" brushRef="#br0" timeOffset="35958.0295">12065 8114,'0'-24,"-24"24,1 0,-1 0,1 24,23-1,-24 1,1 23,-1-24,24 24,0 0,0-23,0-1,0 1,24-1,-1-23,1 0,-1 0,1-23,-1 23,1-24,0 1,-1-1,1 1,-24-1,0 1,0-1,-24 1,1 23,-1 0</inkml:trace>
  <inkml:trace contextRef="#ctx0" brushRef="#br0" timeOffset="36339.0096">12183 7949,'-24'0,"24"23,24-23,-1 24,1-24,-1 23,24 1,-23-24,-1 24,24-24,-23 23,-1-23,1 24,-1-1,1-23,-1 0,1 24,-24-1,23 1,-46-1,23 1,-24-1,1 1,-1-1,1 1,-1 23,1-24,-1 1,-23 23,24-24,-1 1</inkml:trace>
  <inkml:trace contextRef="#ctx0" brushRef="#br0" timeOffset="36823.2544">13406 8067,'0'23,"-24"1,24-1,-23 1,23-1,0 1,-24-1,0 24,1-23,23-1,-24 24,1-23,-1-1</inkml:trace>
  <inkml:trace contextRef="#ctx0" brushRef="#br0" timeOffset="37087.4542">13147 8184,'0'0,"23"0,1 24,-24-1,23-23,1 24,-1-1,1 1,-1-1,1-23,0 24,-1-24,1 23</inkml:trace>
  <inkml:trace contextRef="#ctx0" brushRef="#br0" timeOffset="37594.8633">13476 7925,'-23'-23,"46"46,-93-46,46-1,1 24,-25 24,25-24,-24 23,0 1,23-1,-23 1,24 23,-1 0,-23 0,47 0,-23 0,23 24,0-48,23 24,-23 0,24 0,-1-23,1-1,-1 1,24-1,-23-23,23 0,-24 24,1-24,47 0,-48-24,1 24,-1 0,24-23,-23-1,-1 1,-23-1,47-23,-47 0,24 24,-24-24,0 0,0 0,0 0,0 23,-24-23,24 24,0-1,-23 0,-1 1,1 23</inkml:trace>
  <inkml:trace contextRef="#ctx0" brushRef="#br0" timeOffset="38068.196">14252 7972,'0'0,"24"0,-24-23,0 46,-24-23,24 24,0 23,0-23,0 23,0 47,0-47,0 0,0-24,0 24,0 0,0 0,0-23,-23 23,23-24,0 24,-24-23</inkml:trace>
  <inkml:trace contextRef="#ctx0" brushRef="#br0" timeOffset="38531.0187">14676 8208,'0'0,"-24"-24,1 24,-1 24,0-24,24 23,-23 1,23-1,-24 24,24 0,0-23,0-1,0 1,0-1,0 1,24-24,-1 0,1 0,0 0,-1 0,1-24,-1 24,1-23,-24-1,23 1,-23-1,0 1,0-1,0 1,0-1,0 1</inkml:trace>
  <inkml:trace contextRef="#ctx0" brushRef="#br0" timeOffset="38955.0023">14911 7996,'0'0,"0"23,23 1,1-24,-1 24,24-1,-23-23,-1 24,48-1,-24-23,0 0,0 0,0 24,0-24,0 0,0 23,0-23,24 24,-24-1,-47 1,0-1,-47 24,47-23,-47-1,0 1,23-1,-23 1,24 23,-24-47,23 23</inkml:trace>
  <inkml:trace contextRef="#ctx0" brushRef="#br0" timeOffset="39398.8336">16204 8231,'0'-23,"0"-1,24 24,-1 0,1 0,-1 0,1 0,-1 0,1 0,-1 0,1 0</inkml:trace>
  <inkml:trace contextRef="#ctx0" brushRef="#br0" timeOffset="39567.0084">16204 8372,'0'0,"47"0,-23 0,-1 0,1 0,-1-23,1 23</inkml:trace>
  <inkml:trace contextRef="#ctx0" brushRef="#br0" timeOffset="41241.0036">17756 7690,'-23'0,"-1"0,1 0,-24 0,47 24,-47-24,23 0,1 0,-1 0,1 0,-1 0,24 23,-23-23,-1 0,24 24,0-1,0 1,0-1,0 24,0 0,0 0,0 0,0 24,0 0,0-1,-23 1,-1-24,1 23,23 1,-24 23,1-24,-1 1,1 0,23-1,-24-23,24 24,0-48,0 24,0 0,24-23,-24-1,23 1,48-24,-48 0,24-24,0 1,0-1,24 1,-1-24,1 23</inkml:trace>
  <inkml:trace contextRef="#ctx0" brushRef="#br0" timeOffset="41595.9841">18227 7690,'0'0,"-24"0,24 24,0-1,0 24,0-23,-23-1,23 1,0 46,-24-23,24-23</inkml:trace>
  <inkml:trace contextRef="#ctx0" brushRef="#br0" timeOffset="42065.0812">18180 8560,'0'-23,"-24"23,24 23,-23-23,-1 24,1-24,23 47,0-24,-24-23,1 48,23-25,0 1,0-1,23 1,1-24,23 0,-24-24,24 24,-23-23,-1 23,-23-24,24 24,-1-23,-23-1,0 0,0 1,-23-1,-1 1</inkml:trace>
  <inkml:trace contextRef="#ctx0" brushRef="#br0" timeOffset="42633.0043">18415 7808,'0'0,"0"-24,0 1,24 23,-1-24,1 24,23-23,-24 23,1 0,46-24,-23 24,-23-23,23 23,0 0,-24 0,1 0,-1 23,-23 1,0 23,-23-24,23 24,0 0,-24 0,24 0,-23 24,23 0,0-24,0 23,0-23,0 24,23-24,-23 0,0 0,0 23,0-46,0 46,0-46,0 23,0-23,0-1,-23 24,23-23,-47-1,23 1,-23-1,0-23,24 24,-24-24,0 0,0 23</inkml:trace>
  <inkml:trace contextRef="#ctx0" brushRef="#br0" timeOffset="43107.4824">19920 8067,'0'23,"-23"1,-1-1,24 1,-23-1,-1 24,-23-23,24-1,23 1,-24-1,1 1,23-1,-24 1,0-1</inkml:trace>
  <inkml:trace contextRef="#ctx0" brushRef="#br0" timeOffset="43377.0165">19638 8114,'23'0,"-46"0,46 23,1 24,-24-23,24-1,-24 1,23 23,1-24,-24 1,23-24,1 23,-1 1,24-24,-47 23,24-23</inkml:trace>
  <inkml:trace contextRef="#ctx0" brushRef="#br0" timeOffset="43803.6904">19991 7972,'0'-47,"0"94,-24-117,1 46,-1 24,1-23,-1 23,-23 0,0 0,24 23,-24-23,-1 47,25 0,-48 48,48-48,-1 0,1 0,-1 0,24 0,24 0,-1 0,1-24,-24 1,23-1,1 1,-1-1,1-23,23 0,-23 0,23 0,-24 0,24-23,0-1,0 1,-47-1,24 1,-1-1,1-23,-24 24,0-24,0 23,0-23,-24 24,1-1,-1-23,1 24,-1 23</inkml:trace>
  <inkml:trace contextRef="#ctx0" brushRef="#br0" timeOffset="44491.449">20649 7737,'0'-23,"0"-1,0 1,-47 23,24 0,-24 0,47 23,-47-23,0 0,47 24,-24-24,1 0,-1 0,24 23,0 1,0-1,0 1,0-1,0 1,0 23,0 0,-23 0,23 24,-24-1,24 1,0-24,0 23,-24 1,1-1,23 1,-24-1,1-23,-1 48,24-48,0 23,0-23,24 24,-24-24,23 0,1 0,-1-24,1 1,0-1,-1 1,48-24,-48 0,24-24,0 1,0-1,0 1,0-24,24 0</inkml:trace>
  <inkml:trace contextRef="#ctx0" brushRef="#br0" timeOffset="44809.0167">21143 7831,'0'-23,"0"46,-23-23,-1 24,24-1,0 1,0 23,0-24,0 24,0 1,0-25,0 24,0-23</inkml:trace>
  <inkml:trace contextRef="#ctx0" brushRef="#br0" timeOffset="45271.0163">21073 8654,'-24'0,"24"24,-23 0,-1-1,24 1,-23-1,23 24,0 0,0-23,0-1,23-23,1 0,-1 24,24-24,0-24,0 1,-23-1,-24 1,47-1,-47 1,0-1,0 1,0-1,0 1,-24 23,1-24,-1 24,-23-24,24 24</inkml:trace>
  <inkml:trace contextRef="#ctx0" brushRef="#br0" timeOffset="45844.9978">21590 7714,'-24'0,"48"0,-71 0,70 0,1 0,-24-24,47 24,-23 0,-1-23,1 23,23-24,0 24,0 0,-24-23,48 23,-48-24,1 24,-1 0,1 0,-24 24,23-1,-23 1,0-1,0 1,-23 23,23 0,0 0,0 23,0-23,-24 48,24-25,-23-23,23 24,0-1,0-23,0 24,0-24,23 23,-23-23,24 0,-24 1,0-1,23 0,-23 0,0-24,-23 48,23-48,-71 24,48-23,-24-1,0 1,0-24</inkml:trace>
  <inkml:trace contextRef="#ctx0" brushRef="#br0" timeOffset="46648.0081">16298 11124,'0'0,"24"0,-1 0,1 0,-1 0,1-24,23 24,-24 0,25 0,-48-23</inkml:trace>
  <inkml:trace contextRef="#ctx0" brushRef="#br0" timeOffset="46816.0093">16345 11383,'24'0,"-48"0,71 0,-23-24,-1 24</inkml:trace>
  <inkml:trace contextRef="#ctx0" brushRef="#br0" timeOffset="48198.2957">17404 10630,'0'0,"-24"-23,1 23,-1 0,1 0,-1 23,1-23,-1 0,-23 0,24 0,-1 24,-23-24,23 23,1-23,-1 0,24 24,0-1,0 1,0-1,0 1,24-1,-24 24,23-23,-23 23,24-24,-24 24,0 0,0 0,0 0,0 24,0-24,0 24,-24-1,24 1,0-1,0 24,-23 0,23-23,0 23,0 0,0-23,-24 23,24 0,0 0,0 0,-23 24,23-24,-24 0,24 23,0-23,0 0,0 24,0-24,0 0,0 0,0 0,0 71,0-71,0-23,0-1,0 1,0-1,0 48,0-71,0 0,0 0,0-24,0 25,0-1,0-24,0 1,0-1,24-23,-1 0,1-23,23-1,-24 1,25 23,-1-24,0 1,23-1,-23 24,24-24,-1 24,1-23,-24 23</inkml:trace>
  <inkml:trace contextRef="#ctx0" brushRef="#br0" timeOffset="48929.0116">18439 10559,'0'24,"0"0,0-1,0 24,0-23,23-1,-23 1,0-1,24 1,-24-1,0 1,0-1</inkml:trace>
  <inkml:trace contextRef="#ctx0" brushRef="#br0" timeOffset="49737.5622">19262 10348,'-24'0,"1"0,-1 0,1 0,-1 0,1 0,-1 0,1 0,-1 0,24 23,-24-23,1 0,-1 0,24 24,-23-24,-1 0,24 23,0 1,0-1,0 1,0-1,0 1,24-1,-24 1,23 23,-23-23,0 23,0-24,0 24,0 0,0 0,0 0,0 0,0 24,0-24,0 0,0 23,0 1,0 47,24-71,-24 0,23 0,-23 0,0-24,48 24,-25-47,-23 24,47-1,0-23,-23 0,23 0,0 0,-24-23,24-1,0 1,0-1</inkml:trace>
  <inkml:trace contextRef="#ctx0" brushRef="#br0" timeOffset="50171.3463">19850 10442,'0'23,"-24"-23,24 24,0-1,0 1,0-1,0 1,0 0,0-1,0 1</inkml:trace>
  <inkml:trace contextRef="#ctx0" brushRef="#br0" timeOffset="50689.7038">19873 11053,'-23'0,"23"24,-24-24,24 23,-23 1,-1-1,24 1,-23-1,23 1,0 0,0-1,23 1,1-24,-1 0,1 0,-1-24,1 1,-1-1,-23 0,24 1,-24-1,0 1,0-1,-24 1,24-1,-23 1</inkml:trace>
  <inkml:trace contextRef="#ctx0" brushRef="#br0" timeOffset="51296.0022">20273 10489,'-24'0,"48"0,-1 0,1 0,23 0,0-24,-23 24,-1 0,1 0,-1 0,1 0,-24 24,0-1,-24 1,24-1,-23 1,23 23,0-23,0 23,0 47,0-24,0-23,-24 24,24-24,0 23,0-23,-23 24,23-24,0 0,0 0,0 0,0 0,0-23,0 23,-24-24,24 1,-23-1,-1-23,1 0,-1-23,-23 23</inkml:trace>
  <inkml:trace contextRef="#ctx0" brushRef="#br0" timeOffset="52002.0911">18674 12723,'0'-23,"-24"23,1 23,-1 1,1 23,23-24,0 24,0 0,0-23,0-1,0 24,0-23,0-1,23 1,1-24,-1 23,1-23,-1 0,1-23,-1-1,1 1,-24-1,23 1,1-1,-24 1,0-24,0 23,0 1,0-24,0 0,-24 23</inkml:trace>
  <inkml:trace contextRef="#ctx0" brushRef="#br0" timeOffset="52828.8278">19426 12700,'24'0,"-48"0,71-24,-70 24,-1 0,1 0,-1 0,1 0,-24 0,0 0,0 0,23 0,1 0,-1 0,1 0,23 24,0-1,0 1,0 23,23-24,-23 1,0 23,0 0,0 0,0 0,0 0,0 0,-23 0,23 24,-24-24,24 23,0-23,0 0,-23 24,-1-1,24-23,-24 0,24 24,0-24,0 0,0 0,0 0,0-23,0-1,0 24,24-23,0-1,-1-23,24 0,0 0,-23 0,23 0,0-23,0-1,-24 24,24-23,0-1,0 1</inkml:trace>
  <inkml:trace contextRef="#ctx0" brushRef="#br0" timeOffset="53526.6202">19873 12676,'0'0,"0"-23,24 23,-24-24,0 1,0 46,-24 24,24-23,0-1,0 24,0 0,0 0,0 0,0 0,0 0,0 0,0 0</inkml:trace>
  <inkml:trace contextRef="#ctx0" brushRef="#br0" timeOffset="54006.0136">19897 13452,'0'-23,"0"46,-24-46,24 46,-23 1,-1-1,24 1,-23-1,23 24,-24-23,24 23,0-24,0 1,24-1,-24 1,23-24,-23 24,24-24,-1 0,24 0,-47-24,24 0,-1 1,1 23,-24-24,23 1,-23-1,0 1,0-1,-23-23,23 24</inkml:trace>
  <inkml:trace contextRef="#ctx0" brushRef="#br0" timeOffset="54706.9996">20320 12464,'0'-23,"24"23,-1 0,1 0,23 0,-24 0,24-24,-23 24,23 0,0 0,-24 0,1 0,-1 0,1 0,-1 24,1-1,-1 1,-23 0,0-1,0 24,0-23,-23 46,23-23,0 0,-24 24,1-1,-1 1,24-1,-23 1,-1 0,24-1,-23 1,-1-1,24 1,0-24,0 23,0 1,24-24,-24 0,0 0,0 0,0-23,0 23,0-24,0 1,-24-1,-23 1,24-1,-1-23,-23 0,24 0,-24 0,23 0,-23 0</inkml:trace>
  <inkml:trace contextRef="#ctx0" brushRef="#br0" timeOffset="56592.0072">21026 10301,'0'0,"23"0,-23-24,24 24,-1 0,-23-23,24 23,-1-24,1 24,23 0,-24 0,1-23,-1 23,1 0,-1 0,1 0,-1 0,-23 23,0 1,0-1,0 1,0-1,0 1,0-1,24 1,-24-1,23 1,-23-1,0 24,0-23,24 23,-1-23,-23 23,24 0,-24 0,23 0,1 23,-24-23,23 24,1-1,-24-23,24 24,-1 0,1-1,-24 24,23 0,1-23,-24 23,0 0,23 0,1 0,-24 24,23-24,1 0,-24 0,23 23,-23-22,0 22,24-23,-24 0,0 24,0-24,23 0,-23 0,0 0,0 24,0-24,0-24,0 24,0-23,0 23,0-23,0-1,0-23,0 24,-23-24,23 0,0 0,-24 0,24-24,0 25,-23-25,23 1,-24-1,24 1,-23-24,23 23,-24-23,1 0,-1 0,1 0,-24-23,23 23</inkml:trace>
  <inkml:trace contextRef="#ctx0" brushRef="#br0" timeOffset="57889.8849">18156 7408,'0'0,"-23"24,-1-1,1-23,23 24,-47-24,47 47,-47-24,23 1,1-1,-1 24,-23-23,24 23,-24-24,47 24,-48-23,48 23,-23-24,23 24,-24 0,24-23,0-1,0 25,24-25,-1 1,-23-1,24-23,0 24,-24-1,47 1,-24-24,24 23,-23-23,-1 0,24-23,0-1,-23 1,46-1,-23 24,0-47,-23 24,23-1,-24-23,1 23,-1-23,1 24,-24-1,0-23,0 24,0-1,0-23,0 24,0-24,-24 23,1-23,23 0,-47 24</inkml:trace>
  <inkml:trace contextRef="#ctx0" brushRef="#br0" timeOffset="59251.6706">17874 8349,'0'23,"-23"-23,-1 24,1-24,23 23,-24 1,0 23,24-24,-47 24,47 0,-47 0,24 24,-1-24,1 0,-48 94,71-94,-23 24,-1-24,24 0,0 23,0-23,0 1,0 22,0-23,0 0,0 24,0-24,0 0,0 0,0 0,0 23,24-23,-24 24,0-24,23 0,-23 0,0 0,24 0,-24 0,23 0,1 0,-24 0,0-23,23 23,-23-24,24 1,-24-1,23 1,24-1,-47 1,24 0,-1-24,1 23,0-23,-1 24,24-24,-47 23,47-23,0 24,-23-24,23 0,-24 0,1 0,-1 0,1 0,-24-24,23 24,-23-23,0-1,0 1,-23 23,-1 0,48 0,-1 23,1 1,-1-1,-23 1,-23-1,23 1,-24-1,1-23,-1 24</inkml:trace>
  <inkml:trace contextRef="#ctx0" brushRef="#br0" timeOffset="60945.3369">20108 9101,'0'24,"0"-1,0 1,-23-24,23 23,0 1,0-1,0 1,0-1,0 1,0 0,0-1,0 1,0-1,0 1,23-24,24 0,0 0,-23 0,23 0,-24 0,25 0,-25-24,48 24,-24 0,0-23,23 23,1-24,23 24,-47-23,23 23,95-24,-118 24,24 0,-24 0,0 0,23 0,-23-24,-23 24,-1 0,24 0,-23 0,-1 0,1 0,-24-23,23 23,1 0,-24-24,24 24,-1 0,1 0,-24-23,0-1,0 1</inkml:trace>
  <inkml:trace contextRef="#ctx0" brushRef="#br0" timeOffset="61737.6246">21026 9548,'0'0,"-24"-23,24 46,0 1,0-1,0 24,0-23,0-1,24 24,-24-23,0-1,23 24,-23-23,0 23,0-24,0 1,0 23,0-23,0 23,0-24,-23 1,23 23,-24-24,1 1,23 23,0-24,-24 1,0-1,1 1,-1-1,24 1,-47-1,24-23,-1 24,1-24</inkml:trace>
  <inkml:trace contextRef="#ctx0" brushRef="#br0" timeOffset="62041.2378">20696 10371,'0'24,"0"-1,0 1,0-1,0 1,0-1,24-23,-1 0,1 0,23 0,-24 0,24 0,-23-23</inkml:trace>
  <inkml:trace contextRef="#ctx0" brushRef="#br0" timeOffset="63478.0258">18274 8560,'0'-23,"-24"23,24-24,-23 24,-1-23,-23 23,24 0,-24 0,0 0,23 0,-23 0,0 23,24-23,-1 24,-23-24,0 23,23 1,-23-1,24 1,-24-1,47 1,-47 0,47 23,0-24,0 24,0-23,23 46,1-46,23 23,-24-24,24-23,1 24,-1-24,23 23,-23-23,0 0,0 0,24-23,-24 23,0-24,-24 24,48-23,-48 23,1-24,-1 1,1-1,-24 1,0-1,0 1,0-1,0-23,0 24,-24 23,1-47,23 23</inkml:trace>
  <inkml:trace contextRef="#ctx0" brushRef="#br0" timeOffset="65149.0216">17968 9031,'-23'0,"-1"0,1 0,-1 0,-23 0,24 0,-1 0,0 23,1-23,-1 0,-23 24,24-24,-24 23,23 1,-23-24,24 23,-1 1,-23-24,24 23,-24 1,23-24,1 23,-1-23,1 24,-24-24,23 23,1 1,-1 0,0-24,1 23,-1 1,1-1,-1 1,-23-1,47 24,-47-23,24-1,-24 24,23-23,-23 23,0-24,0 24,0-23,0 23,0 0,-24 0,24 0,0 24,0-24,0 0,0 23,0-23,24 24,-24-1,0-23,0 24,0-1,23 1,-23-24,24 24,-25-1,25-23,-1 47,1-23,-1-24,1 23,-1 1,1 0,23-1,-47 1,47-1,-24 1,1-1,23 1,0-24,-24 23,24 1,-23-24,23 0,0 24,0-24,0 0,0 0,0 0,0-24,0 24,23 0,1-23,-24-1,0 24,0-23,23 0,1-1,-24 24,23-47,1 47,-24-23,23-1,1-23,-1 24,1-1,-1 1,24-24,-23 23,0-23,-1 24,24-24,-23 23,23-23,-24 24,1-24,23 0,-24 0,24 23,-23-23,-1 0,24 0,24 0,-48 0,24 24,0-24,1 0,-1 0,0 0,-24 0,24 23,0-23,-23 0,23 24,0-24,-24 0,24 0,0 23,47-23,-47 24,1-24,-1 0,47 0,-24 0,-23 0,0 0,0 23,0-23,0 0,-23 0,46 0,-46 0,-1 0,25 0,-25 0,24 0,-23 0,-1 0,1 0,-1 0,1 0,-24-23,0-1,0 1,0-1,-24 1,24-1,0 1,-23 23,23-24,-24 24,24 24,24-24,-1 0,-23 23,24 1,-1-1,1 1,-24-1,0 1,0-1,0 1,0-1,0 1,-24-1,1 1,-1 23,-23-23,24 23,-1-24,-23-23,24 24,-1-1</inkml:trace>
  <inkml:trace contextRef="#ctx0" brushRef="#br0" timeOffset="67121.5809">22107 8843,'24'0,"-1"0,1 0,-1 0,1 0,23 23,-23-23,-1 24,1-24,-1 23,1-23,-24 24,23-1,1 1,-24-1,23-23,1 47,-24-23,23-1,-23 1,24 23,-1-24,-23 1,24-1,-1 24,-23 1,24-25,-1 48,1-48,-1 24,1 24,23-24,-47 0,47 0,-47 0,47 23,-23 1,-24-24,23 24,1-1,-24 1,23-1,1 1,-1-1,-23 1,0-1,0-23,0 24,-23 0,-1 23,1-47,23 23,-24 1,1-1,-1 1,-23 23,23-23,-23-1,24 24,-48-23,24 23,0-24,0 1,0-1,0 1,0 23,0-23,0-24,-24 23,24 1,0-1,-23-23,23 24,-24-24,24 0,0 0,-23 0,23 0,0 0,-24-23,24 23,0-24,0 1,23-1,-23 1,0-1,-23 1,23-24,23 0,1 0,-1 0,24-24,24 24,-24-23</inkml:trace>
  <inkml:trace contextRef="#ctx0" brushRef="#br0" timeOffset="67416.7638">21143 12700,'0'23,"-23"1,-1-1,24 1,0 23,-23 0,23-24,0 1,0-1,23 1,-23-1,47 1,0-24,-23 0,23 0,-24 0,24-24,0 24,0-23</inkml:trace>
  <inkml:trace contextRef="#ctx0" brushRef="#br0" timeOffset="69906.4859">23871 11406,'24'0,"-1"0,1 0,-1-23,1 23,-1 0,1 0,-1 0,24 0,-23 0,0 0,23 0,-24 0</inkml:trace>
  <inkml:trace contextRef="#ctx0" brushRef="#br0" timeOffset="70141.0337">24012 11547,'24'0,"-1"0,1 0,-1 0,25 0,-1 0,-24-23</inkml:trace>
  <inkml:trace contextRef="#ctx0" brushRef="#br0" timeOffset="71441.9811">25329 10583,'24'0,"-48"0,71 0,-47-24,-23 24,-1 0,24 24,-47-24,0 0,24 24,-1-24,1 0,-1 0,1 0,-1 23,-23-23,24 0,-1 0,1 24,-1-24,1 0,23 23,0 1,0-1,0 1,0-1,0 1,0-1,23 1,-23-1,0 1,24 23,-24-24,23 24,-23 0,0-23,0 23,0 0,0 0,24-23,-1 46,-23-46,0 46,0-23,24 71,-1-48,-23 1,0-1,24 1,-24 70,0-70,0-1,0 1,0-1,0 71,0-70,0 23,0-23,0-1,0 1,0-1,0 1,0-1,0 1,0 0,0-24,0 23,0 1,0-1,-24-23,24 24,0-1,0-23,-23 0,23 24,0-24,-24 0,24 0,0 0,0-23,0 23,0-24,0 1,0-1,0 1,0 23,0-24,0 1,0-1,0 1,24-24,-24 23,23-23,1 0,23-23,-24-1,1 24,46-23,-46 23</inkml:trace>
  <inkml:trace contextRef="#ctx0" brushRef="#br0" timeOffset="72356.1288">26341 10536,'0'23,"0"1,0 0,0-1,0 1,0-1,0 1,-24-24,24 23,0 1</inkml:trace>
  <inkml:trace contextRef="#ctx0" brushRef="#br0" timeOffset="73158.0801">26341 11265,'23'0,"-46"0,-1 0,1 0,23 24,-24-24,24 23,-23-23,23 24,-24-1,24 1,0-1,0 1,0-1,0 1,0-1,0 1,24-24,-1 23,1-23,23 0,-24 0,1-23,-1 23,1-24,-1 24,24-23,-23-1,23-23,-47 24,23 23,1-24,-24 1,0-1,0 1,-24-1,1 24,-1-47,1 47,-1 0,-23 0</inkml:trace>
  <inkml:trace contextRef="#ctx0" brushRef="#br0" timeOffset="73994.0279">26435 12464,'0'-23,"0"46,0-70,-24 47,1 0,-1 0,1 0,-1 24,1-1,-1 1,24 0,-23-1,-1 1,24-1,0 1,0-1,0 1,0-1,24-23,-1 24,1-24,23 0,0 0,-24-24,1 24,-1-23,1-1,-1 1,-23-1,24 1,-24-1,0 1,0-1,0 0,-24 1,24-1,-23 24</inkml:trace>
  <inkml:trace contextRef="#ctx0" brushRef="#br0" timeOffset="74566.9929">26411 13382,'0'0,"0"-24,-23 24,23 24,-24-24,1 23,23 1,-24-1,1 1,23-1,-24 1,24 46,0-46,0-1,0 1,24-1,-1 1,1-24,-1 0,1 0,-1-24,1 24,-24-47,0 24,0-1,0 1,0-1,0 1,-24-1,24-23</inkml:trace>
  <inkml:trace contextRef="#ctx0" brushRef="#br0" timeOffset="75801.9102">27046 10607,'24'0,"-1"0,1 0,-24-24,47 24,-24 0,24-24,-23 24,-1 0,25 0,-25-23,24 23,-23 0,-1 0,24 0,-23 0,-1 23,1-23,-24 24,0 0,0-1,0 1,0-1,0 1,0 23,0-24,0 1,-24 46,1-23,23 0,0 24,0-24,0 0,0 0,0 0,0 24,0-24,23 0,-23 23,24-23,-24 24,0-1,0 1,0-1,23-23,-23 24,0 23,24-47,-24 118,0-95,0 1,0-1,23 1,-23 0,0-1,0 1,0-1,0 1,0-1,0 1,0-1,0-23,0 24,0-24,0 0,0 24,0-24,0 0,0 0,0 0,0 0,0 0,0-24,0 24,0-23,24 23,-24-23,0-1,23 24,-23-23,0-1,0 1,0-1,0 1,0-1,-23-23,-1 24,1-24,-1 0,1 0,-24 0,0 0,0 23,0-23,0 0</inkml:trace>
  <inkml:trace contextRef="#ctx0" brushRef="#br0" timeOffset="78113.8308">29116 11289,'0'23,"-47"1,47-1,0 1,-24-1,-23 48,24-24,-1-24,24 1,-47 23,47-24,-23 1,-1-1</inkml:trace>
  <inkml:trace contextRef="#ctx0" brushRef="#br0" timeOffset="78494.8057">28763 11265,'24'0,"-24"24,23-1,1 1,-24-1,0 1,23-1,1 1,-1 23,-23-24,24 1,-1-1,-23 1,24-1,-1 1,-23-1,24-23,-1 24,-23-1,24 1</inkml:trace>
  <inkml:trace contextRef="#ctx0" brushRef="#br0" timeOffset="79238.7597">29186 11077,'-23'0,"46"0,-70 0,24 0,-1 0,1 0,-1 0,1 0,-1 0,1 23,-1-23,1 24,-1-24,1 23,-24 1,23-1,1 1,-1 0,1 23,-1-24,1 24,-1 0,24 0,-23-23,23 23,0-24,0 24,23 0,-23-23,24 23,-1-24,1-23,-1 24,1-1,23 1,-24-24,24 0,-23 0,-1 0,24 0,-23 0,23 0,-24 0,1 0,23-24,-24 24,25-23,-48-1,47 24,-47-23,23-1,1 1,-1-1,-23 1,0-24,0 23,0-23,0 24,0-24,0 0,0 23,0-23,0 24,0-24,-23 23,-1 0,1 1,23-1</inkml:trace>
  <inkml:trace contextRef="#ctx0" brushRef="#br0" timeOffset="79854.7224">29986 10983,'24'0,"-24"23,0 1,0-1,0 1,0-1,0 1,0 23,0 0,0-23,0 23,0-24,0 1,0 23,0-24,0 1,0 23,0-24,0 1,0-1,0 1</inkml:trace>
  <inkml:trace contextRef="#ctx0" brushRef="#br0" timeOffset="80890.18">30645 11124,'0'-24,"-24"24,1 24,-1-24,1 23,-1 1,1-1,-1 1,0 23,1-23,-1-1,24 1,0-1,0 1,0-1,0 1,0-1,24 1,-1-24,-23 23,24-23,23 0,-23 0,-1 0,-23-23,24 23,-1 0,-23-24,24 1,-1 23,-23-24,0 1,24 23,-24-24,0 1,0-1,23 1,-23-1,0 1,0-1</inkml:trace>
  <inkml:trace contextRef="#ctx0" brushRef="#br0" timeOffset="81362.1545">30762 11124,'24'0,"-1"0,1 0,-1 0,1 0,-1 23,1-23,-1 0,48 24,-48-1,1-23,-1 24,1-24,0 24,-1-24,-23 23,24 1,-24-1,-24 1,24-1,-23 1,-1-24,0 23,1 1,-1-1,1 1,-1-1,1 1,-1-24,1 23,-1-23,24 24</inkml:trace>
  <inkml:trace contextRef="#ctx0" brushRef="#br0" timeOffset="82012.1117">31562 11265,'0'0,"23"0,1 0,-1-23,1 23,-1 0,1 0,-1 0,25 0,-25 0,24-24,-23 24,-1 0</inkml:trace>
  <inkml:trace contextRef="#ctx0" brushRef="#br0" timeOffset="82223.0928">31656 11406,'0'24,"0"-48,23 48,1-24,-1 0,1 0,0 0,-1 0,1 0,-1 0,48-24,-48 24</inkml:trace>
  <inkml:trace contextRef="#ctx0" brushRef="#br0" timeOffset="82867.0563">32409 10912,'0'-23,"0"-1,-24 24,0 0,1 0,-24 0,23 0,1 0,-1 0,1 0,23 24,0-1,0 1,0-1,0 24,-24-23,24 23,-23 0,-1 0,24 0,-47 24,24-1,-1-23,1 24,-24-1,23 24,1-47,-1 24,1-1,23 1,0-24,0 0,23 24,1 23,23-24,-24-46,1-1,-24 1,23-1,24-23,-23 0,-1 0,1 0,-1-23,24 23,-23-24,-1 1,1-1</inkml:trace>
  <inkml:trace contextRef="#ctx0" brushRef="#br0" timeOffset="83318.0239">32714 11053,'0'24,"-23"-1,23 1,-24-1,1 24,-1 1,1-1,-1-24</inkml:trace>
  <inkml:trace contextRef="#ctx0" brushRef="#br0" timeOffset="83782.9948">32620 11712,'0'0,"0"23,-23-23,23 24,-24-24,24 23,0 1,0-1,0 1,0 0,0-1,0 1,24-24,-1 0,1 0,-1 0,1-24,-24 1,23-1,-23 0,0 1,0-1,-23 1,23-1,0-23,0 0</inkml:trace>
  <inkml:trace contextRef="#ctx0" brushRef="#br0" timeOffset="84450.9524">33067 10889,'0'23,"24"-23,-1 0,1 0,23 0,-24 0,1 0,23 0,-24 0,1 0,-1 0,1 0,-1 0,1 24,-1-24,1 23,-1-23,-23 24,0-1,0 1,0-1,0 1,0-1,0 1,-23 23,23 0,0-23,-24 23,-23 0,47 0,-23 23,-1-23,1 0,-24 71,23-48,1-23,-1 0,1 1,23-1,0 23,-24-23,1 0,23 24,0-48,-24 48,1-48,-1 24,24 0,-47 0,47-23,-47-1,23 1,-23-24,-23 24,-1-1,-23-23,0 0,-47 24,0-24,-24 0</inkml:trace>
  <inkml:trace contextRef="#ctx0" brushRef="#br0" timeOffset="85136.9087">23801 15569,'23'0,"1"0,-1 0,1 0,-1 0,1 0,-1 0,1 0</inkml:trace>
  <inkml:trace contextRef="#ctx0" brushRef="#br0" timeOffset="85344.8988">23707 15851,'47'0,"-94"0,117 0,-23 0,-23 0,-1 0,24 0,-23 0,23-23,-24 23,1 0,-1 0</inkml:trace>
  <inkml:trace contextRef="#ctx0" brushRef="#br0" timeOffset="86327.8334">24953 14981,'-23'0,"-1"0,1 0,-24 0,0 0,23 0,0 0,1 0,-1 0,1 0,-1 0,1 0,-1 0,1 0,-1 0,24 23,0 1,0 0,0-1,0 1,0-1,0 1,0-1,24 48,-24-48,0 24,0 0,0 24,0-24,-24 47,24-24,0 1,0 0,0-1,-23 24,23-23,-24-1,24 1,0 23,0-23,-23 23,23-24,-24 95,1-95,23 1,0 23,0-23,0 93,0-70,0-23,0 93,0-70,0-23,0 23,0-23,0 23,0-24,0 24,0-23,-24-1,24 1,-23 0,23-1,0 1,-24-1,1-23,23 0,-24 0,24 0,0-23,0-1,0 1,0-1,24-23,-1 0,1 0,-1-23,1 23,-1-24,24 1,0-1,0 24,24-23,-24-1,24 1,23-1,-24 1,24-24,0 23</inkml:trace>
  <inkml:trace contextRef="#ctx0" brushRef="#br0" timeOffset="87371.7672">25612 14793,'23'-24,"1"24,-24 24,0-1,0 1,0-1,0 24,0-23,0 46,23-46,-23 0,0-1</inkml:trace>
  <inkml:trace contextRef="#ctx0" brushRef="#br0" timeOffset="88160.7185">26341 14675,'0'-23,"-24"23,1 0,-1 0,1 0,-1 0,1 0,-1 0,24 23,0 1,0-1,0 1,0-1,0 1,0-1,0 24,0-23,0 23,0 0,0 0,0-23,0 23,0 0,0 0,0 0,24-24,-24 24,23-23,-23 23,24-24,-1 1,24-1,-23-23,-1 0,1 0,23 0,-24 0,24-23,-23 23,-1-24,24 24,-23-23</inkml:trace>
  <inkml:trace contextRef="#ctx0" brushRef="#br0" timeOffset="88534.6961">26811 14581,'0'24,"0"-1,-23-23,23 24,0-1,0 1,0-1</inkml:trace>
  <inkml:trace contextRef="#ctx0" brushRef="#br0" timeOffset="88968.8549">26858 15028,'-23'0,"23"24,-24-24,24 23,-23 1,23-1,0 1,0-1,23-23,1 0,-1 0,1 0,-24-23,23-1,-23 1,0-1,0 1,0-1,-23 0</inkml:trace>
  <inkml:trace contextRef="#ctx0" brushRef="#br0" timeOffset="89476.8244">27140 14628,'24'0,"-1"0,1 0,-1 0,1 0,-1 0,1 0,0 0,-24 24,0-1,0 1,0-1,0 24,0-23,0 23,0 0,0 0,0 0,-24 24,24-24,-24 0,24 0,0 0,0-24,-23 24,23-23,-24 23,24-24,-23-23,-1 0,1 0,-1 0,1 0</inkml:trace>
  <inkml:trace contextRef="#ctx0" brushRef="#br0" timeOffset="90143.7847">25894 15922,'-24'23,"24"1,-23-1,-1 1,24-1,0 1,0-1,24-23,-1 0,1 0,-1 0,1 0,-1-23,1-1,-24 1,0-1,0 1,0-1,0 1,-24-1,24 1</inkml:trace>
  <inkml:trace contextRef="#ctx0" brushRef="#br0" timeOffset="90766.7407">26482 15734,'0'0,"0"-24,-24 24,1 0,-1 0,1 0,-1 0,1 0,-1 0,1 24,-1-24,1 0,23 23,-24 1,24-1,0 1,0 23,0-24,0 1,24 23,-24-24,0 24,0 0,23-23,-23 23,0 0,0 0,0-24,0 25,0-25,24 48,-1-48,1 1,23-24,0 0,-24 0,24-24,0 1,0-1</inkml:trace>
  <inkml:trace contextRef="#ctx0" brushRef="#br0" timeOffset="91102.7208">26882 15687,'0'23,"-24"1,24-1,0 1,0-1,0 1,-23-24,23 23,0 1,0-1</inkml:trace>
  <inkml:trace contextRef="#ctx0" brushRef="#br0" timeOffset="91587.6893">26811 16180,'0'24,"-23"-24,23 23,0 1,0-1,0 1,0 0,0-1,23-23,1 0,-1 0,1 0,-24-23,23 23,-23-24,0 0,0 1,0-1,-23 24</inkml:trace>
  <inkml:trace contextRef="#ctx0" brushRef="#br0" timeOffset="92067.6592">27234 15710,'24'0,"-1"0,1 0,0 0,-1 0,1 0,-1 24,-23-1,0 1,0 23,0-24,0 24,0-23,0 23,0-24,0 48,0-48,0 24,0 0,0 0,0-23,0 23,0 0,0-23,0-1,-23 1,-1-1,1-23,23 24</inkml:trace>
  <inkml:trace contextRef="#ctx0" brushRef="#br0" timeOffset="92755.6149">26247 16933,'-24'0,"24"-24,-23 24,-1 0,24 24,0 0,0-1,0 24,0-23,0-1,24 1,-1-24,1 0,-1 0,-23-24,24 1,-24-1,23 24,-23-23,0-1,0 1,0-1,0 0</inkml:trace>
  <inkml:trace contextRef="#ctx0" brushRef="#br0" timeOffset="93373.5793">26670 16815,'0'-23,"-24"23,1 0,-1 0,1 0,-1 0,1 23,-1 1,1-24,-1 23,1-23,23 24,0-1,0 1,0 0,0 23,0 0,0-24,0 1,0 70,0-71,0 24,0-23,0-1,0 24,0-23,0-1,23 1,1-1,-1 1,-23-1,24-23,-1 0,1 24,-1-24,1 0,-1 0,1 0,23-24,-23 1,23-1</inkml:trace>
  <inkml:trace contextRef="#ctx0" brushRef="#br0" timeOffset="93687.5612">26929 16862,'0'-23,"0"-1,0 48,0-1,0 1,0-1,0 25,0-25</inkml:trace>
  <inkml:trace contextRef="#ctx0" brushRef="#br0" timeOffset="94321.515">27023 17262,'-24'0,"24"24,0-1,-23 1,23-1,0 1,0-1,0 1,0-1,23-23,-23 24,24-24,-1 0,-23-24,24 24,-1 0,-23-23,24-1,-24 1,0-1,0 1,0-1,0 1,-24-1,1 24</inkml:trace>
  <inkml:trace contextRef="#ctx0" brushRef="#br0" timeOffset="94853.4834">27329 16768,'0'0,"23"0,1 0,-1 0,24 0,-23 0,-1 0,1 0,-1 0,1 0,-1 0,1 0,-24 24,0-1,0 1,0-1,0 24,0 1,0-1,0-24,0 48,-24-48,1 71,23-70,0 23,0-24,0 24,0-23,-24-1,1 1,23-1,-24 1,24-1,-23 1,-1-1,-23 1,0 0,-24-24</inkml:trace>
  <inkml:trace contextRef="#ctx0" brushRef="#br0" timeOffset="95556.4414">26317 17850,'0'24,"-23"-24,23 23,0 1,-24 23,24-24,0 1,0-1,0 1,24-1,-1-23,1 0,-24-23,23 23,1-24,-24 1,23-1,1 1,-24-1,0 1,0-1,0 1,0-1,0 1</inkml:trace>
  <inkml:trace contextRef="#ctx0" brushRef="#br0" timeOffset="96159.4021">26858 17803,'-23'0,"46"0,-70 0,24 0,23-23,-24 23,1 0,-1 0,1 23,-1-23,24 24,0-1,0 1,0-1,0 1,0-1,0 1,0-1,0 1,0-1,0 24,-24 0,24-23,-23 23,23 0,0 0,0 24,0-48,0 48,0-48,23 1,1-24,0 23,-1-23,1 0,23-23,-24 23,24-24,0 1,0-24</inkml:trace>
  <inkml:trace contextRef="#ctx0" brushRef="#br0" timeOffset="96487.3798">27258 17780,'0'23,"-24"-23,24 24,0-1,0 1,0-1,0 1,0-1,-23 1,23-1,0 1,0-1</inkml:trace>
  <inkml:trace contextRef="#ctx0" brushRef="#br0" timeOffset="96938.3509">27352 18250,'-23'0,"-1"0,0 24,1-24,23 23,-24-23,24 24,0-1,-23 1,-1-24,24 23,0 1,0-1,0 1,24-24,-1 0,1 0,-1 0,-23-24,24 1,0 23,-24-24,23 1,-23-1,0 1,0-1</inkml:trace>
  <inkml:trace contextRef="#ctx0" brushRef="#br0" timeOffset="97592.3098">27611 17803,'23'0,"1"0,-1 0,1 0,-1-23,24 23,0 0,-23 0,-1 0,1 0,-24 23,0 1,-24 23,24 0,-23-24,23 24,0-23,0 23,-24-24,24 24,-23-23,23 23,0-23,0-1,-24 1,24-1,0 1,0-1,0 1,-23-1,23 1,-24-1,1 1,-1-24,1 23,-1-23,1 0,-24 0,23 0,-23 0,0-23</inkml:trace>
  <inkml:trace contextRef="#ctx0" brushRef="#br0" timeOffset="98702.2402">27940 14558,'24'-24,"-1"24,1 0,-1 0,1 0,-1 0,1 0,-1 0,1 0,-1 24,1-1,-1 1,1-1,-1-23,1 24,-24-1,23 1,1-1,-24 24,23 24,1-24,-24 0,0 0,23 0,-23 0,24 24,-24-1,23 1,-23-24,0 23,0 1,0 23,-23 0,23-23,-24 23,1-24,23 24,-47 0,47 0,-24 0,1 24,-1-24,1 24,-1-24,1 23,-1 1,24-24,0 24,0-24,0 23,-23-23,23 0,0 1,0-1,0 0,0-24,0 24,0-23,0-1,23 25,-23-48,0 0,0 23,24-23,-1 0,-23-23,0 23,0-24,0 1,24-24,-24 23,-24-23,1 0,-1 0,1-23,-24 23,23 0,1 0,-24 0,-24 0,-23 0,23 23,-23 1,24-24,-1 23,-23 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25:29.8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31115 3386,'24'0,"-1"0,1 0,23 0,0 0,-24 0,24 0,-23 0,-1 0,24 0,0 0</inkml:trace>
  <inkml:trace contextRef="#ctx0" brushRef="#br0" timeOffset="295.3022">31280 3527,'23'0,"1"0,-1 0,1 0,-1 0,1 0,-1 0,1 0,-1 0,1 0,-1 0,1 24</inkml:trace>
  <inkml:trace contextRef="#ctx0" brushRef="#br0" timeOffset="516.9952">31327 3669,'-24'23,"48"-46,-24 46,23-23,1 24,-1-24,1 0,-1 0,1 0,23 0,0 0,-24 0</inkml:trace>
  <inkml:trace contextRef="#ctx0" brushRef="#br0" timeOffset="1048.9923">32267 3081,'0'23,"24"-23,-24 24,-24 23,24-24,-23 1,23 23,-24-24,1 24,-1 0,1 0,-1 0,1 0,-1-23,24 23,-47 0,24 0,23-23,-24 23,24-24,-23 1,23-1,0 1,0-1</inkml:trace>
  <inkml:trace contextRef="#ctx0" brushRef="#br0" timeOffset="1412.7207">32267 3128,'0'0,"24"0,-24 23,23-23,-23 24,0-1,24 1,-24 23,0-24,0 24,0-23,0 23,23 0,-23-24,0 24,0 24,0-47,0-1,0 1,0-1,0 1,0-1,0 1</inkml:trace>
  <inkml:trace contextRef="#ctx0" brushRef="#br0" timeOffset="1617.997">32244 3527,'0'-23,"23"23,1 0,-1 0,1 0,23 23,-23-23</inkml:trace>
  <inkml:trace contextRef="#ctx0" brushRef="#br0" timeOffset="2170.9898">32785 3081,'0'-24,"0"48,0-1,0 1,0 23,0-24,0 24,0 0,0 0,-24 0,24 0,0 0,-23 0,23 0,0 1,0-1,0 0,0 0,-24 0,24 0,0 0,-23 0,23-24,0 24,0 0,0-23,0 23,0 0,0-24,23-23</inkml:trace>
  <inkml:trace contextRef="#ctx0" brushRef="#br0" timeOffset="2957.3089">33302 3386,'0'-23,"0"-1,0 1,0-1,-23 24,-1 0,1 0,-1 24,1-1,-1-23,1 24,-1 23,1-24,-1 1,24 23,0-24,-23 24,23 1,0-25,0 24,23 0,-23-23,47 23,0-24,-23-23,23 0,0 0,-24-23,24-1,-23-23,-1 24,-23-1,24 1,-24-24,0 23,23-23,1 23,-24-23,0 24,0-1,0-23,0 0,-24 24,1-1,-1 1,1 23,-1-24</inkml:trace>
  <inkml:trace contextRef="#ctx0" brushRef="#br0" timeOffset="3413.6958">33302 3198,'0'-23,"24"23,-24-24,23 24,-23-23,-23 46,-1 1,24-1,0 1,-23 23,-1-24,24 24,0-23,-23 23,23 0,0 0,0 0,0 0,0-23,0 23,0 0,0 0,0-24,-24 24,1 0,23 24,0-24,-24-24,24 24,0-23,-23-1,23 1</inkml:trace>
  <inkml:trace contextRef="#ctx0" brushRef="#br0" timeOffset="4091.0046">32244 2987,'0'-24,"0"0,23 1,1-1,-24 1,23 23,1 0,-1-24,1 24,0 0,-1 0,1-23,-1 23,1 0,-24 23,23-23,-23 24,0-1,0 1,0-1,0 1,0 23,0-23</inkml:trace>
  <inkml:trace contextRef="#ctx0" brushRef="#br0" timeOffset="9360.0141">1599 4351,'-23'0,"23"23,0 1,-24-24,24 47,-23-24,-1 24,1 47,-24-47,47 24,-71 46,48-46,-1 0,-23 23,23-24,1 1,-48-1,48 1,-1-24,1 23,-24-46</inkml:trace>
  <inkml:trace contextRef="#ctx0" brushRef="#br0" timeOffset="9837.0012">1152 4562,'24'24,"-24"-1,23 1,-23-1,24 1,-24 23,23-24,-23 24,24 0,-24 1,24-25,-24 48,23-48,-23 48,24-24,-24-24,23 48,1-48,-24 24,0 0,0-23,23-1,-23 1,24-1</inkml:trace>
  <inkml:trace contextRef="#ctx0" brushRef="#br0" timeOffset="10476.9983">1905 4304,'0'23,"0"1,0 23,0-24,0 24,0 0,24 0,-24 24,0-24,0 23,0 1,0 0,0-1,0 1,0-1,0 1,0-1,0 1,0-24,0 70,0-69,23-1,-23-24,0 24,24-23</inkml:trace>
  <inkml:trace contextRef="#ctx0" brushRef="#br0" timeOffset="10993.5789">2211 4750,'-24'24,"1"-1,23 1,-24-1,1 1,-1 23,24 0,0-23,0 46,0-46,0 23,0-24,24 24,-1 0,1-47,-1 24,1-1,-1-23,24 0,-23-23,-1-1,1-23,-1 24,-23-24,24 0,-24 23,0-23,0 0,-24 0,24 24,-23-25,-1 25,1-1,-1 1,24-1,-47 24,24-23</inkml:trace>
  <inkml:trace contextRef="#ctx0" brushRef="#br0" timeOffset="11577.5163">2469 4492,'0'0,"0"23,0 1,24-24,-24 23,23-23,1 0,0 24,23-24,-24 23,1 1,23-24,-24 23,24-23,-23 24,-1-1,1 1,-1-1,1 1,-24-1,0 1,0-1,-24 25,1-25,-1 24,1-23,-1 23,-23 0,24 0,-1-24,1 24,-1-23,1-1,23 1,-24-1,1-23,23 24</inkml:trace>
  <inkml:trace contextRef="#ctx0" brushRef="#br0" timeOffset="11987.6961">3151 4821,'-23'0,"23"-24,23 24,1 0,23 0,-23 0,-1 0,24 0,-23 0,-1 0,1 0,-1 24</inkml:trace>
  <inkml:trace contextRef="#ctx0" brushRef="#br0" timeOffset="12212.0021">3175 5080,'0'0,"0"-24,24 24,-1-23,24-1,-47 1,47 23,-23 0,23 0,-47-24,47 24</inkml:trace>
  <inkml:trace contextRef="#ctx0" brushRef="#br0" timeOffset="12745.925">3763 4280,'0'0,"0"24,23-24,-23 23,0 1,24 23,-24-24,0 24,24 24,-24-24,0 23,0-23,0 24,0-24,0 24,0 23,0-24,0-46,23 70,-23-47,0-24,24 24</inkml:trace>
  <inkml:trace contextRef="#ctx0" brushRef="#br0" timeOffset="13120.325">4116 4562,'0'24,"0"-1,0 1,0-1,0 1,0-1,-24 1,24-1,0 24,0-23,0-1,0 1,0 0,0-1,24 24,-24-23</inkml:trace>
  <inkml:trace contextRef="#ctx0" brushRef="#br0" timeOffset="13545.0003">4210 4421,'0'-23,"0"46,-24-46,48 23,-1 23,1-23,-1 24,1-24,-1 23,24-23,24 47,-47-47,-1 24,24-1,-23-23,23 24,-24-1,1 1,-1-24,1 23,-1 1,-23-1,0 1,0-1,-23 1,-1-1,1 1,-1-1,1 1,-1 0,1-24,-1 47</inkml:trace>
  <inkml:trace contextRef="#ctx0" brushRef="#br0" timeOffset="16689.8576">1599 5997,'0'-24,"-23"24,23 24,0-1,-24 1,24 23,0-24,-23 25,-1-1,1 0,-1 23,1-23,23 24,-47-24,47-24,-47 48,23-48,24 24</inkml:trace>
  <inkml:trace contextRef="#ctx0" brushRef="#br0" timeOffset="17053.7622">1199 6067,'0'-23,"0"46,24-46,-1 23,1 23,-24 1,24-1,-1 1,1 23,-1 0,1-23,-1 23,1 0,-24 0,23 0,1 0,-1-24,1 24,-1-23,1-1,-1 1,-23-1,24 1</inkml:trace>
  <inkml:trace contextRef="#ctx0" brushRef="#br0" timeOffset="17484.0092">1881 5926,'0'24,"0"-1,0 24,0 0,0-23,0 23,0 0,0 0,0 0,0 24,0-24,0 0,-23 23,23-23,-24 0,24 0,0 0,0 0,0 1,0-1,0-24,0 1</inkml:trace>
  <inkml:trace contextRef="#ctx0" brushRef="#br0" timeOffset="17962.0115">2211 6114,'0'24,"0"0,0-1,0 1,0 23,0 0,0 0,0-24,0 24,0-23,0-1,0 24,0-23,0-1,0 1,0-1</inkml:trace>
  <inkml:trace contextRef="#ctx0" brushRef="#br0" timeOffset="18442.5937">2328 6020,'24'0,"-24"24,23-1,24 1,-23-24,-1 23,1-23,-1 24,1-24,-24 24,24-24,23 23,-24 1,1-24,-24 23,23-23,-23 24,-23-1,23 1,-24-1,1 1,23-1,-47 24,23-23,0 23,1-24,23 24,-47-23,47-1,-24 1</inkml:trace>
  <inkml:trace contextRef="#ctx0" brushRef="#br0" timeOffset="18868.188">2916 6209,'0'0,"24"0,-1 0,1 0,-1 0,1 0,-1 0,1 23,-1-23,1 0,-1 0</inkml:trace>
  <inkml:trace contextRef="#ctx0" brushRef="#br0" timeOffset="19097.9387">2987 6420,'0'24,"-24"-24,48 0,-1 0,1-24,-1 24,1 0,-1-23,1 23,-1-24,1 24</inkml:trace>
  <inkml:trace contextRef="#ctx0" brushRef="#br0" timeOffset="19630.0068">3692 5785,'0'24,"24"-1,-24 24,0-23,0-1,0 48,0-48,0 48,0-24,0 0,0 24,0-24,0 0,0 23,0-23,0 0,0 0,0 0,0 0,0-23,0-1</inkml:trace>
  <inkml:trace contextRef="#ctx0" brushRef="#br0" timeOffset="20093.0118">4045 6020,'0'-23,"-23"23,-1 0,24 23,0 1,-23-1,23 1,-24 23,24 0,0-23,0 23,0-24,0 24,0-23,0-1,24 1,-1-24,-23 23,24 1,-1-24,1 0,-24-24,23 1,1 23,-24-24,0 1,0-1,0-23,0 24,0-1,0 1,-24-1,24 1,-23-1,-1-23</inkml:trace>
  <inkml:trace contextRef="#ctx0" brushRef="#br0" timeOffset="20610.8571">4257 5879,'0'0,"-24"0,48 0,-1 0,-23 24,24-24,-1 23,24 1,-23-1,-1 1,1-24,0 23,-1-23,1 24,-1-1,1-23,-1 24,1-24,-1 0,1 23,-24 1,0 0,0-1,-24 1,1-1,23 1,-47-1,23 1,-23-1,24 1,-1 23,-23 0,0-24,23 1</inkml:trace>
  <inkml:trace contextRef="#ctx0" brushRef="#br0" timeOffset="30596.2789">33679 3598,'0'-24,"0"1,0 46,47 1,-24-24,1 0,-1 24,1-24,-1 0,-23 23,0 1,0-1,0 1,0-1,0 1,0-1,-23 1,-1-1,-23 1,47-1,-23 1,-1-24,1 23,-1 1,0-24,24 23,-23 1,-1-24</inkml:trace>
  <inkml:trace contextRef="#ctx0" brushRef="#br0" timeOffset="32121.03">31350 4868,'24'0,"-1"0,1-24,23 24,-24 0,1 0,23 0,0 0,-24 0</inkml:trace>
  <inkml:trace contextRef="#ctx0" brushRef="#br0" timeOffset="32349.6159">31350 5033,'0'0,"-23"0,-1 0,48 0,-1 0,1 0,-1 0,1-24,23 24,0 0,-24 0,1 0,23 0</inkml:trace>
  <inkml:trace contextRef="#ctx0" brushRef="#br0" timeOffset="32552.4762">31327 5174,'-24'0,"24"23,24-23,-1 0,1 0,-1 0,24 0,0-23,-23 23,23 0,0-24,-24 24</inkml:trace>
  <inkml:trace contextRef="#ctx0" brushRef="#br0" timeOffset="33204.4831">32173 4727,'0'23,"0"1,-23-1,23 1,-24-24,24 47,0-23,0 23,-23-24,23 1,-24 23,24 0,0-24,0 1,0-1,0 24,0-23,0-1</inkml:trace>
  <inkml:trace contextRef="#ctx0" brushRef="#br0" timeOffset="33740.0227">32079 4939,'0'-24,"0"48,0-71,0 23,24 0,-1 1,-23-1,24 1,-1-1,-23 1,24 23,-1 0,1-24,-1 24,1 0,-1 0,1 24,-1-24,1 23,-24 1,0-1,-24 1,1-1,-1 1,1 0,-1-24,1 23,23 1,-47-24,23 23,24 1,24-24,-1 0,1 0,-1 23,1-23,-24 24,23-1,1 1,-24-1,0 1,0-1,-24 1,24-1,-23-23,-1 24,1-1,-1-23,-23 0,24 24,-1-24,1 0</inkml:trace>
  <inkml:trace contextRef="#ctx0" brushRef="#br0" timeOffset="34303.0173">32126 4562,'0'-23,"24"23,-24-24,23 24,-23-23,24 23,-24-24,23 24,1 0,-24-23,0-1,23 24,-23 24,0-1,0 1,0-1,0 1,24-1,-24 1,0-1,0 1,23-1,1 1,-24-1</inkml:trace>
  <inkml:trace contextRef="#ctx0" brushRef="#br0" timeOffset="34829.0242">32691 4515,'0'24,"0"-1,0 1,0 23,0-24,0 24,0-23,-24 23,24 0,-23 0,23 0,0 0,0 24,0 23,0-24,0-23,0 24,23-24,-23 0,0 47,0-47,0 0,0 0,0 0,0-23,0 23,-23-47,23 23</inkml:trace>
  <inkml:trace contextRef="#ctx0" brushRef="#br0" timeOffset="36006.0271">32855 4892,'0'-24,"0"0,24 1,-1 23,1 0,-1 0,1 0,-1 0,1 23,-24 1,0 0,24-1,-24 1,23 46,-23-46,24 23,-24-24,23 1,1-1,-24 1,0-1,0 1,0-1,0 1,23-24,1 23,-24 1,23-24,1 0</inkml:trace>
  <inkml:trace contextRef="#ctx0" brushRef="#br0" timeOffset="36514.3103">33279 4821,'0'-24,"23"24,-23 24,-23-24,23 23,-24 1,1 0,-1-1,1 24,23-23,-47-1,47 24,-24-23,-23-1,47 1,-23-1,-1 1,24 23,-24-24,1-23,23 24,-24-1,1 1</inkml:trace>
  <inkml:trace contextRef="#ctx0" brushRef="#br0" timeOffset="37841.0241">33467 5009,'0'24,"23"-24,1 0,-24 23,23 1,1-24,-1 0,1 0,-1 23,1-23,0 0,-24 24,23-24,1 23,-24 1,-24-1,1 1,23-1,-24-23,0 24,1-1,-24 24,23-47,1 47,-1-23,1-24,-1 23</inkml:trace>
  <inkml:trace contextRef="#ctx0" brushRef="#br0" timeOffset="49025.0165">9948 7502,'0'24,"0"-1,0 1,0-1,0 1,0-1,24-23,-24 24,0 23,0-24,23 1,-23-1,0 1,24-24,-24 23,23-23,-23-23,24 23,-1 0,1 0,-24-24,47 24,-23-23,-1 23,1 0,23 0,-24 0,24 0,-23 0,-1 0,24 0,0 0,-23 0,23-24,23 24,-23 0,24-23,-24 23,0 0,24 0,-24 0,23 0,-23 0,0 0,24 0,-24 0,0 0,23 0,-23 0,1 0,22 23,-46-23,23 0,-24 0,24 0,-23 0,23 0,-47-23,23 23,1 0,-1 0,-23-24,24 1,-24-1,23 24,-23-47,0 24,0-1,24-23,-24 24,0-1,0 1</inkml:trace>
  <inkml:trace contextRef="#ctx0" brushRef="#br0" timeOffset="52778.0911">17568 8749,'-23'23,"46"-46,-46 93,23-23,-24-23,24-1,0 24,0-23,0-1,0 24,0-23,0-1,0 1,24-1,-1 1,1-1,23-23,0 0,-24-23,24 23,1 0,-1-24,23 1,-23-1,24 24,-24-23,47-1,-24 1,95-24,-94 23,23-23,0 24,0-1,0 1,-24-1,95 24,-94-23,-1 23,1 0,-24 0,0 23</inkml:trace>
  <inkml:trace contextRef="#ctx0" brushRef="#br0" timeOffset="54958.0161">23965 8114,'-23'0,"23"23,23-23,1 0,-1 0,24 0,0 0,-23 0,23 0,0 0,-23 0,23 0,-24 0,48 0,-48 0,24 0,0 0,-23 0,23 0,0 0,0 0,0 0,0 24,24-24,-24 0,23 0,24 0,-23 0,-1 23,24-23,-23 0,23 0,0 24,-23-24,46 0,-23 0,0 0,24 0,-24 0,24 0,-1 0,118 0,-117 0,0 0,-1 0,-23 0,24 0,23-24,-23 24,-1-23,1 23,-1-24,1 24,0 0,-24-23,23 23,-23-24,0 24,0 0,1-23,-25 23,1 0,-1-24,-23 24,24 0,-48 0,24-24,-23 24,-1 0,1 0,-24-23,0-1,23 1,-23-1,0 1,24-1,-24 1,23-1,-23 1,24-24,-24 23,47-46,-47 46,24-23,-24 0,23 0,1 0,-24 0,23 0,1 0,-24 23,23-46,-23 46,0-23,0 24,0-24,0 23,0 1,0-24,0 23,0 1,0-1,0 1,-23-1,-1 1,24-1,-23 1,23-1,0 0,-24 24,1 0,23 24,-24-24,0 24,1-24,-24 23,23-23,1 0,-24 24,0-24,0 0,-24 0,1 0,-1 0,-23 0,23 0,-23 0,-23 0,23 0,0 0,-142-24,95 24,47 0,-47-23,-118-1,95 24,46 0,-46-24,46 24,-47-23,48 23,-48-24,48 24,-25 0,25-23,-1 23,1 0,-118-24,140 1,-22 23,23 0,-24 0,24 0,-94 0,94 0,0 0,0 0,23 0,-23 0,47 23,-23-23,22 0,-46 24,71-24,-1 0,1 0,23 23,0 1,0-1,0 1,0 0,0-1,0 1,0-1,0 48,0-48,0 1,0 46,0-23,0-23,0 23,23 0,-23-24,0 24,24 0,-24 0,0 1,0-25,0 24,0 0,23 0,-23 0,0 0,0-23,0 23,0-24,0 1,0 23,24-24,-24 1,0-1,0 24,0-23,0-1,0 1,0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48:08.1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5478 1344 327,'0'0'135,"0"0"-115,0 0 7,0 0-17,0 0 7,0 0-5,0 0-1,6 27 4,-3-7 18,5 6-17,-4 6 17,-4 2-12,1-1-16,-1 2 14,0 0-17,0-1-2,0 1 0,0-1 7,0 1-7,0-2 0,0-3 1,0-1-9,0-5 8,0-2-39,0-2-32,0-8-86,0-6-141</inkml:trace>
  <inkml:trace contextRef="#ctx0" brushRef="#br0" timeOffset="456.0243">5495 1241 480,'0'0'75,"0"0"-57,0 0 26,-2-81-19,4 65 11,11 1-6,-1 5-20,6 1-2,1 4 2,7 4-10,2 1 0,6 0-2,2 13 5,-2 10-8,0 4 7,-7 6-2,-6-1 0,-9 4 4,-3-3-4,-9 3 0,-1-2-6,-19-5 3,-6-1 0,-6-9 2,-2-2 0,-2-4-22,2-7 17,5-1 0,7-5-39,5 0-6,4 0-66,9 0-99</inkml:trace>
  <inkml:trace contextRef="#ctx0" brushRef="#br0" timeOffset="866.0207">6058 1310 538,'0'0'59,"0"0"-38,0 0-21,0 0-5,0 0 5,0 101 16,0-59 27,3-4-26,2-2 6,-1-5-12,-1-1-3,-1-4-8,-2-2 0,0 2 0,0-2-6,0-2 6,0-2-23,0-4-26,0-3-50,0-9-112</inkml:trace>
  <inkml:trace contextRef="#ctx0" brushRef="#br0" timeOffset="1328.0146">6045 1292 514,'0'0'14,"13"-92"-11,4 53 20,1 7 12,0 7-2,1 7 18,5 4-39,-2 10-3,4 4 6,1 3-12,-2 19-3,0 7 6,-10 2-6,-5 7 5,-10 4-5,0 5-6,-23-1-3,-13-1 9,-2-8-4,-2-10-11,3-9 13,9-7-3,4-7 10,12-4-4,6 0 14,4 0 4,2 0 13,0 0-9,0 0-21,17 0-4,11 0-3,7 9 5,6 3 3,1 2-3,-3-1 0,1 4-2,-7-2 10,-5 3-8,-1 2 4,-6-2-3,-2 3-1,-8 0-3,-5-2-42,-3-2-28,-3-4-30,0-4-38</inkml:trace>
  <inkml:trace contextRef="#ctx0" brushRef="#br0" timeOffset="1771.8417">6767 1305 502,'0'0'56,"0"0"-13,0 0 22,-70-87 18,55 81-40,3 5-2,-3 1-38,0 22-3,-4 22 0,0 12-2,5 5 2,8-2-4,6-6 7,0-10-3,1-8 0,18-7-9,3-8 7,0-6 2,3-5-14,0-9 12,3 0 4,5-12 0,2-17 7,-6-10-8,1-5-1,-8-2 0,-9 2 5,-10 6-2,-3 4-1,0 5-2,-13 5 5,-2 5-5,2 6 0,-5 6-40,0 7-73,3 0-126</inkml:trace>
  <inkml:trace contextRef="#ctx0" brushRef="#br0" timeOffset="2168.0374">7195 1167 500,'0'0'148,"0"0"-99,0 0-25,0 0-22,0 0 15,0 0 14,-12 102 29,11-61-37,1-3-4,0 2-15,0-2-3,1-2 9,8 0-8,-6-1 0,0-2-2,-1-2-1,-2-2-7,0-4-20,0-5-15,0-8-23,3-9-119,1-3-181</inkml:trace>
  <inkml:trace contextRef="#ctx0" brushRef="#br0" timeOffset="2469.0207">7234 1119 462,'0'0'232,"0"0"-232,64-80 0,-37 65-5,3 11 2,-5 4 1,6 1-8,1 23 10,-4 4 25,-5 10-20,-4 1 6,-13 2-11,-6 0 3,0-4-13,-15-1 10,-12-2 0,-7-2 0,-3-7 0,1-3-7,0-4-31,6-4-43,2-7-54,8-7-46</inkml:trace>
  <inkml:trace contextRef="#ctx0" brushRef="#br0" timeOffset="2917.022">7717 1193 566,'0'0'157,"0"0"-103,0 0-54,0 0-2,0 0 2,0 0 3,18 106 29,-15-62-8,-1 0-20,-2-2 15,0-4-15,0-6 4,0-1-7,0-6-1,0-4-5,0-1-29,0-5-33,0-6-20,0-6-39,0-3-199</inkml:trace>
  <inkml:trace contextRef="#ctx0" brushRef="#br0" timeOffset="3158.0247">7795 1131 686,'0'0'0,"0"0"0,0 0 0,69-81 6,-50 72-12,2 7 6,0 2 0,6 0-5,1 0 10,0 0-5,-1 6 0,-2 8-1,-5-1 1,-8 5-106,-3-1-71</inkml:trace>
  <inkml:trace contextRef="#ctx0" brushRef="#br0" timeOffset="3390.6549">7786 1381 515,'0'0'12,"0"0"-11,0 0 20,0 0 0,0 0 15,103 1-12,-69-1-19,-2 0 5,-4 0-9,0 6-1,-4 3 0,-10 4-63,-11 1-110,-3 4-176</inkml:trace>
  <inkml:trace contextRef="#ctx0" brushRef="#br0" timeOffset="3564.0226">7837 1611 342,'0'0'250,"0"0"-242,0 0 3,0 0-11,0 0 33,0 0-8,76 14 2,-45-14-15,5 0-9,3 0-6,7 0-11,2 0-45,-7-3-61</inkml:trace>
  <inkml:trace contextRef="#ctx0" brushRef="#br0" timeOffset="3992.0227">8446 1185 624,'0'0'60,"0"0"-60,0 0 0,1 77 0,-1-35 2,0 2 31,0-4-22,-3-2 1,0-4 0,3-2-10,0-2-2,0-1 0,0-5 1,0-5-8,0-2-17,0-6-51,0-8-34,8-3-184</inkml:trace>
  <inkml:trace contextRef="#ctx0" brushRef="#br0" timeOffset="4411.0136">8504 1207 673,'0'0'45,"9"-76"-15,10 36-28,0 8 2,1 6 7,-2 9-4,0 14-6,6 3-1,2 11-9,3 19 6,-4 5 3,-8 5 0,-10 2-3,-7 2-3,-3 0 6,-21-2 0,-9-4-18,-4-6 14,3-12-24,4-5 23,7-9 2,9-3 6,3-1 0,8-2-1,3 0 12,0 0 27,0 0-27,6 0-10,9 0-8,6 0-5,7 6 9,2 6-1,4 2 3,1-1 4,-4 3-4,0 1 0,-2 3-2,-4 1 5,0 0-11,-8-2-21,1 1-70,-8-4-48,-5-3-228</inkml:trace>
  <inkml:trace contextRef="#ctx0" brushRef="#br0" timeOffset="4862.9046">9054 1102 621,'0'0'96,"0"0"-92,0 0 0,0 0-4,0 0 0,100 0 1,-60 0 3,1 0 0,-1 0-1,-1 0-3,-1 0 8,-5-1-9,2 0 1,-9-3-12,-6 4-50,-4 0-56,-11 0-130</inkml:trace>
  <inkml:trace contextRef="#ctx0" brushRef="#br0" timeOffset="5137.9726">9269 1104 379,'0'0'221,"0"0"-207,0 0-12,0 0 6,-12 105 25,12-75-18,0-3-14,0 2 12,0-2-12,1-3-1,4 2 0,-2-2 13,3-2-17,0 4 4,-4-5 0,2 0-3,0-3-69,-1-3-83</inkml:trace>
  <inkml:trace contextRef="#ctx0" brushRef="#br0" timeOffset="5682.423">9788 1071 408,'0'0'164,"0"0"-164,0 0 2,0 0 6,0 0-7,87-2 27,-62 2-8,5 4-9,0 0 17,-3-4-16,0 0-9,-4 0-3,-6 0 3,-1 0-9,-7 0-35,-4 0-45,-5 0-139</inkml:trace>
  <inkml:trace contextRef="#ctx0" brushRef="#br0" timeOffset="5939.4447">9915 1095 481,'0'0'136,"0"0"-136,0 0 13,0 0-12,-15 87 37,14-55-22,-1 0 0,1 3 16,-1 0-18,2-2 6,0-1-9,-1-1-9,1-4 1,0 1 1,0-6-5,0 1 1,-2-7-11,1 0-16,-2-8-78,0-3-117</inkml:trace>
  <inkml:trace contextRef="#ctx0" brushRef="#br0" timeOffset="6119.7932">9805 1549 611,'0'0'178,"0"0"-167,0 0 10,0 0-21,0 0 0,0 0 8,68-1-4,-34 1-4,2-2 0,5 0-6,0-5 4,4 1-47,0-3-126,-2-4-146</inkml:trace>
  <inkml:trace contextRef="#ctx0" brushRef="#br0" timeOffset="6636.1897">10540 1108 535,'0'0'138,"0"0"-138,0 0-6,0 0 6,-1 92 33,-1-54-18,1-2 23,1 2-33,0-1-2,0-2 11,0-4-10,0-4-4,0-2 0,0-6-21,0-1 11,0-3-63,4-4-10,1-7 59,2-4-200</inkml:trace>
  <inkml:trace contextRef="#ctx0" brushRef="#br0" timeOffset="6894.9092">10556 1122 574,'0'0'5,"0"0"-8,41-77 6,-19 55-2,0 5 18,0 3-15,-3 7 15,-1 1 4,4 4-22,-1 2 8,4 0-9,-2 0 1,1 0-14,-4 5 13,-3 5-62,-4 6-54,-8 2-113</inkml:trace>
  <inkml:trace contextRef="#ctx0" brushRef="#br0" timeOffset="7159.0038">10594 1305 376,'0'0'91,"0"0"-45,0 0 13,0 0-16,80 0-33,-54 0 29,2 0-34,1-3-2,-3 2 4,-6 1-7,-8 0-6,-6 4-44,-6 9-95,0-1-96</inkml:trace>
  <inkml:trace contextRef="#ctx0" brushRef="#br0" timeOffset="7385.8434">10558 1531 201,'0'0'66,"0"0"7,0 0 28,0 0-28,0 0-40,105 20-11,-76-20 12,1 0-23,3 0-2,0 0-8,3 0-1,1 0 0,0 0-8,-1 0-87,-3-5-150</inkml:trace>
  <inkml:trace contextRef="#ctx0" brushRef="#br0" timeOffset="8023.0139">11467 1062 542,'0'0'11,"0"0"-3,0 0 26,0 0-15,-45-83-10,24 72 14,-6 7-23,-1 4 0,-3 0 3,-2 10-2,3 10 13,9-1-12,3 1-1,6 4-1,5 2-1,5 4-2,2-1 3,0 0 0,18 0 3,7-2 1,5-1 3,0-1 2,1-1-9,-2 2 0,-10-2 0,2-1 7,-9-2-8,-2 0 4,-5 0 10,-5-3 6,0 1-12,-3 0 16,-15-1-5,-9-3-9,-4 2 11,-8-6-20,-6 1 0,-4-3-1,-3-6-94,2-3-88</inkml:trace>
  <inkml:trace contextRef="#ctx0" brushRef="#br0" timeOffset="9795.9882">5226 1970 266,'0'0'34,"0"0"-19,0 0 25,0 0 2,0 0-38,0 0 27,52 2-7,-40 0-2,0 1 13,4 0-23,-2 0 2,2 0 5,2-1-18,3-2 14,6 0-9,7 0 24,5 0 13,7 0-38,2 0 0,4-4-1,-1 0 0,-5-1-6,2 4 2,-8-2 0,2 2 1,-2 1-1,-1-5 0,3 3 2,-1-1 4,1 0-6,3 0 0,1-1 1,-2-1-5,-1 0 7,-1 4-3,4-2 3,5 2 2,7-2-6,3 0 1,8-2 0,2 0 0,8 3 0,6-4 0,3-2 0,-1 1 1,-5 1-2,-5-1 0,-3 4 1,-4 0-6,-3 2 9,-6 1-3,-4-1 4,1-1 4,-3 2-8,0-3 0,2 1 3,-6 2-3,-2-1 0,0-1 0,-7 2 4,0 0-4,4 0 0,-1 0-3,1 0 6,2 0-3,4 0 19,-3 0-16,1 0 2,2 0 0,1 0-5,3 0 5,2 0-3,6 0-2,-1 0 0,2 0-2,2 0 2,-1 0 1,1 0 11,-1 0-12,-2 0-2,-1 0 2,-2 0 0,7 0 7,1 0-5,4 0-2,3 0 0,-4 0-4,-2 0 9,-3 0-5,2 0 0,-1 0 0,-5 0-1,3 0 1,-5 0 0,-3 0 3,0 0 1,-3 0-8,1 0 1,-1 0 3,0 0-3,0 3 7,0-1-1,1 3-1,5-1 2,7 0-4,2 3 0,4-6-2,-3 1-6,5-2 11,2 0-3,-2 1 2,3 1-2,-1-2-4,1 1 3,-2-1 1,2 0 0,-2 0 8,-3 0-8,1 0 0,-2 0 6,4 0-9,-5-1 3,-6-2-3,-11 1-1,-14 2 4,-13 0 0,-11 0 10,-11 0-6,-4 0-8,-2 0-9,-2 0-50,-17 0-5,-13 0-219</inkml:trace>
  <inkml:trace contextRef="#ctx0" brushRef="#br0" timeOffset="12277.0282">2478 2967 161,'0'0'294,"0"0"-223,0 0-21,0 0-16,0 0 12,0 0-38,0 0 1,0 12-9,0 12 1,0 7 4,0 3 12,0-1-12,0 2-5,0-1 0,0 1 11,0 4-19,0 0 8,0 2-2,0-2 0,0-1-70,0-3 48,0-7-60,0-6-73</inkml:trace>
  <inkml:trace contextRef="#ctx0" brushRef="#br0" timeOffset="13153.017">2463 2747 324,'0'0'95,"0"0"0,0 0-26,0 0-29,0 0-24,0 0-2,-94-8 17,73 8-25,3 10 3,-4 4-7,-4 5 5,1 5-7,-2 7 0,0 8 2,2 10-2,-2 8 0,3 6 2,5 2-2,8 0 6,1 0-6,5-2 0,-2-6 0,4-4 0,3-8 0,0-6 1,9-4-6,9-6-2,10-4 3,5-2 4,3-4-10,10-1 5,-1-5 5,4-3 0,3-7 16,-4-3-5,1 0-4,2-9 5,-2-8-9,-7 1-3,1-2 3,-7-1-2,-6 1 5,-8-1-3,-1-2 7,-5-5-7,-2-3 11,1 1-15,-5-5 1,-4 1 0,-4-6 26,1-2-9,-3-4 0,0-2-16,0 0 4,-3 0-7,-3-4 2,-3-3 0,-6 2 0,0 3 0,-1 7 0,-11 5-1,3 9-13,-12 6-9,-3 5 12,-1 3-5,1 8 5,1 2 4,2 3-26,4 0 13,4 0-80,3 3-32,2 7-120</inkml:trace>
  <inkml:trace contextRef="#ctx0" brushRef="#br0" timeOffset="14131.7784">3980 2797 50,'0'0'461,"0"0"-419,0 0-36,0 0 21,0 0-24,0 0 1,27 0-5,0 0 1,6-1 0,4-1 12,12-1-8,3-2 8,4 3-1,5 0-8,-6 1-2,-1 1-1,-14 0-28,-7 0 15,-5 0-19,-13 0-87,-9 0-63</inkml:trace>
  <inkml:trace contextRef="#ctx0" brushRef="#br0" timeOffset="14442.4067">4262 2785 355,'0'0'137,"0"0"-137,0 0-9,0 0 9,-1 86 55,9-50-13,0-3-21,-2 0 21,2-3-21,-7-2-15,-1-4 4,0-3 0,0-1-10,0-1 0,0-3-25,0 0-29,-1-5-49,1-4-2,0-4-80</inkml:trace>
  <inkml:trace contextRef="#ctx0" brushRef="#br0" timeOffset="24757.414">4932 2850 349,'0'0'84,"0"0"-38,0 0 7,0 0 3,0 0-14,0 0-42,0 0 0,3 44 11,0-15-4,3 6 7,1-1-14,-1-3 2,0-1 1,-1-5 2,-2-2-5,4-3 0,-4-5-35,0-2 0,-3-4-68,0-2-117</inkml:trace>
  <inkml:trace contextRef="#ctx0" brushRef="#br0" timeOffset="25041.0187">5004 2742 441,'0'0'45,"0"0"-38,0 0 1,0 0-3,0 0 0,0 0-5,96-29 0,-79 29-2,1 0 2,-5 0 0,2 0-3,-4 9-16,-4-2-129,-2 4-59</inkml:trace>
  <inkml:trace contextRef="#ctx0" brushRef="#br0" timeOffset="25301.0524">4962 2957 458,'0'0'66,"0"0"-59,0 0 0,0 0-1,0 0 4,0 0 8,92 0-9,-63 0 3,-4 0-12,-3 0 0,-5 0 0,-8 4-66,-9 2-154</inkml:trace>
  <inkml:trace contextRef="#ctx0" brushRef="#br0" timeOffset="25522.0714">4998 3152 242,'0'0'34,"0"0"21,0 0 18,0 0-23,95 11-17,-63-11-12,-1-2-2,-1-4-19,-2-1 8,-3-1-18,-2-1-40,-5 0-157</inkml:trace>
  <inkml:trace contextRef="#ctx0" brushRef="#br0" timeOffset="26238.0324">5432 2796 539,'0'0'57,"0"0"-29,0 0 20,0 0-42,0 0-6,0 0-30,7 46 30,2-12 46,-4 2-14,1-2-18,-5-2 10,4-2-17,-1-3-7,0-6 0,1-1 5,-2-5-6,-3-3 1,0-3-18,0-4 14,0 0-24,0-5-12,0 0-11,0-3 25,0-15-64,0-7 37,0-6 50,0-1-3,0-3 6,0 3 0,0 2 6,0 0 14,0 4 26,0 1 11,0 4-8,0 6 42,-3 2-67,3 8 18,-3 2-20,3 3-17,0 0-10,12 13 0,9 14 5,4 8-7,-1 1 17,-3-2-10,6-2 0,-2-5 1,0-1-1,0-3 0,0-4 6,0-2-2,-1-6 0,0-4-4,-8-3 0,-1-4 3,-1 0-3,-2-13 2,-2-13 3,-1-4 9,-3-3-5,-6-2-8,0 4-1,0-3 10,0 3 0,-9 3-10,1 6 0,-2 4-2,3 4-12,1 6-14,4 2-62,2 1-148</inkml:trace>
  <inkml:trace contextRef="#ctx0" brushRef="#br0" timeOffset="26737.0381">6209 2726 419,'0'0'50,"0"0"20,0 0-16,0 0 3,0 0-12,-97-45-19,78 45-2,-1 2-23,4 9-1,1 8 0,9 2-14,3 5 13,3 0-6,0 2 2,14-3-4,6-1 9,4-3-2,1 0 0,5-1-2,0-2 4,-1 1 0,-1-3 5,-3-1-5,-4-5 0,-9 1 0,-2-2-1,-8 0 5,-1 0-4,-1 2 0,-7 0 14,-12 3 33,-11-2-34,-3-2-10,5-3-3,-2-1-3,3-3-85,5-3-76</inkml:trace>
  <inkml:trace contextRef="#ctx0" brushRef="#br0" timeOffset="27259.0375">6448 2776 465,'0'0'102,"0"0"-47,0 0 11,0 0-44,0 0 5,0 0-27,-87 33 9,77 2-16,5 4 7,5 3 0,0-3-3,8-4-1,13-6-1,4-5 5,3-5 0,2-2-5,0-6 5,-2-6 0,-2-3 18,1-2-14,-5-3 14,6-12-5,-2-6-9,-1-8 3,-7-1-4,0-5-1,-9 3 7,-8-1-9,-1 1 0,0-2 0,-10 1-63,-11 3-19,-1 1-144</inkml:trace>
  <inkml:trace contextRef="#ctx0" brushRef="#br0" timeOffset="27855.6141">6848 2749 43,'0'0'547,"0"0"-488,0 0-58,0 0 27,0 0 5,0 113-2,3-75 3,5-4-26,0-1-1,0 0-7,-2-4 2,-2-2 5,0-2-7,1-5 0,1-2 3,1-6-3,-2-4-7,2-4-25,-1-2-47,2-2-19,-2 0-56,1-12-76</inkml:trace>
  <inkml:trace contextRef="#ctx0" brushRef="#br0" timeOffset="28274.0506">6898 2737 567,'0'0'42,"0"0"-15,5-87 11,8 68-26,-2 7 24,1 9-18,4 2-13,6 1 7,4 6-12,5 14 1,1 8 9,-6 6-6,-6 2 1,-8-1-5,-12 1-1,0-1-11,-18-3 4,-12-4-24,-5-5 18,4-7-10,4-6 24,8-4-2,8-5 5,7-1 10,2 1 21,2-1-15,0 0 11,5 3-30,15-1-3,8 0 1,10 1 2,1-2 9,2 5-9,-1 2 4,3 1-4,-1 1 7,-3 2-7,-4 2 0,-9 1-5,-4 0-26,-7 0-101,-6-3-134</inkml:trace>
  <inkml:trace contextRef="#ctx0" brushRef="#br0" timeOffset="28952.9889">8711 2669 385,'0'0'84,"0"0"-84,0 0 0,0 81 29,0-39 8,0 1 5,0-4-1,0-6-29,0-3 4,3-3-13,-3-3 1,3-2-2,2-3 1,-1-6-3,2 2 0,-2-5-3,1-6-94,-1-4-42</inkml:trace>
  <inkml:trace contextRef="#ctx0" brushRef="#br0" timeOffset="29269.0368">8751 2657 453,'0'0'26,"0"0"4,0 0 42,38-86-36,-25 77 9,-1 3-19,6 6-20,0 0 15,6 0-17,-2 18-2,0 6 9,-5 5-11,-8 3 0,-2 2-2,-7-3 8,0-2-12,-10-1 6,-8-6 0,-6-2-5,0-2 5,-4-5-4,3-1-7,2-4-57,4-6-60,5-2-199</inkml:trace>
  <inkml:trace contextRef="#ctx0" brushRef="#br0" timeOffset="29654.9167">9190 2662 539,'0'0'103,"0"0"-29,0 0-41,0 0-30,0 0-2,0 0-1,-12 101 8,12-68-8,0 1 0,0-1-1,0-4 6,0-3-1,-3-3-4,0-2 0,0 0-4,-2-4 10,1-3-12,0-5-21,2-3-34,2-4-46,0-2-99</inkml:trace>
  <inkml:trace contextRef="#ctx0" brushRef="#br0" timeOffset="30121.4984">9145 2590 508,'0'0'40,"0"0"1,0 0 16,27-83-21,-12 72-30,7 5 3,5 6 1,3 0-3,7 13 10,-4 10-12,-6 4 6,0 5-11,-17 2 9,-8 1-15,-2 1 6,-20-2-19,-11-6 6,-9-4-19,7-8 16,0-2 3,5-6-2,13-4 11,5-4-25,5 0 17,4 0 10,1 0 2,0 0 7,0 0-7,10 5-10,14 4 10,7 0-5,8 6 5,-2-2 3,2 4 3,-5 1 18,-2-3 38,-2 0-44,-5 0-7,-4-2-11,-8 1 0,-1-2-2,-5-3 2,-5-1-38,4-3-18,-1-4-64,1-1-109</inkml:trace>
  <inkml:trace contextRef="#ctx0" brushRef="#br0" timeOffset="30557.025">9829 2626 317,'0'0'54,"0"0"-29,0 0 25,0 0-40,0 0-10,-96 18 0,81 16 22,2 7 7,4 3-10,4 0 6,4-3-22,1-5 11,0-7-14,6-6 1,6-7 24,4-6-8,1 0 4,2-6 6,0-4-16,4 0 9,2-3-10,0-15-4,2-4 13,-2-7-13,-2-4 0,-5 0-6,-6 0-1,-5 1-8,-7 2 1,0 6-16,-10 1-1,-8 2-39,-3 6 9,2 2-105</inkml:trace>
  <inkml:trace contextRef="#ctx0" brushRef="#br0" timeOffset="31124.0322">10343 2591 539,'0'0'156,"0"0"-105,0 0-51,0 0-15,0 0 5,-4 105 10,4-59 26,0-3-20,0-4-3,0-4 5,0-2 3,0-6-10,0-2-1,0-4 0,0-3-4,0-4-21,0-6-72,0-5-72,0-3-242</inkml:trace>
  <inkml:trace contextRef="#ctx0" brushRef="#br0" timeOffset="31474.0385">10270 2605 493,'0'0'223,"0"0"-223,0 0-26,0 0 26,95-50-3,-69 50-6,4 14 6,3 12-6,-2 10 9,-1 6 8,0 2 0,-5 2 9,-3-4-5,-5-3-6,-5-6-6,-3-6 9,-5-3-2,-4-3 23,0-5-17,-3 1-2,-19-5 18,-5-1-23,-5-6-6,1-5 0,0 0-19,-2 0 16,-1-5-32,1-6-46,-1 0-67</inkml:trace>
  <inkml:trace contextRef="#ctx0" brushRef="#br0" timeOffset="32203.0835">10724 2652 49,'0'0'505,"0"0"-441,0 0 11,0 0-38,0 0-36,0 0-2,-6 2-10,6 17 9,7 9-5,2 6 13,0 4-6,2-1 1,-2 1 5,2-2-8,1-2 2,2-4 0,1-3 9,-1-6-9,5-4 0,0-6-4,-1-4 7,3-6-3,1-1 0,0 0 5,-1-9 5,2-9 0,-3-6-4,2-5 12,0-4-10,0-5-10,-4 1 2,-3 0 0,-6 3 5,-7 6-5,-2-1-4,0 5 0,0 4-78,0 3-72,-3 3-230</inkml:trace>
  <inkml:trace contextRef="#ctx0" brushRef="#br0" timeOffset="32741.4784">11611 2592 429,'0'0'50,"0"0"18,0 0-62,0 0 4,0 0 10,-114 29-16,75 2 24,1 6-23,5 3 9,5 1-5,6-1-7,7 0 1,3-4-3,8-3 0,4-4-6,0-2 8,9-5-2,14-4 46,10-2-25,12-6 6,7-7-13,8-3-9,4 0-10,-3-10-13,-1-6-74,-2-6-62</inkml:trace>
  <inkml:trace contextRef="#ctx0" brushRef="#br0" timeOffset="33129.4399">11975 2534 372,'0'0'2,"0"0"8,0 0 8,0 0 7,80 3 17,-49-2 11,4 0-5,1-1-21,2 0-20,-2 0 6,-2 0-12,-3 0 1,-2 0-2,-6 0-51,-9 0-77,1 0-121</inkml:trace>
  <inkml:trace contextRef="#ctx0" brushRef="#br0" timeOffset="33389.4548">12151 2621 422,'0'0'13,"0"0"0,0 0 25,-4 101-17,4-71 10,0 0-16,0-2 25,0 0 1,0-3-36,0-2-1,0-1 10,-1-2-12,-1-2 3,-2 0-5,1-6-36,-2-3-92,2-6-159</inkml:trace>
  <inkml:trace contextRef="#ctx0" brushRef="#br0" timeOffset="34241.049">13705 2556 342,'0'0'7,"0"0"-6,-57 77 23,42-41 11,2-1-11,2 0 19,9-3-21,2-3 4,0-3 1,2-4-17,15-2-5,3-4 4,6-3-4,5-5 25,5-6-17,6-2-1,4 0 15,0-6-19,-4-8-7,-3-4 0,-6-1 14,-8-3-12,-6 0-3,-10-2 9,-7 0 6,-2-2-13,-3 1-4,-18-2-2,-4 1-33,-7 1 5,-2 2-27,1 5-25,2 6-16,4 5-51,9 7-53</inkml:trace>
  <inkml:trace contextRef="#ctx0" brushRef="#br0" timeOffset="34622.0378">14303 2525 500,'0'0'141,"0"0"-117,0 0-24,0 0-1,-9 78 1,3-39 17,3 2 21,3-3-11,0-6-16,0 1 4,0-5-6,0-3-14,1-2 5,2-5 0,-3-3-4,0-3-27,0-4-37,0-7-32,3-1-175</inkml:trace>
  <inkml:trace contextRef="#ctx0" brushRef="#br0" timeOffset="34875.0225">14269 2479 628,'0'0'13,"0"0"-12,0 0-1,0 0 0,0 0 15,82-52-13,-47 50 2,0 2 8,-1 0-9,-1 0 0,-6 0-3,-2 0-3,-6 0 0,-5 11-54,-8 3-86,-6 2-112</inkml:trace>
  <inkml:trace contextRef="#ctx0" brushRef="#br0" timeOffset="35088.0084">14263 2703 266,'0'0'8,"0"0"37,0 0 2,108 8-22,-64-8 21,2 0-22,-4 0 10,-3-1-17,-5-4-16,-3 3 7,-4 0-8,-3-1-38,-6 3-109,-9-2-189</inkml:trace>
  <inkml:trace contextRef="#ctx0" brushRef="#br0" timeOffset="36390.9263">16105 2407 364,'0'0'129,"0"0"-100,0 0-3,0 0-19,0 0 4,0 0-7,-89 62 2,75-28 17,2 4-11,2-2-5,2-1 5,5-3-11,3-7-2,0-1-11,6-4 12,12-5 9,8-1-8,-1-4 22,2-5 7,1-5-29,0 0 11,2-2-11,-2-11 4,-2-4 3,-2-3-8,-5 1 0,-7-4 10,-4 1-3,-4-4-7,-4-2 1,0-3 10,0-2-11,0 0 0,-9 1-4,-3 7-2,-7 6-46,-6 5-15,-5 9-48,-3 5-150</inkml:trace>
  <inkml:trace contextRef="#ctx0" brushRef="#br0" timeOffset="37031.0508">16505 2446 545,'0'0'85,"0"0"-51,0 0-31,0 0-6,0 0-24,0 0 27,7 75 21,-2-37-4,-3-2 7,1 0-2,2-2-19,-2-3 10,0-1-13,-1-4 0,-1-2 3,-1-1-1,0-2-2,2-2 0,2-4-32,2-4-39,4-5-12,-2-6-136</inkml:trace>
  <inkml:trace contextRef="#ctx0" brushRef="#br0" timeOffset="37374.5124">16529 2432 600,'0'0'29,"0"0"-26,0 0 4,6-91 13,6 76 10,2 6-7,3 3-18,4 4 0,3 2-10,1 0 4,-1 18-1,0 7-1,-2 5-7,-5 3 10,-4-2 0,-7 2-7,-4-2 5,-2-6-30,-5-2 14,-16-4 13,-5-4 5,-6-1-7,1-2 7,3-6-10,6-1-13,5-4-91,3-1-182</inkml:trace>
  <inkml:trace contextRef="#ctx0" brushRef="#br0" timeOffset="37785.7259">17006 2454 454,'0'0'92,"0"0"-44,0 0-48,0 0-1,0 0-11,0 0 12,-3 95 29,0-61 18,0 1-29,-1-3 1,-1-4-12,1-1 0,0 0 1,0-2-5,1-1-3,-1-3 0,1-5-8,0-2-28,1-5-23,2-5-52,0-4-112</inkml:trace>
  <inkml:trace contextRef="#ctx0" brushRef="#br0" timeOffset="38026.3105">16955 2432 555,'0'0'14,"0"0"-8,0 0 1,66-82-7,-45 72 6,1 4 0,2 2 28,-2 4-7,4 0-20,1 0-4,4 0 6,2 2-9,-1 4 0,-4 1-63,-7 3-89</inkml:trace>
  <inkml:trace contextRef="#ctx0" brushRef="#br0" timeOffset="38247.0476">17027 2590 366,'0'0'23,"0"0"-8,0 0 27,0 0-6,100 1-29,-69-1 6,1 0-13,-4 0 3,-3 0-1,-4 0-2,-7 0-49,-8 0-157</inkml:trace>
  <inkml:trace contextRef="#ctx0" brushRef="#br0" timeOffset="38454.046">17018 2817 462,'0'0'53,"0"0"-53,0 0 0,0 0 33,0 0 1,97 7 18,-55-7-47,2-1 5,4-7-9,0 0 7,-5 3-16,-2-5-46,-7 2-136</inkml:trace>
  <inkml:trace contextRef="#ctx0" brushRef="#br0" timeOffset="38915.0486">17616 2397 639,'0'0'11,"0"0"-11,0 0 0,0 92 15,0-58 12,0 1-18,0-2 11,2-1-20,-1-4 0,-1-2 11,0-2-11,0-3 2,0-3-2,0 0-62,0-5 41,0-3-30,0-6-81,2-4-42</inkml:trace>
  <inkml:trace contextRef="#ctx0" brushRef="#br0" timeOffset="39396.0312">17675 2435 389,'0'0'30,"0"0"-29,0-90 34,4 64 24,5 2 9,1 4 0,4 5-8,4 4-54,4 5 9,5 6-15,1 0 3,1 3-7,-4 15 4,-1 3 0,-7 3-6,-6 1 13,-3 2-9,-8-4 2,0 3-10,0 0 0,-18-2-26,-5-2 23,-4-1-19,-1-6-15,3-5 19,4-1 27,11-8-2,3 0 3,7-1 7,0 0 18,0 0 12,0 0-31,7 5-6,6 4-11,8 8 9,1 0-5,3 2 14,4 1-5,-2-2 28,1 0-20,1-2 2,-1 0-10,-1 0 3,-3-1 1,-2-1-2,-1-4 1,-2-2-5,-5-1-80,-4-5-58,-7-2-144</inkml:trace>
  <inkml:trace contextRef="#ctx0" brushRef="#br0" timeOffset="39973.0577">18314 2309 281,'0'0'34,"0"0"51,0 0 4,0 0-56,0 0-23,0 0 19,0 0 24,7 106-11,-7-63-16,-5 1-14,-5-2 18,-1-3-18,2-7 0,2-3-10,0-5 4,0-3-8,3-2 2,-2-5-28,-3-2 25,5-3-24,1-3 16,0-3-18,3-3-52,0 0 33,0 0-11,0-10-158,4-8 108</inkml:trace>
  <inkml:trace contextRef="#ctx0" brushRef="#br0" timeOffset="40279.0363">18380 2356 362,'0'0'101,"0"0"18,32-78-46,-17 57-24,2 6-15,3 1-31,-4 7-3,2 7 1,-1 0 4,-1 8-10,2 22 10,3 4-4,-4 10 24,-4 1-20,-4 1 21,-3 0-1,-1-6-23,-3-2-2,-1-7 3,-1-2 8,0-4-13,0-2 2,0-3 0,0-2 0,0-3-6,0-4-14,-3-4-14,-1-3-67,0-4-81,1 0-164</inkml:trace>
  <inkml:trace contextRef="#ctx0" brushRef="#br0" timeOffset="40486.0666">18400 2539 599,'0'0'0,"0"0"-4,0 0 4,92-14 0,-65 12 4,0-1-10,1 1 3,-1 1 0,-2 0-92,-2-2-187</inkml:trace>
  <inkml:trace contextRef="#ctx0" brushRef="#br0" timeOffset="41164.0645">18876 2323 494,'0'0'103,"0"0"-90,0 0-1,0 0-5,84-3 5,-52 0-8,4 2 0,3 1 32,0 0-19,-1 0-17,-1 0 9,-4 0-8,-1 0-2,-6 0-17,-6 0-74,-7 0-28,-7 0-143</inkml:trace>
  <inkml:trace contextRef="#ctx0" brushRef="#br0" timeOffset="41439.0568">19126 2302 229,'0'0'216,"0"0"-187,0 0-29,0 0 0,0 0 74,-1 78-41,-1-44 24,1-2-29,-2 3-9,0-3-5,0-4-5,1 0-9,0-2 0,2-2 2,0-1-6,0-2 2,0-4-51,0-5 10,4-3-51,5-6-82</inkml:trace>
  <inkml:trace contextRef="#ctx0" brushRef="#br0" timeOffset="41962.045">19610 2356 117,'0'0'385,"0"0"-315,0 0 38,0 0-64,0 0-26,0 0 0,-87-9-18,63 41-2,2 5-3,2 5 7,3 2-7,11-3 1,3-5 4,3-4 2,0-9-2,10-2 0,9-5-3,4-4 6,2-3-4,4-5 1,4-4 0,5 0-1,2-3 3,1-12-2,-5-3 5,-4-5 4,-9-3-9,-4-3 0,-5-3 13,-7 0-11,-4 1 1,-3 2-2,0 1 12,0 2-13,-10 5-27,-4 1-37,-2 10-56,-1 1-87</inkml:trace>
  <inkml:trace contextRef="#ctx0" brushRef="#br0" timeOffset="42431.0706">20147 2250 343,'0'0'63,"0"0"-63,0 0 0,0 0 17,0 108 65,0-71-35,-5 3 2,-1-4-7,0 0-18,-1-2 10,3-4-18,-3-1 6,6-5-15,-4-3 1,2-4-7,0-4-1,0-4-3,-1-1-7,3-4-60,1-1-51,-2-3-61</inkml:trace>
  <inkml:trace contextRef="#ctx0" brushRef="#br0" timeOffset="42968.6432">20178 2237 317,'0'0'55,"0"0"-26,39-81 32,-30 64 9,0 8 15,-2 4-54,5 3 17,2 2-41,3 0-3,5 2-8,1 12 7,0 12-3,-5 1 0,-5 6 3,-6 2-3,-3-4 0,-4 1-2,-4-5-9,-16 0 7,-9-3-4,-6-3 4,0-3-51,5-5 10,9-5 4,8-5-18,7-1 15,3-2 28,3 0 16,0 0 0,0 0-24,4 0 24,6 0 1,1 2 4,4 11 23,2 3 1,4 4 24,1 0 2,0-2-18,2-2-16,-4 1-4,0-4-9,-4-2 9,-3-2-15,-3-1-2,-4-3 9,1-2-5,-5 4-4,-2-3 0,0 2-68,0 2 20,0-2-112</inkml:trace>
  <inkml:trace contextRef="#ctx0" brushRef="#br0" timeOffset="43762.0525">21075 2161 371,'0'0'75,"0"0"-5,0 0-18,0 0-2,0 0-26,0 0 19,-88-31-34,71 31-2,1 11-14,2 5 5,2 7-3,2 4-2,3 5-4,2-1 11,5 1 0,0 0 1,2-3-1,11 0 2,6 0-1,2 0 15,3-1-10,2 2-5,-1-3 10,0-1-7,-1-5-3,-4-3-1,-3-2 0,-6-2 4,-5-3-1,-4-1-1,-2-2 6,-2-1-7,-19-1 58,-12 0-29,-7-1-28,-3-4-2,-1-1-10,6 0-62,2 0-67,3 0-273</inkml:trace>
  <inkml:trace contextRef="#ctx0" brushRef="#br0" timeOffset="46736.0422">23143 2446 360,'0'0'36,"0"0"21,0 0 10,0 0-31,0 0 0,0 0-35,-81-14-1,65 30 2,-2 8 5,-3 7-6,0 4 0,0-2 10,2 2-13,3-7 2,6 0 0,6-6-4,2-2 4,2-3-3,0-4 3,8-2-12,8-7 12,4-3-4,7-1 1,2 0-2,3-11 4,-2-4-8,-1-5 5,-5-1-1,-3-2 3,-6-1 4,-6 3 7,0 1 12,-5 5-17,-2 6 14,-2 4 9,0 1 4,0 4 12,0 0-28,0 0-15,0 14-20,1 4 18,2 0 2,3-1 0,3-2 0,-1 0 0,4-2 0,4-1-5,1-4 0,6-2 5,3-6 0,0 0-3,1 0 8,1 0-10,-2-11 5,3-4 0,-3-2 4,-3 1-4,-8-4 0,-5 2 3,-6-3 3,-4-3-6,0 2 0,0-1 1,-6 4 6,-8-1-7,3 5 0,-2 1 20,4 6-15,1 0-9,2 5 4,2 0 0,1 1-4,3 2 4,0 0-4,0 0 3,0 0-35,6 0 23,6 6 11,7 2-4,2-1 4,1 3 2,5-3 0,0 2 1,-2 0 1,-3 2-2,-3 0 0,-4 3 0,-3 3-2,-2 1 2,-5 3 0,-1 2-4,2-2 9,-2-1-5,1 0 0,1-3-1,2-1 0,-3-1 1,4-3 0,2-2-3,4-3 8,3-4-5,1-3 20,6 0-9,4 0 4,0-3-14,6-11 3,-4-1 4,0-6-7,-4-2 0,-6-3 6,-1-3 0,-10 0-6,-5 1 1,-5 3 4,0 4 15,-2 6 10,-10 7 8,3 5 4,2 3-40,-1 0-3,2 21-14,2 8 12,-1 6-2,5-1 4,0-3 0,8-2-5,7-7 3,9-2-17,4-8-18,8-2-5,5-5-12,-2-3-109,-3-2-146</inkml:trace>
  <inkml:trace contextRef="#ctx0" brushRef="#br0" timeOffset="48144.0423">25234 2195 383,'0'0'105,"0"0"-38,0 0 1,0 0-14,0 0 1,0 0-16,0 0-1,3-9-22,-3 9-8,0 4-8,0 17-13,0 11 13,0 5 17,0 4-14,0 1 12,0-2-11,0 0-1,0-2-3,0-2-1,0-4 1,0-5 0,0-3 2,0-3-2,5-3 0,2-2 0,4-2-2,2-5 4,1-1-2,5-5 0,2-3 3,6 0 0,0 0-2,2 0 2,3-11-3,2-1-12,2-2-16,2-1-25,-2-1-134,-1 0-192</inkml:trace>
  <inkml:trace contextRef="#ctx0" brushRef="#br0" timeOffset="48584.0827">25849 2208 595,'0'0'64,"0"0"-53,0 0-9,0 0-2,0 0 1,0 0-4,31 0 8,-5 0-5,1 0 5,2 0-4,4 0 15,2 0-16,0 0 2,-2-1-2,-4-2-32,-9 0-52,-6-1-71,-8 2-106</inkml:trace>
  <inkml:trace contextRef="#ctx0" brushRef="#br0" timeOffset="48854.2389">26007 2201 331,'0'0'29,"0"0"24,0 0-1,-22 89 35,13-55-67,6 0 24,0-3-18,0-1-18,1-3 9,-1 2-13,2-4-4,-1-2 14,1 0-11,-1-5 1,1-2 0,-2-2-4,0-3-9,-1-5-103,-2-5-183</inkml:trace>
  <inkml:trace contextRef="#ctx0" brushRef="#br0" timeOffset="49038.062">25807 2616 544,'0'0'220,"0"0"-213,0 0-7,0 0 0,0 0 7,0 0-6,88 11 0,-47-11 10,2 0-6,-2 0-10,6 0-5,-1 0-56,-4-11-98,-6 0-301</inkml:trace>
  <inkml:trace contextRef="#ctx0" brushRef="#br0" timeOffset="49629.0841">26611 2206 516,'0'0'169,"0"0"-152,0 0-17,0 0-1,0 0 1,-7 111 2,1-76 16,3 2-13,0-1 25,2-3-24,1 2 5,0-5 1,0-3-5,0-3-7,0-4 0,0-3-12,0-2 12,0-5-47,0-4-16,0-3-33,4-3-161</inkml:trace>
  <inkml:trace contextRef="#ctx0" brushRef="#br0" timeOffset="50124.053">26676 2154 387,'0'0'68,"0"0"-18,0 0-39,0 0-9,0 0-2,0 0 22,32 83 34,-20-47-34,2 2-9,2-4-5,2 1-5,3 0-1,1-5-2,4-1 0,2-6 4,2-2-2,0-4 1,-2-3-3,-3-5 5,-1-5-6,1 0 1,-12-4 0,-4 0 5,-1 0-5,-8-4 15,6-9 24,-3-2-25,2-5-2,-2-2 10,0-4-17,0-3 13,2-1-17,2-3 5,-1 0-6,-3-2 4,-2 6-6,-1 1 2,0 6 0,0 3-11,0 4 1,0 7-72,0 0-58,3 3-184</inkml:trace>
  <inkml:trace contextRef="#ctx0" brushRef="#br0" timeOffset="50486.0587">27369 2228 521,'0'0'55,"0"0"-31,0 0-15,0 0-9,0 0-2,0 0-22,0 56 24,-8-13 19,-2 4 18,1-3-12,-2-6-5,5-5-17,1-6 2,4-4-3,1-1-2,0-4-4,0-3-36,0-3-37,0-5 20,0-5-193</inkml:trace>
  <inkml:trace contextRef="#ctx0" brushRef="#br0" timeOffset="50780.0608">27459 2151 515,'0'0'14,"0"0"-7,0 0 1,0 0 49,0 0-44,0 0-5,49-13 15,-24 13-22,1 0 15,-3 0-16,-1 0 0,-2 0 2,3 0-2,-2 0-4,0 1-55,-5 1-80,-7 1-251</inkml:trace>
  <inkml:trace contextRef="#ctx0" brushRef="#br0" timeOffset="51062.636">27419 2391 385,'0'0'88,"0"0"-39,0 0-10,0 0-18,0 0-9,95 7-6,-71-4-10,0 0 4,-4 2 0,-3-4-1,-2 1 0,-6 0-99,-2 0-125</inkml:trace>
  <inkml:trace contextRef="#ctx0" brushRef="#br0" timeOffset="51311.07">27369 2650 113,'0'0'157,"0"0"-121,0 0 85,0 0-68,0 0 1,94 10-39,-63-10 18,-2 0-33,2 0 8,-1 0-5,-3 0-3,-3 0-33,-2 0-112,-4-8-254</inkml:trace>
  <inkml:trace contextRef="#ctx0" brushRef="#br0" timeOffset="51871.0594">28091 2169 689,'0'0'21,"0"0"-21,0 0-1,-32 101 1,18-59 0,1 2 2,1 3-1,0-7 3,1-1 2,2-4 2,2-4-9,-2-6 1,5-4-2,-1-3-9,2-4-25,0-7-61,1-3-90</inkml:trace>
  <inkml:trace contextRef="#ctx0" brushRef="#br0" timeOffset="52252.3172">28253 2109 334,'0'0'168,"0"0"-43,0 0-35,0 0-6,0 0-47,0 0-29,8-12-8,-2 27-7,3 12 6,5 11-6,-4 4 14,-2 3-6,-2 2-1,-5-2 0,-1-1-2,0-2 7,2 0-1,3-8-3,0-3-1,3-4-1,-2-6 0,1-2-33,0-4 26,1-4-63,-2-3-19,-6-6-61,0-2-80</inkml:trace>
  <inkml:trace contextRef="#ctx0" brushRef="#br0" timeOffset="52508.8296">28112 2430 250,'0'0'272,"0"0"-238,0 0-18,0 0-1,0 0 23,0 0-24,102 7-12,-72-5 8,-1-2-6,3 1-6,-2-1 2,-4 0-133,1-3-330</inkml:trace>
  <inkml:trace contextRef="#ctx0" brushRef="#br0" timeOffset="52845.0796">28703 2207 73,'0'0'70,"0"0"58,0 0-29,-9 112-6,-6-76-24,2-3-32,0-2 4,3 1-37,3-5 12,2-3-16,4 0 0,-1-4 12,2-5-12,0-2 0,0-5 0,0-5-18,0-1-75,0-2-106,5 0 9</inkml:trace>
  <inkml:trace contextRef="#ctx0" brushRef="#br0" timeOffset="53410.0609">28708 2203 338,'0'0'124,"0"0"-9,0 0 0,0 0-38,16-85-26,-12 69-19,2-1-32,3 2 0,5 0 0,1 5-5,2 2 1,0 3 4,4 4 0,0 1-3,-2 0 3,-1 0-2,-1 7 2,-4 11-21,-3 7 20,-3 0-10,-3 4-17,-4-3 26,0-4-50,0-2 23,-12-5 22,-5-4-24,-2 2 26,-2-5-10,0 2 15,0-4 2,8-2 3,6-4-5,4 0 7,3 2-2,0-2-4,0 1-1,0 7-8,0 2-2,3 8 10,11 7 1,0 0 2,1 5 5,-2 2-9,0-2 1,1-2 0,2 0 2,-1-6 2,3-1-1,-1-2-3,2-5-10,-1-2-6,1-2-28,-2-7-63,-8-3-80</inkml:trace>
  <inkml:trace contextRef="#ctx0" brushRef="#br0" timeOffset="53626.0544">29081 2655 796,'0'0'87,"0"0"-78,0 0-9,0 0-13,0 0 8,0 0-38,-2 0-10,2 0-89,0 0-168</inkml:trace>
  <inkml:trace contextRef="#ctx0" brushRef="#br0" timeOffset="59785.0114">5754 4502 455,'0'0'80,"0"0"-46,0 0 17,0 0-33,0 0 16,0 0-33,0 0-1,0 0 0,0 49 11,0-7 32,-5 9-3,-8 7-40,0 9 11,-7 0-9,1 0-2,1-4 9,2-6-7,4-7-1,-5-3-1,1-5-14,-3-5 9,-1-3-15,-2-5-16,1-4 26,3-5-53,0-7-13,9-7-9,6-6-99</inkml:trace>
  <inkml:trace contextRef="#ctx0" brushRef="#br0" timeOffset="60260.6252">5865 4415 345,'0'0'105,"0"0"-44,0 0-37,0 0-23,0 0 16,35 83 31,-17-29-17,6 3 17,0-1-29,1-3 11,-1 0-26,3-2-1,-3 0 9,-2-1 3,1-6 8,-1-2-14,-1-4-9,-6-2 10,3-1-7,-8-6-3,-2-3 0,-3-5 0,-3-5-29,-2-7-41,0-5-46,0-4-76</inkml:trace>
  <inkml:trace contextRef="#ctx0" brushRef="#br0" timeOffset="60512.0673">5785 4975 481,'0'0'58,"0"0"-55,0 0 2,85-21 13,-43 18-16,3 0 1,3 2-3,-5-1-9,-6 2-3,-7 0-156</inkml:trace>
  <inkml:trace contextRef="#ctx0" brushRef="#br0" timeOffset="61143.0831">7073 4647 623,'0'0'52,"0"0"-46,0 0-6,0 0 0,-54 103 29,24-57-18,-1-1 4,3-2 1,1-1-15,3-6-1,1-3 0,1-6-58,3-3 6,2-5-69,-2-6-99</inkml:trace>
  <inkml:trace contextRef="#ctx0" brushRef="#br0" timeOffset="61482.1016">6754 4734 512,'0'0'116,"0"0"-116,0 0-13,0 0 13,0 0 9,58 92 11,-37-57 14,4-2-9,2-3-18,0-3 6,3-3-10,0-1 2,-5-1-5,-1-2 0,-4-3-2,-3-3 2,-1-2-52,-1-6-36,2-4-176</inkml:trace>
  <inkml:trace contextRef="#ctx0" brushRef="#br0" timeOffset="62070.0601">6882 4450 449,'0'0'62,"-79"-2"-19,31 2 0,3 10-12,1 9-24,6 6 11,10 6 7,7 11-11,3 9-9,3 8 4,6 4-1,3 1 0,3 0-5,2-4 6,1-3-1,0-4-1,4-6 5,11-5-12,6-6 3,3-3-3,12-6 1,8-3-1,9-6 6,11-7-1,6-8 21,-1-3-22,-2-2 7,-6-16-6,-3-3-1,-6-5-4,-8-2 0,-7-4 0,-4-4 7,-6-3-4,-5-3 5,-1-3-4,-11-5 2,-5 0-6,-5-1 0,0 4 1,-12 5 7,-12 3-8,-3 5 0,-3-1 0,-1 5-15,0 6-12,-1 9-42,7 8-38,4 5-93</inkml:trace>
  <inkml:trace contextRef="#ctx0" brushRef="#br0" timeOffset="62561.0812">7735 4526 388,'0'0'27,"0"0"-26,0 0-1,0 0 0,0 0 47,0 0 49,18 113-37,-16-69-31,1 2 15,-2-2-24,-1 0 11,3 0-1,-1-5-2,-1-5-19,1-2-8,-2-5 4,0-2 3,0-4-6,0-5 2,0-3-3,0-5-40,0-3-30,0-5-68,0 0-127</inkml:trace>
  <inkml:trace contextRef="#ctx0" brushRef="#br0" timeOffset="63173.0083">7723 4552 551,'0'0'19,"0"0"-9,0 0 25,2-90-16,2 73-3,2 7 46,2-2-37,2 3 9,2 1-34,6 2 9,2 6-12,8 0 3,0 0 0,4 18 2,-3 8-2,-3 6 0,-4 0-6,-10 2-12,-4-1 12,-8-3 2,-2 0-14,-19-2 14,-7 0 2,-4-4 2,2-6 0,4-4 2,8-7-2,7-4 0,7-2-1,4-1-6,0 0 8,0 0-1,0 0 0,0 3-13,10 1-2,5 3 9,8 5 6,2 3 4,5 4-4,-2 3 1,2 0 4,-5 1 9,-5-2 10,-2 1 1,-6-2-13,-4-3 9,-6-1 1,-2 2-8,-8 1 22,-17 3-24,-9-1 7,-3-1-16,-2-2 3,3-6-1,3-3-5,2-5-13,1-4-9,0 0-62,2-6-142</inkml:trace>
  <inkml:trace contextRef="#ctx0" brushRef="#br0" timeOffset="66415.9157">8917 4089 534,'0'0'32,"0"0"41,0 0-26,0 0-4,0 0-20,0 0-23,-21-2 25,12 2-22,-3 11-3,2 11 9,-5 11 0,4 17-9,-1 16 0,1 20 10,-3 12-10,4 6 0,4 1 1,6-7 15,0-5-16,22-5 6,9-9 5,10-11-6,9-6-1,7-10-4,1-6 0,3-7-6,-1-9 6,1-9-39,-5-10-59,-7-7-109</inkml:trace>
  <inkml:trace contextRef="#ctx0" brushRef="#br0" timeOffset="80751.0961">9644 4271 396,'0'0'54,"0"0"-21,0 0-1,0 0-8,0 0 12,0 0-36,0 0 15,0 0-10,16-6 0,0 6-5,10 0 0,11 0 0,12-5 9,11 0 10,7-2-6,3-1 18,3 1-17,-1 0-3,0-1-11,-1 2 10,-5 0 12,-8 1-15,-1 2-6,-4 2 3,-2-1-3,-8 1-1,-10-2 0,-7 2-11,-9-1-1,-8 2-36,-4 0-20,-5 0-27,0 0-83,-2 0 9</inkml:trace>
  <inkml:trace contextRef="#ctx0" brushRef="#br0" timeOffset="81648.8631">9842 4263 326,'0'0'134,"0"0"-102,0 0-29,0 0-3,0 0 0,0 0 0,16 6 1,-1 1 5,2 3 4,3-1 14,4 0-6,2-2 11,5 1-18,3 0 18,4-3 1,-1 3-27,0-1 4,-1 2-7,-4 2 1,-6 0 0,-6 0 7,-7 5-8,-3-4 0,-7 0-9,-3 0 2,0 1 1,0 5 5,-14 2 1,-10 3 0,-5-1 8,-6 1 5,-1-2-9,0-3-7,0 0 3,3 0 0,2 0-6,4 0 6,3 0-3,2-3-3,4-1 5,2-3-2,5-3 3,1 0 0,-1-1-2,4 1 4,-2 0-2,3-1 2,-1-1 8,4 0 0,1-3-10,2-1 0,0 0-6,0 3 3,0 3 3,2-1 0,17 1 6,6-2-6,6-1 14,11-2-12,7-1 28,7-2-23,9 0 14,2 0 8,2 0-24,-3 0-5,-2-2 0,-6-3 6,-4 0-9,-11 2 3,-10 0 0,-12 3-5,-12-2-17,-6 2-8,0-1-22,1-2-9,-2 0-3,-1-1-24,-1-3-113</inkml:trace>
  <inkml:trace contextRef="#ctx0" brushRef="#br0" timeOffset="85474.0881">10194 5241 292,'0'0'114,"0"0"-105,0 0-5,0 0-4,0 0 9,0 0 0,0 5 15,0-5-17,0 0 30,0 0 32,6 0-50,4 0 17,-1 0-27,3-6-6,3-3 14,-3-3-15,-1 2-2,-3-3 6,-3 3-6,3 1 0,-5 5 0,-2 0 6,-1 4-6,0 0 5,0 0-1,0 0 1,0 0-5,0 2-21,0 11 14,0 5 8,3 0-1,0 0 0,1 1 0,1-4 4,-1-3-3,2 0 0,-1-3-1,1-3 0,3-3-14,0-3-47,0 0-53,1 0-117</inkml:trace>
  <inkml:trace contextRef="#ctx0" brushRef="#br0" timeOffset="85732.088">10339 4973 589,'0'0'91,"0"0"-86,0 0-3,0 0-1,0 0 1,0 0-4,0 11-4,-2-7-30,1 3-22,-5-3-72,3-1-211</inkml:trace>
  <inkml:trace contextRef="#ctx0" brushRef="#br0" timeOffset="88004.1119">11591 4347 419,'0'0'42,"0"0"2,0 0 28,0 0-8,0 0-11,0 0 6,0 0-41,-44-52 7,35 47-5,-3 5-19,-1 0 2,-2 0 2,-5 0-4,-2 5-2,0 11-2,-1 8 3,-1 8 5,2 7-2,0 8-6,8 1 3,0 2 0,6-5-5,2-6 5,6-4 0,0-7-4,6-6 0,9-2 4,0-5 0,3-2 0,1-6-4,5-4 4,3-3-4,4 0-2,2-15-40,0-1-29,-5-2-84,-4 1-168</inkml:trace>
  <inkml:trace contextRef="#ctx0" brushRef="#br0" timeOffset="88503.0876">11810 4757 343,'0'0'127,"0"0"-84,0 0 17,0 0-54,0 0 11,0 0-17,43-30 0,-31 16 6,-3 0-1,-3 1-5,-3-3 3,0 5 3,-3 2-6,0 1 2,0 8 17,0 0 38,0 0-43,0 3-14,0 15-29,0 5 25,0 3 4,0 1 0,0-3 7,0 0 5,0-3-11,1-3-1,4-3 2,1-3-2,1-1-39,1-5-30,1-6-119</inkml:trace>
  <inkml:trace contextRef="#ctx0" brushRef="#br0" timeOffset="88706.9307">11952 4486 769,'0'0'22,"0"0"-15,0 0-7,0 0-10,0 0-28,0 0-42,-20-15-89</inkml:trace>
  <inkml:trace contextRef="#ctx0" brushRef="#br0" timeOffset="91093.6141">12212 4060 463,'0'0'29,"0"0"-9,0 0 3,0 0 16,0 0 16,0 0-41,3-4 15,-3 4-13,0 0-10,2 0-12,2 18 0,6 10 6,0 14 29,2 9-17,-2 8 14,2 7-13,-3 2-12,-1 3 1,-1-2-2,2-1 6,-3-5 7,5-4 13,-1-4-14,0-3-5,2-4-1,3-5-12,-1-5 5,0-6-30,-6-5-34,-2-9-81,-4-8-154</inkml:trace>
  <inkml:trace contextRef="#ctx0" brushRef="#br0" timeOffset="91814.0882">12854 4281 378,'0'0'63,"0"0"-5,0 0-19,0 0 12,0 0 6,-84-34-48,62 40 1,-3 16-5,0 9-5,2 8 0,1 7-3,2 3 2,8-3 1,5-3 0,7-3-4,0-6 5,0-5-1,13-4 0,8-2-13,6-5 13,4-1 9,7-7 7,2-8 28,6-2-16,4-5-10,2-15-6,-2-2-9,-3-6 3,-7 2-6,-4-5 0,-11-3-8,-4-2 8,-9-5 0,-5 2-1,-7 0-1,0 4-2,-13 4 4,-12-1 0,-8 4-11,-1 2 6,-2 1-25,-2 5 2,5 5-48,4 6-56,5 9-76</inkml:trace>
  <inkml:trace contextRef="#ctx0" brushRef="#br0" timeOffset="92287.669">12857 4007 574,'0'0'47,"0"0"-41,0 0-6,0 0-2,0 0 2,0 0-10,0 41 10,0 1 29,7 9 8,1 8-6,-3 1-1,-1 5-22,-1 7 7,-3 0-11,0-1 12,0-6 19,0-10-26,0-6-9,0-4 6,0-6-3,0-6-6,0-5 2,0-5-28,0-6 7,0-5-43,0-11-36,2-1-120</inkml:trace>
  <inkml:trace contextRef="#ctx0" brushRef="#br0" timeOffset="92865.1689">13318 4765 220,'0'0'125,"0"0"-78,0 0 23,0 0-21,0 0-12,0 0-3,23-2-31,-14-9 14,2-2-8,0-1-7,-5 1 16,3 0-17,-6 3 10,-2 2 11,-1 4-7,0 3 14,0 1-6,0 0-17,0 4-6,0 14-19,-3 6 19,-3 1 2,2-3 3,1 1-9,3-4 4,0 1 0,0-4-6,3-1-15,9-3-8,-2-9-83,3-3-219</inkml:trace>
  <inkml:trace contextRef="#ctx0" brushRef="#br0" timeOffset="93084.1564">13469 4469 699,'0'0'0,"0"0"-76,0 0 0,0 0-5,0 0-124</inkml:trace>
  <inkml:trace contextRef="#ctx0" brushRef="#br0" timeOffset="93808.0907">13737 4185 509,'0'0'121,"0"0"-103,0 0-18,0 0-3,0 0-15,0 0 13,27 23-2,-3-13 6,3 1 2,7-1 9,2-1 0,7 0-4,5-3-1,-2 0-5,-3 1 4,-1 0-4,-6 0 0,-4 1 0,-6 0-4,-6-3 8,-10 3-4,-1-2 0,-2 1-8,-5 4 5,-2 1 1,0 7 2,-2 4 28,-12 6-16,-4 6 3,-6-1 18,-6 5-22,2-4 3,-5-2-14,0-1 0,2-3 0,-2-1 0,3-4-66,3-5-12,5-2-61,7-7-196</inkml:trace>
  <inkml:trace contextRef="#ctx0" brushRef="#br0" timeOffset="96852.4954">15437 4143 339,'0'0'168,"0"0"-115,0 0-4,0 0-10,0 0-3,0 0-10,0 0-18,-27 48 12,9-20 9,-3 3-20,-1 4 6,-1 2-15,-4-1 3,2 2-1,0-4 0,-1-2-2,5-2 0,1-4-33,2-7-31,1-4-42,1-6-68,8-5-198</inkml:trace>
  <inkml:trace contextRef="#ctx0" brushRef="#br0" timeOffset="97185.0798">15143 4216 402,'0'0'144,"0"0"-142,0 0-2,0 0-2,0 0 2,70 82 10,-45-49-7,0 2 18,0-4-15,0-1 5,-1-3-9,-1-2 2,-3-4-4,-1-5 0,-5-3-22,-1-3-43,-5-5-133</inkml:trace>
  <inkml:trace contextRef="#ctx0" brushRef="#br0" timeOffset="97770.4353">15344 4024 74,'0'0'355,"0"0"-290,-97-18-10,61 15-43,2 3 16,3 0 8,2 0-17,3 1 2,2 12-14,0 3 1,4 8-4,-2 14-2,5 10-4,3 9 0,6 6 2,7 2 4,1-2-4,1-3 0,17-9-1,6-9-2,6-7 3,6-6-2,5-5 1,4-6-1,7-5 2,-2-6 0,0-6 0,-2-1 1,-6-1-1,-2-16 0,-1-4 2,-3-5-2,-2-4 0,-6-3 0,-8-2 7,-5-2 3,-12-4 14,-3-1 3,0 0-25,-16 2 12,-6 0-2,-1 3-9,-3 0-4,1 4 1,2 3-34,-2 6-38,0 9-53,1 6-97</inkml:trace>
  <inkml:trace contextRef="#ctx0" brushRef="#br0" timeOffset="98339.399">16096 3893 478,'0'0'194,"0"0"-145,0 0-28,0 0-1,0 0 1,0 0-4,1-2-17,-1 16-12,0 21 4,0 11 8,0 14 24,0 5-12,0-2-11,0-3 21,0-1-22,0-3 5,3 0-2,2-2 3,-2-6-6,0-4 0,0-7 4,-1-4-5,-2-4 4,0-6 2,0-5-5,0-5-51,0-7-52,0-6-95</inkml:trace>
  <inkml:trace contextRef="#ctx0" brushRef="#br0" timeOffset="99081.3516">16453 4123 538,'0'0'73,"0"0"-54,0 0-6,0 0-11,0 0 18,40-78-16,-22 70-2,3 3 2,2 1 2,2 4-7,0 0 1,2 0 0,-2 5-1,0 15 1,1 6-1,-5 8-8,-2 6-2,1 2 10,-3 3 1,0 1 0,-4-1 3,1 0-3,2 0 0,3-4 4,1-5 1,1-6-5,-1-7 0,0-5 1,1-5 1,-4-4-2,2-7 0,0-2 0,2 0-24,1-11-104</inkml:trace>
  <inkml:trace contextRef="#ctx0" brushRef="#br0" timeOffset="99712.0721">16980 3956 86,'0'0'441,"0"0"-381,0 0-27,0 0-33,0 0 0,0 0 19,-38 76-10,14-36 18,0 5-2,-4 5-11,-4-1 2,3 0-5,-3 0-10,1 1 19,0 0-20,2-3 0,4-6 13,3-4-5,5-4-14,1-3 6,2-5-13,1-3-15,6-8-34,4-4-11,3-6-52,0-4-181</inkml:trace>
  <inkml:trace contextRef="#ctx0" brushRef="#br0" timeOffset="100326.4954">17278 4655 149,'0'0'312,"0"0"-257,0 0-51,0 0-2,0 0 5,0 0-5,40-41-2,-33 29 1,-4 1 7,-1 1-4,-2 1 10,0 2-9,0 3 17,0 3-20,0 1 25,0 0-14,0 0-13,0 7-13,0 8 1,0 3 12,0 0 9,-2 2-9,2-2 4,0 0-3,0-3 5,0-2-7,0 0 1,0-4-7,5-4-11,2-5-89,3 0-71</inkml:trace>
  <inkml:trace contextRef="#ctx0" brushRef="#br0" timeOffset="100542.1029">17361 4408 798,'0'0'0,"0"0"-15,0 0 15,0 0-7,0 0-20,0 0-77,0-2-41,0-1-127</inkml:trace>
  <inkml:trace contextRef="#ctx0" brushRef="#br0" timeOffset="101383.094">17621 4096 472,'0'0'232,"0"0"-202,0 0-30,0 0-16,0 0 10,0 0-14,25 30 20,-1-16 4,3 1-4,3-1 0,1-1 8,3-1-3,1-1-6,-2-1 1,-2-1 0,-3 0-2,0-2 2,4 0 0,-2-1-4,-1-1-3,-6 2-10,-4-3 4,-5 1 11,-8-3-3,-5 2 2,-1-1-9,0 3 12,0 4 0,-14 4 44,-6 2-27,-7 4-4,-4 2 6,-1 1-15,4 3 0,1-1-4,5 1-48,4 0-11,-1-1-9,6-3 43,5-3-90,5-3-48,3-7-31</inkml:trace>
  <inkml:trace contextRef="#ctx0" brushRef="#br0" timeOffset="102042.349">18507 3762 254,'0'0'131,"0"0"-92,0 0-24,0 0 54,21 79-10,-14-35 1,2 6-32,-1 6-6,4 2-3,0 4-8,-1 1 21,0 0-7,-3 3 4,-2-2 6,-5-2-30,-1-5 5,0-6-10,-13-4 3,-10-4 1,-3-3-3,-7-6 1,-3 1-2,-3-3-41,0-4-37,-4-2-108</inkml:trace>
  <inkml:trace contextRef="#ctx0" brushRef="#br0" timeOffset="105114.105">5776 7169 377,'0'0'147,"0"0"-109,0 0 13,0 0-41,0 0-6,0 0-3,17 0 16,5 0-16,6 0 20,7 0-18,7 0 21,4-2-21,0-6 0,-1-1 0,-8 2-3,-7 2-74,-8 5-105</inkml:trace>
  <inkml:trace contextRef="#ctx0" brushRef="#br0" timeOffset="105368.7312">5863 7408 470,'0'0'100,"0"0"-90,0 0-9,0 0 33,0 0 30,0 0-33,107 7-7,-63-7-1,3-7-22,-3-3 5,-4 2-6,-9 1-50,-5 3-58,-4 2-113</inkml:trace>
  <inkml:trace contextRef="#ctx0" brushRef="#br0" timeOffset="106356.6097">7513 6972 429,'0'0'87,"0"0"-38,0 0 22,0 0-14,0 0 5,0 0-42,-61-48 9,43 44-22,0 2 1,-4 2 0,-2 0-8,-3 0 0,-3 11 1,-4 7-1,1 0 0,-1 3-1,2 3 5,1 3-4,7 3 0,3 7-7,2 6 1,1 5 8,3 6-2,4 2 0,4-3 4,7-8-9,0-8-1,10-5 6,12-6-5,6-8 11,12-3-4,5-9-2,7-6 8,3 0-8,1-6 0,-4-11-5,-5-2-28,-8-1-102,-12 3-73</inkml:trace>
  <inkml:trace contextRef="#ctx0" brushRef="#br0" timeOffset="109346.1173">6218 6639 247,'0'0'272,"0"0"-211,0 0-35,0 0 31,0 0-43,0 0-1,0 0-8,12-4-5,1 4-3,4 0-3,10 0 12,4 0 9,5 0-11,8-3 6,3-1 2,8-3-8,3-3 1,2 4-5,1-1 5,3 2-8,0 1 5,-1-1-2,-8-1 0,-10 1-35,-12 2-31,-14 3-40,-11 0-131</inkml:trace>
  <inkml:trace contextRef="#ctx0" brushRef="#br0" timeOffset="110315.0724">6304 6702 274,'0'0'132,"0"0"-72,0 0 5,0 0-27,0 0 7,0 0-9,-17-3 8,17 3-4,0 0-22,0 0-9,0 0 7,0 0-16,0 0 0,0 0 0,0 0-8,0 0 2,4 0-1,11 7 7,3 4 0,6-1 0,6 2 15,4-3-3,2 0-4,5 0-8,-2 1 0,-4 0 0,-1 3 9,-3 1-9,-1 3 0,-3-3 0,-2 1 0,-4-1-2,-9 0 2,-3-4 0,-3-2-2,-6 2 2,0-4 0,0 8-2,-4 1 1,-11 2 1,-6 2 0,3-1 1,-3-1 1,0 2-1,-1 6-1,-4 4 0,-1 3-1,1 3-3,3-2-4,1-5 8,4 2 8,0-1-8,0 0 2,-1-1-8,2 1 15,-2-3-10,1-1 1,2-1-3,-2-1 3,0-2 0,-3 0 0,6-1 2,2-1-1,-1-1-1,4-3 0,2-3 0,4-3 0,2-3 0,2-3 0,-1 1-5,1 0 12,0-1-12,0-2 5,0 2-6,0-1-2,0 1 4,0 1 4,4-1 9,5 0-5,6-1 4,3 0 7,6-1-14,9-1 5,7 0-4,12 0 0,8-11 11,13-4-13,5 2 4,-2 0-4,-3 8-19,-17 3 4,-17 2-15,-18 0 3,-7 0 2,-14 2-76,0 2-171</inkml:trace>
  <inkml:trace contextRef="#ctx0" brushRef="#br0" timeOffset="111109.4716">6475 8097 231,'0'0'109,"0"0"-79,0 0 20,0 0-2,0 0 2,0 0-12,40-53 1,-34 43-10,0-1-26,-2 1 13,2-1-15,-1 2 8,-1 1-3,2 4-6,-4 1 0,-1-1-1,1 2 7,-2 1-6,0 1 16,0 0 36,0 0 9,0 0-43,0 10-16,-8 11-2,1 2-1,4 2 0,3 2 1,0-3-7,0 1 0,7-4 13,5-6-6,-1-2 0,2-2-2,-1-5 1,9-5-34,0-1-37,10-7-3,-1-16-167</inkml:trace>
  <inkml:trace contextRef="#ctx0" brushRef="#br0" timeOffset="111384.4595">6572 7814 777,'0'0'44,"0"0"-41,0 0 4,0 0-14,0 0 4,0 0-21,-3 0-36,3 0-63,0 0-76</inkml:trace>
  <inkml:trace contextRef="#ctx0" brushRef="#br0" timeOffset="178725.1633">7795 7617 19,'0'0'68,"0"0"-18,0 0-5,0 0-13,0 0-2,0 0 1,0 0 17,0 0-26,42-11 3,-33 2 1,-3 0-26,1-2 5,1 0-2,3-3 10,-3 0 19,1 3-26,0 0-3,-2 4 9,-4 2-9,0 0 16,-1 2 1,-2 3-18,0-1 15,0 1-16,0 0 7,1 0-1,-1 0-1,0 0-6,0 0 0,0 0 5,2 11-3,-1 5-2,1 0 2,1 1 4,1 1 1,-4-3-7,5-1 0,-1-3 7,-1-3-2,2 0-5,1-3 0,-2 2 3,3-1 1,1-3-8,-2-2-6,7-1-57,-1 0-62,-3 0-118</inkml:trace>
  <inkml:trace contextRef="#ctx0" brushRef="#br0" timeOffset="179048.1661">7910 7260 485,'0'0'76,"0"0"-72,0 0 19,0 0-17,0 0 2,0 0-8,-13 3 5,13-3-10,0 1-8,0 4-81,0 0-82,-2-1-21</inkml:trace>
  <inkml:trace contextRef="#ctx0" brushRef="#br0" timeOffset="189601.1685">8739 6566 257,'0'0'118,"0"0"-69,0 0 5,0 0 4,0 0-22,0 0-23,0 0 15,0 0-24,0 0 1,-3 0-5,-4 11 3,-2 8-3,0 7 0,3 7 3,-1 9 3,4 16-2,1 6 1,2 10 3,0 1 5,0-6-14,3-4 1,10-5-1,1-4-1,7-7 4,1-5 0,8-8-2,3-6 7,3-4-9,1-3 2,-1-9-18,-2-4-12,-5-7-97,-3-3-197</inkml:trace>
  <inkml:trace contextRef="#ctx0" brushRef="#br0" timeOffset="190312.1503">9496 6596 331,'0'0'51,"0"0"-44,0 0 21,0 0 29,-2 106-19,-2-60 10,-2 8-38,-3 5 16,0-3-19,0-1-3,-3-6 16,2-4-18,-2-4 3,-6-4-1,4-4 1,2-4 7,-4-4-12,5 1 2,-3-2-13,-1-3 11,1-7-14,8-6-23,3-8-55,3 0-36,0 0-98</inkml:trace>
  <inkml:trace contextRef="#ctx0" brushRef="#br0" timeOffset="190756.1243">9485 6587 145,'0'0'281,"0"0"-277,0 0 5,0 0-9,0 0 0,0 0 13,55 26 44,-33 10 6,0 8 3,0 2-54,-1 4 11,-1 2-17,0-3 0,4-6 2,3-4-5,-3-5-3,3-5 12,-5-1-10,-1-4 17,-6-3-19,-4-3 7,-3-3-5,-2-3-2,-3-3 0,-1-3-9,-2-5-84,0-1-28,0 0-34</inkml:trace>
  <inkml:trace contextRef="#ctx0" brushRef="#br0" timeOffset="191017.1046">9487 7049 376,'0'0'21,"0"0"17,0 0 18,83-18-31,-48 11-2,2-1-22,2 4 3,4-4-4,-6 2 0,-2 1-2,-10-2-94,-4 4-146</inkml:trace>
  <inkml:trace contextRef="#ctx0" brushRef="#br0" timeOffset="192677.0607">9821 7013 301,'0'0'68,"0"0"-45,0 0 0,0 0 20,0 0-23,0 0 8,0 0 7,0-3-28,0 3 10,0 0-3,0 0-3,0 0 17,0 0-28,0 0 5,0 0-5,0 0-2,0 6-1,0 5 3,0 4 0,0 3 4,6 1-4,0 3 0,3-3 1,-2 2 1,-1-3-3,2-1 1,-2-1 0,3 1 1,-3-2 1,-2 0-2,-1-5 0,0 0 4,-3-3-4,0-1 0,0-1-11,0-1 11,0 0-32,0-1-9,0 1-14,0-4-94,0 0-168</inkml:trace>
  <inkml:trace contextRef="#ctx0" brushRef="#br0" timeOffset="194373.0989">10637 6683 256,'0'0'115,"0"0"-85,0 0 34,0 0-8,0 0-24,0 0 14,0 0-36,0 0-6,0 14-1,-6 7 22,-6 6 12,-7 5-30,-3 3 10,-3 4 7,-3 3-17,-2-4-6,5-4-1,3-4 3,2-4-9,2-3 6,3-6-38,2 0 3,1-4-36,0-2-34,3-4-100</inkml:trace>
  <inkml:trace contextRef="#ctx0" brushRef="#br0" timeOffset="194745.0765">10345 6774 398,'0'0'60,"0"0"-60,0 0 5,0 0-5,0 0 48,0 0-15,70 111 23,-49-76-56,1-5 14,-4-3-14,3-3 10,-3-3-10,-5-4 0,4-1 0,-4-5-2,-2-2-45,0 0-21,-3-7-42,-1-2-87</inkml:trace>
  <inkml:trace contextRef="#ctx0" brushRef="#br0" timeOffset="195361.0363">10442 6586 212,'0'0'42,"0"0"6,0 0 19,-97 19-23,73-5-2,2 1-10,-1 1-7,1 2 23,1 3-25,4 5-6,3 9-6,3 5-1,3 11-11,7 4 1,1 2 0,0-3 0,6-4 0,11-5 0,0-6 0,6-4-2,1-7 1,4-4-7,5-4 1,5-5 7,0-3 5,5-7-4,3-5 28,1 0-16,3-8 9,-3-12-10,-4-7-12,-3-4 19,-4-4-19,-3-5 0,0-3 0,-8-3-8,-7-4-6,-8 2 0,-8-4-19,-2 5 10,-3 3-21,-18 5 24,-3 6 13,-6 5-44,-3 6-46,0 2-26</inkml:trace>
  <inkml:trace contextRef="#ctx0" brushRef="#br0" timeOffset="195809.0078">11289 6552 426,'0'0'206,"0"0"-158,0 0-1,0 0 2,0 0-46,0 0-3,0 46-11,0-5 11,0 6 23,0 0-19,0 1 5,0 1-1,0-3-3,1 1-5,4-5 0,-2-3 0,3-8 2,-3-3-1,-1-4-1,1-4 7,-3-5-7,1-5-25,1-4-37,2-6-63,-1 0-115</inkml:trace>
  <inkml:trace contextRef="#ctx0" brushRef="#br0" timeOffset="196402.9698">11252 6565 387,'0'0'49,"0"0"-4,0 0 28,0 0-34,0-89 2,7 80 2,5-1-19,7 3-6,6 3-4,6 4-9,0 0 2,1 3 0,-4 15-7,-1 6 5,-5 1-5,-7 6 16,-6-1-11,-9 1-4,0 0-1,-15-6 0,-9-1 1,2-3-4,-2-5 5,6-3-2,8-6 4,2-4 5,6-3-9,2 0 0,0 0-4,0 0-6,8 0 7,11 0 3,4 0-3,1 0-6,1 2 7,5 13 1,-2 4 2,2 5-5,-3 6 7,-6-2-3,1-1 13,-6-2-9,-5-4 11,-5-3-7,-6 0-8,0-2 19,-6-1-16,-18 1 2,-3-1 12,-5-1-9,-3-4-16,1 1 1,-2-8-25,6-3 5,-1 0-43,4 0-41,5 0-52,4-8-63</inkml:trace>
  <inkml:trace contextRef="#ctx0" brushRef="#br0" timeOffset="196888.9405">11870 6334 542,'0'0'138,"0"0"-84,0 0-54,0 0-3,0 0-5,0 0 8,65 98 14,-39-56-1,0 2-7,3 3 11,-4-2-13,0 0 2,-5-1 32,1-4-32,-5 1 5,-4 4-2,-4-1-5,-7 1 13,-1-3-13,-4-3-1,-22 1 10,-5-2-10,-8-3-6,-1-2-4,-5-5-35,-3-3-16,-1-6-149</inkml:trace>
  <inkml:trace contextRef="#ctx0" brushRef="#br0" timeOffset="201048.0174">12930 6126 479,'0'0'72,"0"0"-58,0 0 64,0 0-20,0 0-19,0 0-2,0 0-35,0-1-2,-3 10 0,-4 17 10,-5 11-12,1 13 2,1 14 0,6 7 5,1 8 1,3 2-6,0-1 0,0-5 6,7-6-4,11-5-2,4-4 0,3-6 2,3-7-2,-2-8 0,4-6-3,-1-6-16,-3-6-48,1-7-45,-3-12-124</inkml:trace>
  <inkml:trace contextRef="#ctx0" brushRef="#br0" timeOffset="201698.9768">13678 6182 527,'0'0'65,"0"0"-60,0 0-5,0 113 32,0-63-31,4 2 25,1 3-23,0-4-3,-2 0 14,0-1-10,-1-4-4,-2-2 1,0-5 5,0-4-10,0-4 4,3-4-1,0-4-12,2-8-59,1-9-60,2-6-166</inkml:trace>
  <inkml:trace contextRef="#ctx0" brushRef="#br0" timeOffset="202332.9364">14207 6357 525,'0'0'10,"0"0"-7,0 0 39,0 0-22,0 0 0,-92-3-3,74 28-13,3 9-4,1 6 0,4 5 8,6 2-12,2-2 4,2-6 0,0-1 4,6-5-4,6-3 0,9-3 0,3-6 6,7-7-6,11-8 0,3-6 12,5 0 11,5-17-13,-2-7-8,-2-6-2,-8-6 5,-5-3-4,-8-2 5,-7-1-6,-5-1 7,-11 2-2,-5 0-2,-2 1 5,-11 4-5,-17 1-6,-8 4-2,-7 5-20,3 5 24,-2 5-47,0 8-6,3 6-105,3 2-126</inkml:trace>
  <inkml:trace contextRef="#ctx0" brushRef="#br0" timeOffset="202777.9078">14230 6087 621,'0'0'49,"0"0"-13,0 0 16,0 0-32,0 0-10,0 0-10,-5-1-7,11 26-6,9 16 12,-1 15 2,-1 7 7,-3 0-6,-5 2 0,-4-2-3,-1-2 7,0-6-6,0-7 0,2-6 15,2-3-19,-2-4 4,-1 1 0,-1-4-2,0-1-6,0-2-56,0-8-22,0-6-41,2-7-89</inkml:trace>
  <inkml:trace contextRef="#ctx0" brushRef="#br0" timeOffset="203340.8722">14704 6885 558,'0'0'98,"0"0"-98,0 0-12,0 0 7,0 0 9,0 0-4,78-23 0,-61 12 0,-1-3 0,0 0 0,-4-1 0,-2 2 5,-2 1 0,-5 2-5,-2 2 0,-1 5 2,0 1-7,0 2 5,0 0-6,0 3 5,0 15-14,-3 6 14,-2 5 1,1-1 0,4-2 5,0 0-3,0-4 3,0-2-5,0-2 2,9-4-4,3-7 2,2-4-98,4-3-151</inkml:trace>
  <inkml:trace contextRef="#ctx0" brushRef="#br0" timeOffset="203566.8614">14871 6619 796,'0'0'33,"0"0"-28,0 0-5,0 0-34,0 0 11,0 0-62,-4-18-41,5 16-44,8 1-139</inkml:trace>
  <inkml:trace contextRef="#ctx0" brushRef="#br0" timeOffset="204163.8205">15046 6300 580,'0'0'30,"0"0"-27,0 0 15,0 0 23,0 0-38,0 0-1,10-6-2,15 13-7,8 4 7,5 1 0,4-2 3,4 1-7,-1-2 4,1 0 0,-3-1 8,-4-3-4,-5 0-4,-7 0 0,-8-2-1,-8-2-8,-4 2 9,-4-2 0,-3 7 0,0 3-16,0 4 12,0 6 4,-7 6 9,-13 4 4,-2 3-4,-5 2-1,-1-2 20,0-1-27,3-2 10,0-3-9,1-3-1,4 2-2,3-2-73,1-6-24,2-3-126</inkml:trace>
  <inkml:trace contextRef="#ctx0" brushRef="#br0" timeOffset="204921.7645">16611 6195 465,'0'0'136,"0"0"-116,0 0-11,0 0-9,0 0 5,-33 82-3,16-46-1,-3 2 3,-4-2 17,1-1-18,-2-4 1,0 0 4,2-8-8,5-2-8,2-1-38,1-5-29,-1-1-65,2-2-155</inkml:trace>
  <inkml:trace contextRef="#ctx0" brushRef="#br0" timeOffset="205250.9033">16405 6260 258,'0'0'148,"0"0"-124,0 0-19,0 0 10,0 0 54,28 103-30,-17-72-18,-1 0-4,5-3-12,3-2 3,4-3-8,2-6 4,1 0-1,-2-1-3,-2 0-29,-2-4-38,-2-3 29,-4-7-76</inkml:trace>
  <inkml:trace contextRef="#ctx0" brushRef="#br0" timeOffset="205887.8639">16474 6036 384,'0'0'42,"0"0"15,-87-23-14,60 23-13,4 0 13,0 0-33,1 20 16,-1 9-22,1 9-2,-1 9 8,4 8-8,2 3-2,3 1 2,5-3 7,3-5-6,4-1-3,2-7 0,0-3-5,0-4 5,15-6-7,6-5-3,4 0 10,7-6 12,7-3-12,6-2 0,2-8 0,5-3 8,1-3-8,0 0 0,-2-5 2,-2-8-3,0-5 1,-2-3 0,0-3-2,-5-3-9,-9 0 8,-6-2 1,-11-1 2,-5-4 3,-7-3-1,-2-3 5,-2-1 14,0 0-18,-17 1 36,-4-1-12,-4 0-8,-3 4-9,0 2-10,-5 7-10,1 5-10,3 11-43,-4 9 15,1 3-9,-1 0-121</inkml:trace>
  <inkml:trace contextRef="#ctx0" brushRef="#br0" timeOffset="206858.8033">17445 5848 562,'0'0'100,"0"0"-35,0 0-43,0 0-22,0 0-20,0 0 20,12 118 16,-8-60 24,1 4-36,1-1 10,2-5-14,0-3 3,0-3 0,-1-2 4,2-2-6,-5 0-1,1-5 0,-4-4-1,2-2-27,2-7-28,0-5 12,5-10-23,2-7-75,4-6-277</inkml:trace>
  <inkml:trace contextRef="#ctx0" brushRef="#br0" timeOffset="207488.7626">17748 6044 433,'0'0'40,"0"0"-39,0 0 23,61-77 0,-43 63-4,-3 7-1,-2 3 5,1 2-6,2 2-8,1 0-6,5 9-6,0 13 2,3 12 0,1 8-1,-2 4 4,3 4 1,1-2 4,-1-1-5,1-4-3,-1-2 0,-3-8 4,3-1 1,0-6-4,1-5 5,2-3 6,1-8-5,-3-2-9,2-7 7,0-1-5,4 0 14,1-5-14,-1-11-3,-1-3-53,-6-1-113</inkml:trace>
  <inkml:trace contextRef="#ctx0" brushRef="#br0" timeOffset="207997.7346">18327 5854 474,'0'0'78,"0"0"-62,0 0-16,0 0 0,0 0 7,0 0-5,-57 115 15,37-67-3,0 3 2,-1 2 2,-3 3-18,-3 4 4,-5 0 9,-3-2-13,-1 0 26,3-7-26,3-5 3,5-2-13,5-8 3,3-4-37,6-8-7,4-8-46,5-8-75</inkml:trace>
  <inkml:trace contextRef="#ctx0" brushRef="#br0" timeOffset="208612.6942">18825 6563 187,'0'0'105,"0"0"-96,0 0 18,0 0-3,0 0-21,0 0 12,93-57 12,-82 45-18,-5 2 8,-3 0-16,-3 6 38,0 1 22,0 2-26,0 1 45,0 0-55,0 0-22,0 18-6,-7 4 1,0 3 2,4-2 0,1 0 1,2-4-4,0-2 3,2-2 0,8-4-1,2-4-58,4-3-33,-1-4-18,4 0-25</inkml:trace>
  <inkml:trace contextRef="#ctx0" brushRef="#br0" timeOffset="208836.6764">18921 6250 600,'0'0'0,"0"0"-19,0 0-27,0 0-26,0 0-68</inkml:trace>
  <inkml:trace contextRef="#ctx0" brushRef="#br0" timeOffset="209937.9793">19135 5914 388,'0'0'152,"0"0"-146,0 0-3,0 0-3,0 0-11,0 0 11,43 29 10,-21-9 5,4-1 24,9 2-32,6 0 9,4 0-9,6 0 3,-5-3-7,0 1-3,-5-4 1,-4-2 1,-6-2 3,-5-2-5,-6-2 0,-6-1 0,-4-2-3,-7 1 3,-1 1-4,-2 2-1,0 4 5,-2 5 16,-16 4 31,-4 1-35,-2 3 9,-3 3-21,-3 3 4,1 2-5,-1 1 1,1-5-36,6 0 14,6-3-33,4-7-58,7-8-181</inkml:trace>
  <inkml:trace contextRef="#ctx0" brushRef="#br0" timeOffset="210574.5313">20051 5703 461,'0'0'33,"0"0"-27,0 0-12,0 0 6,0 0 0,0 0 4,81 91 10,-63-52 48,1 6-18,-2 4-32,-1 5 15,-1 3-13,-2 2-4,-4-1 23,-3 1-8,-4-3 4,-2-1-9,0 1-16,0-3 13,-5 1-17,-11-3 3,-7-4 5,-3-2-8,-7-1 5,-2-5-5,-2 0-13,-6-2-12,0-2-65,-9-1-58,-7-2-183</inkml:trace>
  <inkml:trace contextRef="#ctx0" brushRef="#br0" timeOffset="212156.4303">6122 9195 452,'0'0'177,"0"0"-137,0 0-7,0 0 1,0 0-22,0 0 1,30-15-9,-6 8 0,9-2-2,3-2-2,1 1 1,-1 0 0,-2-1-1,-4 1-2,-6 3-62,-3 6-77,-11 1-120</inkml:trace>
  <inkml:trace contextRef="#ctx0" brushRef="#br0" timeOffset="212390.4151">6182 9378 407,'0'0'156,"0"0"-144,0 0-8,0 0-2,0 0-2,0 0 16,112-15-10,-75 4 0,-1 1-6,-3-1-41,-2 2-92,-4 6-217</inkml:trace>
  <inkml:trace contextRef="#ctx0" brushRef="#br0" timeOffset="213166.3696">7135 8866 473,'0'0'54,"0"0"23,0 0-35,0 0-31,0 0-11,0 0-4,71-14 4,-26 14 2,10-1 3,4 1 24,4-3-23,3 0 2,5-1-4,5-4-3,5 0-2,5-1 1,-5-1 0,-7 1 2,-15 3-2,-13 0-22,-10 4-31,-17 2-34,-8 0-43,-8 0-67</inkml:trace>
  <inkml:trace contextRef="#ctx0" brushRef="#br0" timeOffset="214110.9596">7192 8919 376,'0'0'93,"0"0"-64,0 0 26,0 0-1,0 0-33,0 0 6,0-5-24,0 5 1,8 0-8,2 0 3,5 12 1,5 3 14,5 3-12,6 2 17,5-1-14,4 0 0,5-3 0,4-2-5,1-2 4,0 0 2,0-2-1,-4 1-5,-6-4 0,-10-1 1,-8 1-8,-7 0 7,-5-1 0,-5 0-1,-5 1-10,0 0-1,0 1 0,0 3 9,-9 2 3,-13 3 1,-5 2 0,-6 3 8,-1 6-9,-4 2 4,0 4-4,0 0 0,1 0-4,6-3-4,-1-3 1,4 0 5,1-4 4,2-1-1,2-2-1,-1 0-2,2-2 0,3 0 1,1-3-2,0-2 1,6-2 4,3-4-2,2-1 0,5 0-2,1-1 0,1 2-3,0 0-10,0 0 10,0 2 4,4-2 1,8 1 1,-3 0 3,7-1-7,1 0 3,5 0 0,5-3 3,7-3-3,8-1 2,9 0 3,5-1 0,7-11-7,1 0 2,-1-3 0,3 0 0,-5-2 0,-6 1 0,-7 4-2,-8-1-2,-9 8 0,-8-1 1,-8 3-50,-5 1-84,-7 0-129</inkml:trace>
  <inkml:trace contextRef="#ctx0" brushRef="#br0" timeOffset="214986.3823">7562 10141 383,'0'0'190,"0"0"-188,0 0 13,0 0-12,0 0-3,0 0 14,30 0-5,-21-3 17,6-6-12,1 0-8,1-3 7,-1 1-10,-4 2-1,-2-3-2,-4 3-2,-4 2 2,1 1-4,-3-1 4,0 4 5,0 2 2,0 1 3,0 0 42,0 0-52,0 6-19,0 9 16,-5 4 3,4 1 1,-1 0-1,2-1 0,0-1 6,0-1-1,0-3-5,8-1 0,3-2-21,2-4-15,-3 1-27,1-8-76,2 0-96</inkml:trace>
  <inkml:trace contextRef="#ctx0" brushRef="#br0" timeOffset="215250.1942">7706 9930 545,'0'0'133,"0"0"-130,0 0 1,0 0-4,0 0-27,0 0-2,-11-3-27,11 11-19,0-1 22,0-2-186</inkml:trace>
  <inkml:trace contextRef="#ctx0" brushRef="#br0" timeOffset="216477.1918">8847 9091 315,'0'0'35,"0"0"-20,0 0 16,0 0 19,0 0 6,0 0-13,-88-35 11,74 35-19,1 0-7,-5 0-16,-3 3-8,5 10 0,-4 6-4,5 0 0,4 5 0,0 1 6,5 7-6,1 0 1,5 4 3,0 0-8,0-2 4,0-3 0,11-6 0,6-4-4,5-5 4,5-4-3,4-5-5,0-7 8,2 0-16,0 0-38,-5-14-51,-1-1-145</inkml:trace>
  <inkml:trace contextRef="#ctx0" brushRef="#br0" timeOffset="217257.1931">9133 9487 458,'0'0'139,"0"0"-123,0 0 43,0 0-24,0 0-33,0 0 23,8-4-14,-4 0-8,1-6 5,1 2-3,2-3-5,-2-1 0,2 0 8,-2-2-16,0 1 8,1-4-8,-2 2 5,-1 5-5,-1 2 8,-3 8 0,0 0 0,0 0-3,0 0-4,0 0-22,0 3 11,0 11 10,0 2 8,0 1 0,3 1 1,5 2-1,1-1 0,0-1 0,0-5-5,2 0 5,-3-6-20,4 1-18,3-4-68,-3-4-95</inkml:trace>
  <inkml:trace contextRef="#ctx0" brushRef="#br0" timeOffset="217551.1927">9217 9163 558,'0'0'138,"0"0"-116,0 0-19,0 0 1,0 0-8,0 0-2,-2 0-15,2 0-34,0 0-129,0 3-160</inkml:trace>
  <inkml:trace contextRef="#ctx0" brushRef="#br0" timeOffset="273237.2285">10205 8684 180,'0'0'61,"0"0"-35,0 0 21,0 0 1,0 0-8,0 0 11,0 0-24,0 0 12,-51 74-14,42-58-8,3 10 19,-2 5-11,-1 8 4,2 7 1,1 3-30,0 5 8,0 1-3,3-4 5,3-4 19,0-5-23,3-3-3,9-2 4,3 0-7,0-6 5,3-2-5,0-2 0,1-4 1,6-1 2,1-1 0,-4-1 0,4-2-2,-4-1-2,0-1-44,-1-6-71,-3 0-84</inkml:trace>
  <inkml:trace contextRef="#ctx0" brushRef="#br0" timeOffset="274255.244">11079 8573 145,'0'0'233,"0"0"-191,0 0-40,0 0 16,0 0-3,0 0 41,0 51 2,0-17-27,0 7 12,-2 6 2,-5 2-37,1 2 11,-3 1-13,0-4 3,-1 0-5,-1-4-1,3-2-3,-3-2 9,2-2-5,-2-1-4,-2-2 0,2-3-3,1-5-3,0-5-20,2-5-36,2-8-1,3-4-45,1-5-79</inkml:trace>
  <inkml:trace contextRef="#ctx0" brushRef="#br0" timeOffset="274699.3026">11135 8571 330,'0'0'66,"0"0"-60,0 0-4,0 0 40,0 0 39,0 0-25,83 110-15,-64-66 4,-4 1-32,4 0 12,-4-1-13,0-5-10,-4-3 3,0-3-4,-2-3-1,-1-3 9,-2-1-7,3-7-2,-3-1 0,0-3 1,-3-1-1,0-2 0,-3-5-47,0-1-16,0-2-80,-3-4-120</inkml:trace>
  <inkml:trace contextRef="#ctx0" brushRef="#br0" timeOffset="274951.1656">11025 8972 394,'0'0'48,"0"0"-36,0 0 0,91-25 46,-55 19-30,1 1 2,-1-2-22,0 3-5,-5-1-2,-3 2-1,-7-1-74,-4 2-171</inkml:trace>
  <inkml:trace contextRef="#ctx0" brushRef="#br0" timeOffset="275973.2624">11776 8492 264,'0'0'227,"0"0"-176,0 0 6,0 0-24,0 0 10,0 0-10,1-13-27,-1 13 24,0 0-26,0 6 3,0 15-7,4 17 2,5 13 9,2 8-3,-5 5-7,1-1 20,-4-3-21,-1-3 0,-1-3 2,1-2 4,-1-2-6,1-5 0,-1-1 0,1 0 5,-1-1-5,1 1 3,-1-4-3,1-2 0,1-6-19,0-7-23,2-8-19,1-8-42,1-9-121</inkml:trace>
  <inkml:trace contextRef="#ctx0" brushRef="#br0" timeOffset="276642.2459">12435 8670 437,'0'0'12,"0"0"2,0 0 11,0 0 0,0 0-3,-82-4-21,61 26 14,1 8-6,1 8 13,3 8 6,-1 0-20,7 2 6,1-4-14,8-4 0,1-6 7,0-8-3,14-3-4,9-3 0,2-4-1,8-1 1,4-2 2,2-9 3,3-4 31,2 0-19,-2-3 12,-4-13-18,-3-3-11,-9-3 4,1-9-3,-3 0 2,-2-5 7,-4-3-10,1 0 0,-10-2 0,-3 0-6,-6 4 2,0 2 4,-4 2 0,-14 3-6,-8 4 1,-5 2-26,-2 6 3,-6 6-41,-2 6-22,2 6-69,3 0-151</inkml:trace>
  <inkml:trace contextRef="#ctx0" brushRef="#br0" timeOffset="277127.2406">12538 8412 423,'0'0'65,"0"0"-14,0 0 11,0 0 14,0 0-11,0 0-52,0-14-13,0 24-10,0 21 5,0 12 5,0 14 16,0 5 3,0 2-6,0-3-10,0-4 3,0 1-6,0-3 0,0-1 4,0 0-2,0-4-2,0-5 6,0-1-3,0-3-6,-3-2 3,-3-2-3,1-2 0,-2-5-27,3-6-17,2-7-38,2-8-76,0-8-227</inkml:trace>
  <inkml:trace contextRef="#ctx0" brushRef="#br0" timeOffset="277943.2404">12875 9198 416,'0'0'150,"0"0"-148,0 0 6,0 0-2,0 0-5,0 0 4,0 0 9,42-7-2,-30-2 13,1-3-11,0-2-7,0 3-2,-4 0-5,-4 0 9,1 1-8,-4 2 6,-1 4-5,1 1-2,-2 1 1,0 2 39,0 0-29,0 0 7,0 0-18,0 13-17,0 5 12,-2 3 5,2 0 0,0-3 6,0 0-6,0-3 0,0 0-4,0-2-35,2-1-21,2-4-60,1-5-183</inkml:trace>
  <inkml:trace contextRef="#ctx0" brushRef="#br0" timeOffset="278156.2249">13014 8909 470,'0'0'23,"0"0"-23,0 0-15,0 0-5,0 0-82,0 0-99</inkml:trace>
  <inkml:trace contextRef="#ctx0" brushRef="#br0" timeOffset="278815.2452">13245 8678 505,'0'0'76,"0"0"-76,0 0 5,0 0-14,0 0 7,0 0 2,27 26 14,-3-12-13,4 1 6,5 2-5,3 0 12,3-3-3,4-1-11,-3-1 0,2-2 7,-3 1-4,-1-2-3,0-2 0,-5 1 0,-2-2 2,-4-1-1,-9-1-1,-7-1 0,-4-2 0,-4 1 0,-3-2 0,0 2-12,0 1 12,0 4 3,-16 5 31,-7 6-1,-7 5-33,-3 1 6,0 3-6,2-1 6,2 0-20,1 2 3,0 3-33,0-2 37,2-2-4,5-2-13,3-2-18,5-3-71,3-5-72</inkml:trace>
  <inkml:trace contextRef="#ctx0" brushRef="#br0" timeOffset="279897.8625">15016 8668 569,'0'0'81,"0"0"-47,0 0-16,0 0 9,0 0-22,0 0 0,-4 28-5,-11 2 10,-6 5 4,-2-1 4,-4 2-11,-3-1-4,-1-2-2,0-1-1,-1-5-17,4-3-29,1-2-32,7-4-19,3-4-102</inkml:trace>
  <inkml:trace contextRef="#ctx0" brushRef="#br0" timeOffset="280226.8872">14722 8736 414,'0'0'95,"0"0"-95,0 0 11,0 0 11,0 0 26,63 80-14,-44-51 4,1 0-34,2-2 1,0-1 2,2-1-7,-1-1 3,-1-3-3,-1-1-7,-3-2-14,-2-5-60,-1-4-32,-3-5 54</inkml:trace>
  <inkml:trace contextRef="#ctx0" brushRef="#br0" timeOffset="280901.2442">14971 8502 476,'0'0'51,"0"0"-32,0 0 35,-106-24-25,72 24-15,-2 0 13,-1 3-20,-2 12-6,3 3 6,0 9-2,3 5 17,7 5-16,2 7-5,0 3 4,3 2-5,3-1 0,2 3-1,8-2 1,4-1-5,4-3 5,0-1 0,3-5-1,13-4 0,7-4-3,7-5 3,2-2-4,13-5-2,6-3 7,13-12 0,6-4 4,5 0-4,1-15 0,-6-5-2,-4-5 7,-10-1-5,-5-3 0,-9-1 0,-6-3-3,-10 0 7,-8 0-4,-7 0 1,-5-2 3,-5-1-1,-1 1-3,0-4 2,-10 0 0,-11-1-2,-4-1 19,-5 5-19,-3 2 8,-4 9-6,-1 3-2,-1 6-21,2 11-50,3 5-49,3 0-96</inkml:trace>
  <inkml:trace contextRef="#ctx0" brushRef="#br0" timeOffset="283466.2391">16244 8472 511,'0'0'103,"0"0"-75,0 0-28,0 0 0,0 0-6,0 0 12,3 57-5,-2-27 42,2 6-29,0 3 11,-1 2-6,1-1-11,0 1 3,0-3-10,0-1-1,-2-1 0,1-1 12,-1-1-20,-1-2 8,2-3 0,-2-4-6,0-4-10,0-7-41,0-5-42,0-7-115</inkml:trace>
  <inkml:trace contextRef="#ctx0" brushRef="#br0" timeOffset="284053.0577">16199 8518 351,'0'0'52,"0"0"8,0 0-14,12-81 0,1 63 9,4 1-28,5 5 9,4 0-20,5 5-11,0 2 23,1 5-12,-4 0-14,-3 6 0,-2 17-2,-4 5 0,-4 6-2,-9 3-21,-6 2 23,0-1 0,-21-2-1,-4-5 1,0-3-15,2-8 15,2-5 0,7-7 1,4-2-3,7-3 2,3-3 0,0 0-3,0 0-5,18 0-12,7 0 16,8 0 2,-2 0-2,-1 7 4,-4 6 0,-1 7-8,-4 1 8,0 2 0,-6-1-2,-8 0 2,-5 1-20,-2-2 13,-6 2 7,-18-2 9,-10 0-9,-5-4 0,-9-1-1,2-4-19,0-5-39,4-2-66,3-5-81</inkml:trace>
  <inkml:trace contextRef="#ctx0" brushRef="#br0" timeOffset="285648.2623">16859 8189 174,'0'0'415,"0"0"-376,0 0-28,0 0-11,0 0-5,0 0 0,13 25 10,-3 10 14,4 12 21,-2 10-26,0 9 9,-1 7-13,0 0-2,0 2 1,-1-1-4,-3-3-5,-2-4 11,-4-5-5,-1-6-5,0-7-1,0-5 0,0-6-2,-1-9 2,-1-6-14,2-6-8,0-7-46,0-6-34,0-4-161</inkml:trace>
  <inkml:trace contextRef="#ctx0" brushRef="#br0" timeOffset="286322.2611">17321 8496 264,'0'0'136,"0"0"-110,0 0 24,0 0-6,34-95 10,-22 75-34,2 4 17,-1 4 3,1 0-36,0 1 24,0 5-14,4 2-9,1 4 5,4 0-10,3 10 0,1 14 0,-2 11-6,0 9 6,-5 6 0,3 2 6,-1-2-4,-1-4 2,3-2-1,1-5 0,2-3 1,3-4-4,0-5 0,1-6 2,0-5 5,-2-5-7,-4-5 0,-1-6-36,-5 0-81,-2 0-123</inkml:trace>
  <inkml:trace contextRef="#ctx0" brushRef="#br0" timeOffset="286908.6894">17927 8210 446,'0'0'69,"0"0"-39,0 0 13,0 0-16,0 0-19,0 0-1,-33 97-5,11-42 19,-4 6 5,-1 3-25,-3-1 5,0 0-6,-2-4 0,0-6 4,2-7-4,8-8 5,6-5-5,5-3-3,4-6-16,4-6-45,3-6-34,0-7-134</inkml:trace>
  <inkml:trace contextRef="#ctx0" brushRef="#br0" timeOffset="287599.219">18321 8920 478,'0'0'9,"0"0"0,0 0-9,0 0 0,0 0 0,0 0 19,71-18-13,-51 6 1,-4-1 21,0-4-23,-5 2 4,-5 0-7,-2 1-2,-4 4 8,0 2-8,0 2 0,0 3-1,0 3 5,0 0-12,0 9-5,-1 13 13,-8 1 5,3 3-4,3 0 6,1-5-3,2-3 2,0-2-9,0-2 3,8-3-35,4-4-34,-2-4-101</inkml:trace>
  <inkml:trace contextRef="#ctx0" brushRef="#br0" timeOffset="287822.1977">18518 8610 551,'0'0'0,"0"0"-45,0 0-42,0 0-14,0 0-54</inkml:trace>
  <inkml:trace contextRef="#ctx0" brushRef="#br0" timeOffset="289027.8783">18744 8286 75,'0'0'508,"0"0"-494,0 0-14,0 0-16,0 0 16,0 0-2,54 19 5,-32-12-3,1 1 0,-1-1 0,1 1 4,5 1-1,0 0-2,5 3 1,5 0-2,0 3 0,4 1 0,-2-1 0,-1 2-3,-3-3 8,-3-1-5,-8-1 0,-7-1 3,-5-4-11,-7-1 8,-3-1-7,-3 0 6,0-3-26,0 4 27,-7 2 33,-11 4-10,-3 3 2,-5 3-7,0 4-12,-3 1 4,1 3-9,-2 2 2,-4 0 1,-1 0-4,3-1-10,3-2-32,3-2-18,2-2-23,3-1-132</inkml:trace>
  <inkml:trace contextRef="#ctx0" brushRef="#br0" timeOffset="294331.2323">19628 8037 516,'0'0'10,"0"0"34,0 0-25,0 0 12,0 0 8,0 0-24,0 0 17,-2-17-8,2 17-23,0 0 5,0 0-6,12 9 0,8 14-8,6 10 11,4 9-6,0 7-2,1 7 5,1 4 10,-4 6-6,-1 2-4,-4 3 1,-6-1 0,-5-4-2,-6-5-6,-6-4-9,-2-2 2,-20-4 1,-8-3-1,-10-1-17,-9-8-38,-8-8-87</inkml:trace>
  <inkml:trace contextRef="#ctx0" brushRef="#br0" timeOffset="301813.9071">22975 5627 349,'0'0'81,"0"0"-25,0 0-8,0 0-21,0 0-5,0 0-18,0 0 4,0-3-10,0 3 5,-1 11-3,-1 7 0,1 4 5,1 4-10,0 1 5,0-3 0,0 0 7,0-3-7,6-4 0,2-1-2,3-2 7,-2-4-5,2-1 0,2-4-18,1-5 15,0 0-8,3 0 4,1-3 6,0-8-13,0-3 3,-3 0-8,-2-3-7,-5 1 25,-4-4-1,1 2 2,-4-3 0,2 3 2,-3 0-2,0 4 1,0-1 2,0 5 32,0 2-16,0 2 11,0 6 17,0 0-21,0 0-26,0 6-22,-3 6 18,3 6-1,0-1 7,0-2-2,0 1 4,4-3-1,7 3-3,1-4 0,1-3 1,1-2-8,-1-2 3,1-2-12,0-3 3,1 0-14,1 0 20,0 0-5,-2-4-12,1-6 2,-2-1-3,-2-2-3,-2-1 28,-4-2-8,-2 0 8,-3-2 6,0 0 6,0 3 37,-2 1-7,-5 0-10,-1 5 9,1-1-38,0 2 11,2 4-10,4 1 6,-1 1-6,2 2 2,0 0-6,0 0 0,0 0-12,0 0-10,8 0 5,8 0-4,0 0 15,2 0-4,3 0-1,-6 0 10,3-9-15,-5-4 16,2-5-1,-3-2-1,2-6-2,0 0 2,0-4 2,-1 2 5,-2 3-2,-4 0-2,-1 3 19,-3 2-9,-1 4 3,-1 6 1,-1 3 10,0 4 18,0 3-5,0 0 0,0 0-15,0 0-23,0 14-15,0 14 0,-3 11 15,-7 8 10,2 1-9,2 2 3,0 3 0,2-5 3,2-3-6,2-6-1,0-6 0,0-4 5,0-4-5,3-5 1,0-2 4,0-6-3,-1-4-4,-1-4-1,1-3-2,1-1 5,0-5 5,3-18 9,4-6-14,2-3 1,0 0-1,3 1 0,-3 7 2,0 3-5,-2 6 3,1 5 0,-1 2-3,1 7 2,3 1 1,3 0-10,2 16 9,2 4-4,2-1 6,-1 5-1,-1-4 0,-2-2 1,2 0-1,-3-3 0,3-2 0,-2-3-1,-1-1 1,2-2 0,-1-5-1,-1-2 3,-2 0-4,-1-7-6,0-10-18,-3-4 18,-1-1-19,-4-5 6,-3 4 9,-4 2-8,0 5 20,0 6 0,-10 2 3,-3 5-2,-4 3-1,4 0 0,2 11-2,3 7-4,3 3 0,5 0 4,0-3 4,0 1-7,12-5 10,1 0-5,7-2 7,-2-3-7,6-5 0,-1 0 1,4-4 5,0 0-1,-1 0-5,-3-8-2,0-7-1,-4-1-11,-6-7 7,1-1-6,-5 1-6,-6-1 17,-3 0-3,0 3 5,0 1 5,-10 4 1,-1 1 18,2 4-3,1 2-19,0 1 2,3 5-1,4 2-3,1 1 0,0 0-9,0 0 6,6 0-27,10 0 20,4 0 10,2 1 0,5 1 0,1-1 3,2-1-1,0 0 3,1 0 6,-3 0-8,-4 2-3,-6 7 0,-6-3 3,-6 8-13,-2 1 10,-4 3-2,0 7-1,0 2 3,0 2 8,0-2-4,0-3-3,0-1 10,0-5-11,4-2 5,2-5 2,4-4-2,0 0-5,5-7 2,6 0 4,3 0 29,1-15-34,4-5 1,-4-4-2,1-4-14,-4-1 3,-4-7-4,-8 1-8,-2 2 22,-7 4 1,-1 10 12,0 5 35,-1 5-1,-7 8 5,1 1-51,-5 6 10,0 19-13,-1 8 3,5 5 0,5-3-5,3-4 2,0-4 3,15-4 0,4-5-8,4-5-7,3-4-31,7-4-27,3-5-19,8 0-80</inkml:trace>
  <inkml:trace contextRef="#ctx0" brushRef="#br0" timeOffset="302619.6537">25943 5267 458,'0'0'150,"0"0"-112,0 0-21,0 0 2,0 0-19,0 0-11,0 26 10,-1 9 1,-5 5 41,-2 4-6,-3 1-34,-2 2 20,1-3-20,-1-1 2,2-4 4,2-5 3,-2-3-10,5-6 0,-1-5-8,3-5-13,1-3-40,0-6-17,0-3 5,3-3-22,0 0-221</inkml:trace>
  <inkml:trace contextRef="#ctx0" brushRef="#br0" timeOffset="302964.5271">25997 5225 306,'0'0'114,"0"0"-55,0 0 20,0 0-36,0 0-9,0 0-33,7 0-1,0 30 0,2 12 14,1 8 39,-3 1-4,0-1-43,1-4 3,1-3-7,1-3 0,1-4 2,1-4 1,-1-3-2,0-8-3,-2-5-4,1-5-68,-1-4-31,-3-5-101,-3-2-5</inkml:trace>
  <inkml:trace contextRef="#ctx0" brushRef="#br0" timeOffset="303197.5315">25901 5553 264,'0'0'24,"0"0"-23,0 0 47,0 0-11,99 0 2,-69 0-16,-2 0-3,-3-2-16,-1 1-4,-9-2-36,-2-1-216</inkml:trace>
  <inkml:trace contextRef="#ctx0" brushRef="#br0" timeOffset="303618.8054">26404 5692 355,'0'0'186,"0"0"-153,0 0-18,0 0-10,0 0 10,0 0 15,-4 59-12,-6-41-3,0-1-5,-3 1-10,1-3-16,-3-1-58,3-5-201</inkml:trace>
  <inkml:trace contextRef="#ctx0" brushRef="#br0" timeOffset="304205.1924">26884 5270 428,'0'0'88,"0"0"-82,0 0 4,0 80-7,-6-47 22,5 0-6,-1-3-15,1 2 5,1-5-7,0-3 0,0 0 8,0-1-8,-4-1-4,1 2-8,-2-1-38,2-2 29,3-5-30,0-6-112</inkml:trace>
  <inkml:trace contextRef="#ctx0" brushRef="#br0" timeOffset="304772.2638">26813 5270 362,'0'0'118,"0"0"-36,0 0-23,0 0-13,0 0-38,0 0 2,70-63 1,-48 57-5,4 3 2,1 3-1,-1 0-2,0 0-6,-4 11 1,-7 7-10,-5 3 1,-10 3-6,0 2-6,-7 4 11,-20-4-23,-1 0 32,-9-8-5,7-3-11,6-4 11,7-4 6,11-4 0,6 0-5,0-3-22,0 0 11,0 3-16,14 0 6,7 3 25,1 3 2,1 3 1,-1 5 2,-3 2-1,-1 1-3,-2 0 0,-5-2 0,-5 0 6,-3-2-6,-3-2 10,0-1 7,0 0 5,-12-5 10,-10 2-14,-4-2-13,-8 0-5,-5 0-12,6-6-41,2-2-94</inkml:trace>
  <inkml:trace contextRef="#ctx0" brushRef="#br0" timeOffset="306606.2537">27993 5386 298,'0'0'84,"0"0"-43,0 0-17,0 0 15,0 0 1,0 0-18,-63-11 12,49 11-1,0 7-27,-2 6 5,-3 5-9,0 4 6,1 3-9,2-1 4,4 0-1,2-2-2,5-1-2,5-1 0,0-4-5,0 1 6,0-6-6,12-2 7,1-3 0,4-5-4,1-1 4,4 0-2,0-4-2,-2-11-13,1-3 6,-2-2-6,-5-4 17,-4 4-3,0 1 8,-7 4-5,-1 6 0,-2 3 2,0 1 18,0 2 8,0 3 3,0 0-31,0 0-13,0 11 8,0 3-1,0 3 6,0 0-8,1-2 8,8 2 0,5-8-3,1-2 1,2-4 1,5-3-5,1 0 8,3 0-8,-4-3 6,-1-8 0,-2-3-1,-2-1 3,-8-3-2,0 0 0,-3-2 0,-5 0-1,-1-1 1,0 2 0,0 2 0,-6 2 0,-3 5 0,-5 2 7,1 1-1,4 2-5,1 2-1,5 1 0,1 2 13,2 0-11,0-1-2,0 1 0,0 0-6,2 0 4,8 0-3,-1 0 5,1 0 1,4 0-1,-5 0 1,7 0 1,1 0 2,2 4-7,-4 6 3,4 5 0,-4 1-7,-3 4 10,2-1-4,-7 1 1,-1-2-3,-3 0 1,-3-2 1,0-1 1,0 2 8,4-3-8,4-3 0,1 2 2,7-6 2,2-1-4,6-3 3,4-3-1,4 0 6,1-4-7,-1-14 4,-2-2-2,-4-3 0,-4-2-6,-4 1-1,-3-2 4,-6 2 9,-5 2-9,-4 3 0,0 4 15,0 5 22,-4 2 18,-5 5-19,0 3-31,-8 0 1,-2 15-6,1 9 0,2 7-6,7-1 8,4 1-4,5-2-2,0-3 2,6-2-2,10-5 4,3-1-1,7-7 0,7-2-32,5-8-2,2-1-108</inkml:trace>
  <inkml:trace contextRef="#ctx0" brushRef="#br0" timeOffset="307510.2575">29543 5151 512,'0'0'62,"0"0"3,0 0-9,0 0-41,0 0 2,0 0-17,0 0 0,-63 13-1,41 19 9,-4 9-9,3 2 1,-1 3 0,7-4 4,6-3-4,3-6 0,8-3-4,0-2 5,6-4-1,13-3 0,7-3 5,5-8-5,2-5 0,6-5 3,1 0 4,-4-7 5,1-12-12,-6-5 0,-4-3 3,-6-3-3,-6 0 0,-9-2 0,-6-1-7,0 0 0,-5 0 4,-8 0 3,-2 2-15,-3 4 12,3 4-39,-1 6-18,1 6-7,0 5-176</inkml:trace>
  <inkml:trace contextRef="#ctx0" brushRef="#br0" timeOffset="307932.3094">29892 5196 542,'0'0'69,"0"0"-66,0 0-3,0 0-31,0 0 31,-6 106 48,2-61-26,-1-1-6,4-5-11,1-3-1,0-3 7,0-3-7,0-6-3,0-3-2,0-1-17,1-7-13,2-2-32,3-10-56,0-1-98</inkml:trace>
  <inkml:trace contextRef="#ctx0" brushRef="#br0" timeOffset="308254.2596">29901 5160 518,'0'0'95,"0"0"-65,0 0 44,0 0-39,0 0-31,0 0 15,47-78-19,-22 75 0,3 3-3,3 0 7,-1 7-4,-1 11 0,-7 5-14,-9 3 12,-6 2-9,-7 1-8,0-2 15,-8-2-14,-12 0 18,-7-4-2,-2-3-1,-3-3-1,2-3-29,2 0-27,3-5-40,4-2-127</inkml:trace>
  <inkml:trace contextRef="#ctx0" brushRef="#br0" timeOffset="308622.2404">30277 5230 233,'0'0'289,"0"0"-253,0 0-36,0 0 0,0 0 11,-6 103 22,1-61-7,1-4-4,-3 0 2,2-5-1,1 0-20,-1-3-3,2-1 8,0-2-8,3-5-1,0-2-6,0-6-44,0-6-17,0-8-113</inkml:trace>
  <inkml:trace contextRef="#ctx0" brushRef="#br0" timeOffset="308906.3383">30260 5209 532,'0'0'29,"0"0"-29,0 0 8,0 0 3,0 0 13,0 0-12,93-74 0,-66 72-3,2 2-9,-4 0 0,-1 0 1,-4 0-3,0 2 2,-2 1 0,-5 1 0,0 2-22,-3 0-71,-9 2-101</inkml:trace>
  <inkml:trace contextRef="#ctx0" brushRef="#br0" timeOffset="309166.2665">30311 5350 281,'0'0'135,"0"0"-123,0 0 19,0 0 45,0 0-29,0 0 6,68 4-21,-45-4-20,4 2 6,0-2-18,-2 1 2,-5 2-2,-1 1-19,-5 0-44,-6 2-47,-4 0-110</inkml:trace>
  <inkml:trace contextRef="#ctx0" brushRef="#br0" timeOffset="309405.2534">30301 5621 156,'0'0'39,"0"0"45,0 0-3,0 0-21,0 0 21,0 0-47,75 22-7,-49-22-19,3 0-4,-1 0-4,-1 2-5,-2-1-55,0-1-54,-3 0-53</inkml:trace>
  <inkml:trace contextRef="#ctx0" brushRef="#br0" timeOffset="309784.8776">30808 5273 295,'0'0'165,"0"0"-165,0 0 0,0 0 0,-6 89 56,0-53-20,5 0-2,-1-4-24,1-5 3,-1 0-9,-1-1-2,2-5 6,-2-1-3,-1-3-5,2-2 0,-1-3-35,1-4-26,2-5-115</inkml:trace>
  <inkml:trace contextRef="#ctx0" brushRef="#br0" timeOffset="310262.764">30762 5332 512,'0'0'46,"0"0"-34,0 0-10,36-99 35,-20 76 0,-1 4 6,1 3-11,1 7-21,1 3-6,-5 3 2,2 2-4,-1 1-3,2 0 0,2 3 1,4 9-3,-1 1 2,-4 5-7,-4 3 1,-7 0 5,-5 1-6,-1-3 6,-1 1-27,-17-1 21,-4-2 5,-2-1 2,-2-3-3,6-3 3,3-4 0,7-3 2,7 0-2,1-3 0,2 4 0,0 1-23,0 1 17,11 3-3,7 2 9,1 2 11,2 2-7,0 0-4,-1 0 0,0 1 0,-1-2-3,-3 0 3,-2 3 0,0-4 0,1 2-22,-3-2-47,-1 0-61,-6-4-85</inkml:trace>
  <inkml:trace contextRef="#ctx0" brushRef="#br0" timeOffset="310681.0253">31448 5255 292,'0'0'208,"0"0"-184,0 0-24,0 0 0,0 0 63,-33 104-20,20-67-22,-2-1 14,3-5-13,0-3-22,2 1 13,1-5-13,0 0 0,1-1 8,-1-2-8,2-5-7,-2-4 2,5-1-9,1-1-18,1-2-40,1 1 7,1-7-105</inkml:trace>
  <inkml:trace contextRef="#ctx0" brushRef="#br0" timeOffset="311011.27">31506 5222 161,'0'0'95,"0"0"0,0 0-12,0 0-26,0 0 7,0 0-43,27-41-12,-22 54-9,-1 13 5,5 11 33,-2 4-8,1 7-1,-2-3 3,-3-4-22,2-3 16,-1-4-17,-4-6-2,0-1-1,0-3-2,0-3-1,0-1-3,0-1-7,0-2-32,0-3-25,0-7-43,0-4-45</inkml:trace>
  <inkml:trace contextRef="#ctx0" brushRef="#br0" timeOffset="311235.2607">31387 5480 473,'0'0'0,"0"0"-25,0 0 19,102 4 1,-71-4 5,3 0-13,0 0-85</inkml:trace>
  <inkml:trace contextRef="#ctx0" brushRef="#br0" timeOffset="311906.2978">31756 5210 487,'0'0'86,"0"0"-28,0 0-11,0 0-45,0 0 3,0 0-5,68-9 0,-35 9 2,3 0-2,1 0 2,-3 0 1,-2 0-3,-4 0-19,0 0-40,-11 0-55,-5 0-81</inkml:trace>
  <inkml:trace contextRef="#ctx0" brushRef="#br0" timeOffset="312182.2703">31847 5240 358,'0'0'2,"0"0"59,0 0 12,0 95-35,0-65 0,0-2-12,0 0-7,0-4 3,0-3-20,0 0-3,0-4 1,0 2 0,0 1 8,0-4-8,-3-2-15,0-1-43,1-2-68,2-2-117</inkml:trace>
  <inkml:trace contextRef="#ctx0" brushRef="#br0" timeOffset="312654.2878">32226 5275 385,'0'0'128,"0"0"-114,0 0-6,-74 87 43,51-53-38,4 2-8,8-2 6,5-2-9,6-3-2,0 0 0,0-3 5,9-2-9,4-5 4,5-2 0,7-6 11,2-4 1,5-7 0,-3 0 10,0-1-22,-2-15 12,-1-2-10,0-3 3,-2-3 10,-6-1-12,-3-4 7,-8 2-7,-7-3 3,0 0-12,-9-2-7,-4 2-22,-5 2-26,3 5-33,-3 6-136</inkml:trace>
  <inkml:trace contextRef="#ctx0" brushRef="#br0" timeOffset="313034.2686">32613 5290 414,'0'0'117,"0"0"-117,0 0-10,0 0 10,-1 85 37,-8-46 11,-1-1-22,1-3-17,1-3 8,2-1-10,0-4-6,3-1 2,2-4-3,-2-4-3,1-2-54,1-8 6,-1-1 33,2-6-143</inkml:trace>
  <inkml:trace contextRef="#ctx0" brushRef="#br0" timeOffset="313607.2526">32593 5318 203,'0'0'28,"0"0"50,0 0 13,26-78-48,-16 60 13,1 3-20,-3 2-29,1 3 16,1 6-12,4 1 9,0 3-10,3 0-3,2 0-10,-4 9 3,2 9 0,-5 3-4,-2 6 12,-7 3-8,-2 2 1,-1-4 5,0 0-6,0-5 0,-10-3-1,-3-5-3,-7-3 1,-2-3 3,1-5-2,3 0 2,8-3 0,2-1 0,5 0 2,3 0 0,0 0 3,0 2 11,0-2 6,0 3-22,3 3-9,9 3 3,3 3 6,-3 2-5,2 2 9,2 1-4,-1 2 1,3-1 2,-6-1-5,2-2 2,-3-2 0,-2-2 1,1-3-1,-4 0 0,0-3 0,3 1-38,-3 0-89,2-6-172</inkml:trace>
  <inkml:trace contextRef="#ctx0" brushRef="#br0" timeOffset="314200.281">33176 5288 301,'0'0'58,"0"0"3,0 0-7,0 0-21,0 0-25,0 0-3,-81-22-5,73 26-7,3 10-1,-4 0-8,6 8 7,0 0 8,1 3 1,-1-3 0,3 1 3,0-1 1,0-3 8,14 4-1,-3-3-4,3-1 12,0 3-15,-1-8 2,1 8-6,0-4 8,-6-3-8,-1 0 0,-3-5 3,-4-2-3,0-2 2,0-2 1,0 3 10,-10-3-10,-7-1 20,-3 1-13,-2 0-10,-4-3-33,3 1-66,-3-2-215</inkml:trace>
  <inkml:trace contextRef="#ctx0" brushRef="#br0" timeOffset="315091.2751">31660 5196 300,'0'0'137,"0"0"-75,0 0-9,0 0-5,0 0 7,0 0-35,2 0-11,-2 0 17,1 0-22,-1 0 7,0 0-11,6 0 5,6 0-1,0 0-4,9 0 0,2-1-5,6 0-49,8-1-39,-1 1-133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28:42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16345 635,'0'0,"0"47,0-24,24 1,-24-1,23 1,1-24,-24 23,23-23,1 0,-1 0,25 0,-25 0,1-23,23-1,-24 1,24-1,0-23,-23 24,23-24,-24 0,1 23,-1-23,1 0,-24 0,0 23,0-23,23 24,-23-24,0 0,0 23,0-23,-23 24,23-1,0 1,0-1,0 48,0-1,0 24,0 0,0 0,23 0,-23 0,0 24,24-24,-24 24,0-24,0 47,0-47,23 23,-23 1,0 46,0-70,0 0,24-23,-24 23,23-23,-23-1,0 1,0-48,24 24,-24-23,0-1,0-23,0 23,-24-23,24 24,-23-24,-1 23,24 1,-47-1,24 1,23-1,-24 1,1-1,23 1,0-1,23-23,1 24,23-1,-24 1,24-1,24 1,-48 23,25 0,-25 0</inkml:trace>
  <inkml:trace contextRef="#ctx0" brushRef="#br0" timeOffset="449.6558">17474 23,'-23'24,"-1"-1,24 24,0-23,-23 46,-1-23,1 0,23 24,0-24,0 0,0 24,23-24,24 47,-47-47,47 0,0 0,47 0,-47-47,0 0,71-24</inkml:trace>
  <inkml:trace contextRef="#ctx0" brushRef="#br0" timeOffset="993.9949">18297 211,'0'0,"0"24,0-1,0 1,0-1,-23 24,-1 0,24 1,-23-1,-1 0,24 0,-47 0,47-24,-23 24,-24-23,47 23,-24-24,1-23,-1 24,-23-24,0-24,24 1,-1-24,24 23,-23 1,23-24,0 23,23-23,-23 24,24-1,-1 24,-23-23,47 23,-23 0,-1 0,1 0,-1 23,1 1,-1-1,24 1,-47-1,47 1,-23 23,-1 0,1-47,23 47,-47-24,47-23</inkml:trace>
  <inkml:trace contextRef="#ctx0" brushRef="#br0" timeOffset="1636.0132">18533 494,'0'0,"0"-24,0 1,0-1,23 0,1 24,-1-23,1 23,-1 0,1 0,-1 0,-23 23,24 1,-24 0,0-1,0 24,0-23,0-1,-24 1,24 23,0-24,-23 1,-1-1,24 1,0-48,0 1,24-1,-1 1,-23-24,24 23,-1-23,1 0,-24 24,23-1,1 0,-24 1,0-1,23 24,-46 24,23-1,0 25,-24-25,24 1,-23 23,23-24,0 24,23-23,-23-1,24 1,-24 23,47-24,-47 1,47-24,-24 0,24-24</inkml:trace>
  <inkml:trace contextRef="#ctx0" brushRef="#br0" timeOffset="1982.8376">19121 94,'0'23,"23"1,-23-1,24 1,-1 23,1 0,-24-24,47 24,-47 0,23 1,1-1,23 0,-24 0,24 0,-47-24,47 48,-47-48,0 24,0 0,0 0,-47 24,24-48,-24 24,0-23</inkml:trace>
  <inkml:trace contextRef="#ctx0" brushRef="#br0" timeOffset="2438.0036">20179 423,'0'0,"0"24,23-24,-23 23,24-23,-1 0,1 0,23 0,-23 0,-1-23,48 23,-48 0</inkml:trace>
  <inkml:trace contextRef="#ctx0" brushRef="#br0" timeOffset="2676.4181">20249 635,'-23'0,"-1"0,71 0,-94 23,71-23,-1 0,1 0,-1 0,25 0,-25 0,1 0,23 0,-24 0,1 0,23-23,-24 23</inkml:trace>
  <inkml:trace contextRef="#ctx0" brushRef="#br0" timeOffset="3317.8045">21614 188,'23'-24,"-46"48,70-48,-47 48,0-1,0 1,-24-1,1 1,-1-1,24 24,-24-23,1 23,-24-23,23-1,-23 24,24-23,-1-24,-23 23,47 1,-47-24,24 0,-1 0,1 0,23-24,-24 1,1-1,23 1,-24-1,24-23,0 23,0 1,24 23,-24-24,23 1,1 23,23 23,-24 1,1-24,-1 23,24 1,-23 23,-1-23,24-1,-23 1,23-1,-24 24,1-23,0-24,-1 23</inkml:trace>
  <inkml:trace contextRef="#ctx0" brushRef="#br0" timeOffset="4005.9855">21943 564,'0'24,"23"-24,1-24,-1 24,1-23,-1-1,1 1,-1-1,-23 1,24-25,-1 25,-23-1,24-23,-1 24,-23-24,0 23,0 1,0-1,0 1,0 46,0 1,0-1,0 24,-23 0,23 0,0 24,-24 47,24-48,0-23,0 24,0-1,0-23,-23 0,-1 24,24-48,0 24,-23-23,23 0,-24-24,1-24,23-23,0-24,23 24,-23 24,24-48,-1 48,1-24,-1 0,24 0,-23 0,23 0,0 23</inkml:trace>
  <inkml:trace contextRef="#ctx0" brushRef="#br0" timeOffset="4358.4044">22672 23,'-24'24,"1"23,-1-24,1 48,-1-48,24 48,-47-24,47 0,-23 24,23-24,0 0,0 0,23 0,1 0,-1 0,1-24,-1 24,24-23,0-1,0-23,0 24,0-24</inkml:trace>
  <inkml:trace contextRef="#ctx0" brushRef="#br0" timeOffset="4890.004">22884 517,'0'-23,"0"46,0-70,0 24,23-1,1 0,-1 1,24 23,-23 0,-1 0,1 23,-1 1,-23 23,0 0,0-23,0 23,0-24,-23 1,23-1,-24 1,24-1,0 1,0-48,0 1,0-1,24 1,-1-24,-23 23,47 1,-23-24,-24 23,23 1,1-1,-24 0,23 1,-23 46,-23 1,23 0,0-1,0 1,0-1,0 1,0-1,0 1,0-1,0 1,23-24,1 23,-1-23,24 0</inkml:trace>
  <inkml:trace contextRef="#ctx0" brushRef="#br0" timeOffset="5146.7463">23613 94,'0'-24,"0"48,0-1,0 24,0 0,0-23,23 23,1 0,-24 0,0 0,23 0,-23 0,0 0,24 24,-24-24,0 0,-24 0,24 0,-23 23,-1-23,1 0,-24 24</inkml:trace>
  <inkml:trace contextRef="#ctx0" brushRef="#br0" timeOffset="22028.0121">23542 6420,'-23'24,"-1"-1,24 24,0-23,-24-1,1 24,23 0,-24 0,1 0,-1-23,24 23,-23 0,-1-23,24 23,-23-24,-1 1,1-1,23 1,-24-24</inkml:trace>
  <inkml:trace contextRef="#ctx0" brushRef="#br0" timeOffset="22296.0131">23377 6561,'24'-47,"-48"94,48-117,-1 46,1 24,-24-23,23 46,1 1,-24-1,24 1,-1 46,-23-23,24 0,23 24,-47-24,0 0,23-23,-23-1,24 1,-24-1,0 1,0-1</inkml:trace>
  <inkml:trace contextRef="#ctx0" brushRef="#br0" timeOffset="22473.5295">23448 6867,'0'0,"-24"0,1 0,-1 0,24-23,24-1,-1 24,24 0,-23 0,23 0,-23 0,-1 0</inkml:trace>
  <inkml:trace contextRef="#ctx0" brushRef="#br0" timeOffset="23043.03">24389 6726,'0'0,"0"-24,-24 24,1 0,-1 0,-23 0,24 0,-1 24,24-1,-23 1,-1-24,1 24,23-1,0 1,0-1,23-23,1 0,-1 0,24 0,-47-23,47-1,-47 1,24-1,-1 24,1-24,-24 1,0-1,0 48,0-1,0 1,0 0,0-1,0 1,0-1,23-23,1 24,-24-1</inkml:trace>
  <inkml:trace contextRef="#ctx0" brushRef="#br0" timeOffset="23806.9359">24859 6773,'0'0,"0"-24,0 1,-23 23,-1 0,1 23,-1 1,24 0,-24-1,1 1,23-1,0 1,0-1,0 1,0-1,23-23,1 0,0 0,-1-23,1 23,-24-24,47 1,-24-1,1-23,-1 0,24-24,-47 1,24 23,-24 0,23 23,-23-23,0 24,0-1,0 1,0-1,0 1,0 46,-23 1,23-1,0 24,-24 0,24-23,0 46,0-23,0 0,0 0,0-23,0 23,0 0,24-23,-24-1,23 1,-23-1,47-23,-23 0,-1 0,1-23,23-24,-24 23,24 1,-47-24,24 23,-1 0,-23 1,0-1,24 24,-24 24,23-1,-23 1,0 0,0-1,0 1,0-1,0 1,0-1,24-23,-24 24,0-1,-24-23,1 0</inkml:trace>
  <inkml:trace contextRef="#ctx0" brushRef="#br0" timeOffset="23990.9477">24836 6797,'-24'-24,"1"0,23 1,0-1,23 1,1-1,23 1,-24 23,24-24,0 24,0 0,-23-23,23 23,0 0,-24 0,1 0,-1 0</inkml:trace>
  <inkml:trace contextRef="#ctx0" brushRef="#br0" timeOffset="24918.6455">26270 6726,'0'-47,"0"94,0-118,-23 48,-1 23,1 23,-1-23,24 24,-23-1,-1 24,1-23,23 0,-24 23,24-24,0 1,0 23,0-24,24-23,-1 0,1 0,-1-23,-23-1,24 1,-24-1,0 1,0-24,0 23,0 0,0-23,0 24,23-1,1 24,-1 0,1 24,-1-1,1-23,-24 24,23-1,-23 1,24 0,-24-1,0 1,0-1,23-23,1-23,-24-1,0 1,23-1,1 0,-1 1,-23-1,24 1,-1-1,1 24,23-23,-47 46,23 1,1-1,-24 1,0-1,0 1,0 0,0-1,0 24,24-23,-24-1,23 1</inkml:trace>
  <inkml:trace contextRef="#ctx0" brushRef="#br0" timeOffset="25695.0132">27846 6209,'-24'0,"24"23,0 1,0-1,0 24,0-23,0 23,0 0,0 0,0 0,0 0,0 0,-23 23,-1-46,24 23,0 0,0 0,0-23,0 23,0-24,0 48,0-48</inkml:trace>
  <inkml:trace contextRef="#ctx0" brushRef="#br0" timeOffset="26437.2615">28387 6444,'23'0,"-46"0,46-24,-23 1,-23 23,23-24,-47 24,23 24,1-1,-24 1,23-1,24 24,-47-23,47 23,-23 23,23-23,23 0,-23-23,0 0,47-1,0 1,-23-24,-1-24,1 24,23-23,-24-1,24 0,-47-23,47 24,-47-1,0-23,24 24,-24-24,0 0,-24 0,24 23,-23 1,-1-24,-23 23,24 1,-24 23</inkml:trace>
  <inkml:trace contextRef="#ctx0" brushRef="#br0" timeOffset="26782.0176">28387 6232,'0'-23,"0"46,0-70,23 47,-46 24,23 23,0-24,0 24,0 0,0 0,0 0,0 0,0 0,0 24,0-24,0 0,0 0,0 0,0-23,0 23,23-24,-23 1,24-1</inkml:trace>
  <inkml:trace contextRef="#ctx0" brushRef="#br0" timeOffset="27269.0397">28669 6867,'24'0,"-1"0,1-23,-24-1,23 24,-23-23,0 46,0 1,0-1,0 1,0-1,0 1</inkml:trace>
  <inkml:trace contextRef="#ctx0" brushRef="#br0" timeOffset="27463.0555">28834 6632,'0'-24,"0"48,-24-48</inkml:trace>
  <inkml:trace contextRef="#ctx0" brushRef="#br0" timeOffset="28428.0212">29092 6373,'0'0,"-23"0,23 24,23-1,1-23,-1 24,1-24,23 23,-23-23,23 24,-24-1,24-23,-23 0,-1 24,1-24,-1 23,1-23,-1 24,-23-1,-23-23,-1 0,24 24,-70-1,46 1,-46 23,23-24,47 1,-48-24,25 24,-1-1</inkml:trace>
  <inkml:trace contextRef="#ctx0" brushRef="#br0" timeOffset="29770.9209">31162 6444,'-23'-24,"23"1,-24-1,0 24,1 0,-1 24,1-1,-1 1,-23-1,24 24,-1 0,1 0,-1-23,24 23,0-24,-23 24,46 1,-23-25,0 1,24-1,46-23,-46 0,23 0,0-23,-24 23,25-24,-1 1,-24-1,1-23,-1 23,1 1,-24-24,0 0,0 0,0 23,0-23,0 24,-24-1,1 1,23-1,-24 1,1 23</inkml:trace>
  <inkml:trace contextRef="#ctx0" brushRef="#br0" timeOffset="30109.9757">31068 6209,'0'-24,"0"48,0-1,0 1,0 23,0 23,0-23,-24 0,24 0,0 0,0 0,24 0,-24 0,0 0,23 48,-23-72,0 24,0 0,0-23,0-1</inkml:trace>
  <inkml:trace contextRef="#ctx0" brushRef="#br0" timeOffset="30491.0739">30786 6279,'0'-23,"0"46,0-23,0 24,0 23,0-24,0 24,0-23,0 46,0 1,0-24,0 47,23 0</inkml:trace>
  <inkml:trace contextRef="#ctx0" brushRef="#br0" timeOffset="31430.0267">31397 6773,'24'0,"-48"0,48 24,-24-1,0 1,0-1,-24-23,24 24,0-1</inkml:trace>
  <inkml:trace contextRef="#ctx0" brushRef="#br0" timeOffset="31892.0254">31350 6844,'0'-24,"24"24,-1 0,-23-23,24 23,-24-24,23 24,-23 24,-23-1,23 1,0-1,0 1,0-1,23 1,1-1</inkml:trace>
  <inkml:trace contextRef="#ctx0" brushRef="#br0" timeOffset="32079.4051">31515 6632,'0'-24,"0"48</inkml:trace>
  <inkml:trace contextRef="#ctx0" brushRef="#br0" timeOffset="32475.8997">32079 6420,'0'-23,"0"-1,-23 1,-1 46,1-23,-1 24,1-1,-48 24,24 0,47-23,-47-1,47 24,0-23,0-1,0 1,0-1,0 1,47-1,-47 1,47-24,-23 0,23 0,-24 0,24 0,0 0,0 0,-23-24</inkml:trace>
  <inkml:trace contextRef="#ctx0" brushRef="#br0" timeOffset="32685.0563">31915 6561,'0'0,"-24"0,48 0,-1 0,1-23,23 23,-24 0,71 0,-47 0,24 0</inkml:trace>
  <inkml:trace contextRef="#ctx0" brushRef="#br0" timeOffset="32983.4503">32573 6209,'0'-24,"0"48,0-24,0 47,-23 0,23 0,0 0,0 0,0-24,0 24,0 0,0 0,23-23,-23 23,0-24,0 1,0-1,24 1</inkml:trace>
  <inkml:trace contextRef="#ctx0" brushRef="#br0" timeOffset="33427.1078">32550 6538,'0'0,"23"-24,1 24,-1 0,24 0,-23 0,23 0,0-23,0 23,-24-24,1 1,-1 23,-23-24,24 1,-24-1,0 1,23 23,-23-24,0 1,0-1,0 1,0 46,0 1,0 46,0-23,0-23,0 23,0-24,0 24,-23 0,23-23,0 23,-24-24,24 24,0-23,0 0</inkml:trace>
  <inkml:trace contextRef="#ctx0" brushRef="#br0" timeOffset="33638.025">33114 6632,'0'23,"0"1,0-1,0 1,0-1,-23 25,-1-1,24-24</inkml:trace>
  <inkml:trace contextRef="#ctx0" brushRef="#br0" timeOffset="34983.0284">23495 7596,'0'0,"0"-23,0-1,0 48,0-1,0 24,0-23,0 23,-24-24,24 24,-23 0,23 0,0 0,0 0,-24 0,1 1,-1-1,24-24,0 1,-23-1,23 1,-24-1</inkml:trace>
  <inkml:trace contextRef="#ctx0" brushRef="#br0" timeOffset="35269.0095">23401 7902,'23'-47,"-46"94,70-141,-47 47,0 0,23 23,1-23,0 24,-1-1,-23 1,24 23,-1 0,1 0,-1 23,1 1,-24-1,0 24,23-23,1 23,-24 0,0 0,0-24,0 24,0 0,0-23,0-1,0 1,0 0,0-1,0 1,0-1,0 1</inkml:trace>
  <inkml:trace contextRef="#ctx0" brushRef="#br0" timeOffset="35758.0321">23448 7690,'0'0,"0"-23,0-1</inkml:trace>
  <inkml:trace contextRef="#ctx0" brushRef="#br0" timeOffset="36467.5585">23448 7714,'0'-24,"0"48,0-1,0 24,0-23,0 23,0-24,0 24,0 0,0 0,0 1,0-1,-24-24,24 24,0-23,-23-1,23 1,0-1,-24 1,24-1</inkml:trace>
  <inkml:trace contextRef="#ctx0" brushRef="#br0" timeOffset="37069.0201">23401 7831,'0'-23,"0"46,23-70,1 24,-24-1,23 1,1-1,0 1,-1-1,1 24,23-23,0 23,-24 23,1-23,-1 24,1 23,-1 0,-23-24,0 1,0 23,-23-24,-1 1,1-1,23 1,-24-1,1-23,-1 24,1-1,-1-23,1 0,-1 0,1 0,46 0,1 0,-1 0,1 0,-1 0,1 0,23 24,0 0,-24-24,1 23,-1 1,-23-1,24-23,-24 24,0-1,0 1,-24-1,24 1,-47-1,24 1,-24-1,23-23,1 24,-24-24,0 23,23-23,1 0,-25 0,25 0</inkml:trace>
  <inkml:trace contextRef="#ctx0" brushRef="#br0" timeOffset="37856.0287">24506 7972,'0'0,"-23"0,-1 0,1 0,-1 0,1 0,23 24,-24-1,1 25,-1-25,24 1,0-1,0 1,0-1,0 1,0-1,24-23,-1 0,1 0,-1 0,1 0,-1 0,24-47,-47 24,24 23,-24-24,23 24,-23-23,0-1,0 48,0-1,0 1,0-1,0 1,0-1,24-23,-24 24,23-24</inkml:trace>
  <inkml:trace contextRef="#ctx0" brushRef="#br0" timeOffset="38558.0351">24930 8090,'0'0,"0"-23,0-1,-24 24,1 0,-1 24,1-24,23 23,0 1,-24-24,24 23,0 1,0-1,0 1,0-1,24-23,-24 24,23-24,1 0,-1 0,1-24,-1 24,1-23,-1-1,-23 1,0-1,24 1,-24-24,23 23,-23-23,0 23,0-23,24 0,-24 24,23-24,-23 23,24 1,-24-1,0 1,0 46,0 1,0 23,-24-24,24 1,-23 23,23 0,0-24,0 24,0 1,23-25,-23 1,24-1,-24 1,23-1,1-23,-1-23,1-1,-1 1,1-1,-1 1,-23-1,0 0,0 1,24-1,-1 24,1 0,-24 24,23-1,-23 1,0 0,0-1,0 1,0-1,24 1,-24-1</inkml:trace>
  <inkml:trace contextRef="#ctx0" brushRef="#br0" timeOffset="38774.0259">24977 7949,'0'-24,"0"48,0-71,23 23,24 24,-47-23,47 23,0 0,-23 0,23-24,-24 24,24 0,-23 0</inkml:trace>
  <inkml:trace contextRef="#ctx0" brushRef="#br0" timeOffset="39693.0253">26059 7878,'0'-23,"0"46,-24 1,0-1,1 1,23-1,-24 48,24-47,24-1,-24 1,0-1,23-23,25 0,-25 0,24 0,-23-23,-1-1,-23 1,0-1,-23 0,23 1,-24-1,1 1,23-1,0 1,-24-1,24 1,0-1,24 24,-24-23,23 23,24 0,0 0,0 0,-23 0,23 0,-47 23,0 1,0-1,0 1,0 23,0-24,0 1,0-1,-24 1,24 0,0-1,-23-23,46 0,1-23,-24-1,23 0,1 1,-24-1,23 1,1-1,23-23,-24 47,1 0,-1 0,-23 24,24 23,-24-24,23 1,-23 23,24-23,-24-1,0 24,23-23,-23-1,24 1</inkml:trace>
  <inkml:trace contextRef="#ctx0" brushRef="#br0" timeOffset="40208.0216">27376 7455,'0'0,"23"-23,-23-1,0 48,0-1,0 24,0 0,0 0,0 0,0 0,0 0,0 0,0 0,0 0,0 0,0 0,0 0,0 1,0-25,0 24,0-23,0-1,0 1,0-1</inkml:trace>
  <inkml:trace contextRef="#ctx0" brushRef="#br0" timeOffset="40960.0407">27587 7573,'24'-24,"-48"48,48-71,-1 47,1-24,-1 24,-23-23,24 23,-1 0,1 23,-1 1,-23-1,24 1,-1-1,1 24,-24-23,23 23,1-24,-24 24,23-23,1 23,-24-24,24 24,-24-23,47 23,-47-24,47 25,-24-48,1 23,-1-23,1 0,-1 0,1 0,-1 0,1 0,23-23,-24 23</inkml:trace>
  <inkml:trace contextRef="#ctx0" brushRef="#br0" timeOffset="44385.5067">28175 7549,'-23'0,"-1"0,1 24,23 23,0-24,-24 1,1 23,23-24,-24 1,1 23,-1-24,1 24,-1-23,0-1,1 24,-1-23,1-1,-24 25,23-25,24 1,-23-1</inkml:trace>
  <inkml:trace contextRef="#ctx0" brushRef="#br0" timeOffset="44987.2612">28504 8208,'24'0,"-24"-24,23 24,-23-23,24 23,0-24,-1 24,-23-23,0 46,0 1,0-1,0 1,0-1,0 1,0-1,0 1</inkml:trace>
  <inkml:trace contextRef="#ctx0" brushRef="#br0" timeOffset="45180.0569">28693 7996,'-24'-24,"48"48,-48-71,24 23</inkml:trace>
  <inkml:trace contextRef="#ctx0" brushRef="#br0" timeOffset="45734.0245">28857 7714,'0'0,"24"0,-1 0,24 0,-47 23,24 1,-1-24,1 23,23 1,0-1,-47 1,47-24,-47 23,47-23,-23 0,23 0,-47 24,23-24,1 23,-24 1,-24-24,1 23,-1 1,1-1,23 1,-24 0,-23-1,47 1,-24-1,1-23,23 24,-24-1</inkml:trace>
  <inkml:trace contextRef="#ctx0" brushRef="#br0" timeOffset="46594.9941">30598 7549,'0'0,"0"-23,23 23,1 0,-1 0,-23 23,0 1,0 23,0-24,0 1,0 23,0-24,0 24,0 0,0-23,0-1,24 24,-24-23,0-1,23 24,-23-23,0 0,24-1,-24 1,0-1,23-23</inkml:trace>
  <inkml:trace contextRef="#ctx0" brushRef="#br0" timeOffset="47231.0329">30809 7596,'24'-23,"-24"-1,23 24,1-23,-24-1,23 24,1-23,-1 23,-23-24,47 24,-23 0,-24 24,23-24,1 23,-24 24,0-23,23 23,-23-24,0 24,0-23,24 46,-24-46,0 23,0-24,24 1,-1-1,1-23,-1 0,1 24,-1-24,1 0,-1 0,24 0,-23 0,-1-24</inkml:trace>
  <inkml:trace contextRef="#ctx0" brushRef="#br0" timeOffset="47697.0493">31280 7432,'-24'0,"24"23,-23 24,23-23,-24 46,1-23,23-23,-24 23,1-24,-1 24,24-23,-24 23,1-24,23 1,0 23,-24-24,1 1</inkml:trace>
  <inkml:trace contextRef="#ctx0" brushRef="#br0" timeOffset="48228.0374">31538 8019,'24'0,"-24"-23,23 23,-23-24,24 24,-1 0,-23-23,0 46,0 1,-23-24,23 23,0 1,-24 0,24-1,0 1,0-1,24 1</inkml:trace>
  <inkml:trace contextRef="#ctx0" brushRef="#br0" timeOffset="48441.2545">31703 7878,'0'0,"-24"0,24-23</inkml:trace>
  <inkml:trace contextRef="#ctx0" brushRef="#br0" timeOffset="49073.0364">31797 7596,'0'0,"24"0,-1 0,1 0,-1 24,1-24,-1 0,1 23,23-23,-24 0,24 0,-23 0,-1 24,1-24,-1 0,-23 23,24-23,-1 0,1 24,-24-1,0 1,-24-24,1 23,-1 1,1-24,-1 23,1 1,-1-24,1 23,-1 1,1-24</inkml:trace>
  <inkml:trace contextRef="#ctx0" brushRef="#br0" timeOffset="49817.2193">31562 6326,'0'0,"23"0,1 24,-1-24,1 0,-1 0,24 23,-23-23,0 24,-1-24,-23 23,24-23,-1 24,-23-1,-23 1,23-1,-24-23,1 24,-1-1,0-23</inkml:trace>
  <inkml:trace contextRef="#ctx0" brushRef="#br0" timeOffset="51558.0313">32244 7455,'0'0,"0"-23,0-1,0 0,-47 24,23 0,1 0,-1 0,-23 24,24-24,-24 24,23-1,1-23,-1 24,1-1,-1 1,1-1,-1 24,24-23,0-1,0 1,0-1,24 1,-1-1,1 1,23-24,0 23,-24 1,24-24,71 23,-71-23,0 0,71 24,-95-24,1 0</inkml:trace>
  <inkml:trace contextRef="#ctx0" brushRef="#br0" timeOffset="51973.0549">31891 7667,'24'0,"23"0,-24 0,1 0,23 0,0 0,0 0,0 0,0 0,0 0,0 0</inkml:trace>
  <inkml:trace contextRef="#ctx0" brushRef="#br0" timeOffset="52492.0336">31397 7455,'24'0,"-24"24,23-24,1 0,-1 0,1 23,-1-23,1 24,23-24,-24 23,24-23,-23 0,-1 24,25-24,-25 23,-23 1,24-24,-1 23,-23 1,-23-1,-1 1,-23-24,23 23,-23-23,24 24,-1-24,1 0,-24 23</inkml:trace>
  <inkml:trace contextRef="#ctx0" brushRef="#br0" timeOffset="53046.0393">32691 7408,'0'0,"23"24,-23-1,24 1,-24 23,0-24,0 1,0 23,23 23,-23-46,0 23,24-24,-24 1,0-1,0 1,0-1</inkml:trace>
  <inkml:trace contextRef="#ctx0" brushRef="#br0" timeOffset="53427.0412">32761 7737,'0'-23,"24"23,-1-24,1 24,-1-23,1 23,-1-24,1 24,-1 0,1-23,23-1,-47 1,24-1,-24 1,-24 46,24 1,0-1,0 1,0-1,0 1,0-1,0 1,0-1,0 1,0-1,0 1,24-24</inkml:trace>
  <inkml:trace contextRef="#ctx0" brushRef="#br0" timeOffset="53831.0408">33161 7878,'0'-23,"0"-1,24 24,-1 0,1 0,23 0,-24 0,-23 24,0-1,0 1,0-1,-23 1,-1-1,1-23,-1 24,1-1,23 1,-24 0,48-24,-1 0,1 0,23 0,-24 0,24 0,0 0,24-24,-24 24,23-24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48:08.1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5478 1344 327,'0'0'135,"0"0"-115,0 0 7,0 0-17,0 0 7,0 0-5,0 0-1,6 27 4,-3-7 18,5 6-17,-4 6 17,-4 2-12,1-1-16,-1 2 14,0 0-17,0-1-2,0 1 0,0-1 7,0 1-7,0-2 0,0-3 1,0-1-9,0-5 8,0-2-39,0-2-32,0-8-86,0-6-141</inkml:trace>
  <inkml:trace contextRef="#ctx0" brushRef="#br0" timeOffset="456.0243">5495 1241 480,'0'0'75,"0"0"-57,0 0 26,-2-81-19,4 65 11,11 1-6,-1 5-20,6 1-2,1 4 2,7 4-10,2 1 0,6 0-2,2 13 5,-2 10-8,0 4 7,-7 6-2,-6-1 0,-9 4 4,-3-3-4,-9 3 0,-1-2-6,-19-5 3,-6-1 0,-6-9 2,-2-2 0,-2-4-22,2-7 17,5-1 0,7-5-39,5 0-6,4 0-66,9 0-99</inkml:trace>
  <inkml:trace contextRef="#ctx0" brushRef="#br0" timeOffset="866.0207">6058 1310 538,'0'0'59,"0"0"-38,0 0-21,0 0-5,0 0 5,0 101 16,0-59 27,3-4-26,2-2 6,-1-5-12,-1-1-3,-1-4-8,-2-2 0,0 2 0,0-2-6,0-2 6,0-2-23,0-4-26,0-3-50,0-9-112</inkml:trace>
  <inkml:trace contextRef="#ctx0" brushRef="#br0" timeOffset="1328.0146">6045 1292 514,'0'0'14,"13"-92"-11,4 53 20,1 7 12,0 7-2,1 7 18,5 4-39,-2 10-3,4 4 6,1 3-12,-2 19-3,0 7 6,-10 2-6,-5 7 5,-10 4-5,0 5-6,-23-1-3,-13-1 9,-2-8-4,-2-10-11,3-9 13,9-7-3,4-7 10,12-4-4,6 0 14,4 0 4,2 0 13,0 0-9,0 0-21,17 0-4,11 0-3,7 9 5,6 3 3,1 2-3,-3-1 0,1 4-2,-7-2 10,-5 3-8,-1 2 4,-6-2-3,-2 3-1,-8 0-3,-5-2-42,-3-2-28,-3-4-30,0-4-38</inkml:trace>
  <inkml:trace contextRef="#ctx0" brushRef="#br0" timeOffset="1771.8417">6767 1305 502,'0'0'56,"0"0"-13,0 0 22,-70-87 18,55 81-40,3 5-2,-3 1-38,0 22-3,-4 22 0,0 12-2,5 5 2,8-2-4,6-6 7,0-10-3,1-8 0,18-7-9,3-8 7,0-6 2,3-5-14,0-9 12,3 0 4,5-12 0,2-17 7,-6-10-8,1-5-1,-8-2 0,-9 2 5,-10 6-2,-3 4-1,0 5-2,-13 5 5,-2 5-5,2 6 0,-5 6-40,0 7-73,3 0-126</inkml:trace>
  <inkml:trace contextRef="#ctx0" brushRef="#br0" timeOffset="2168.0374">7195 1167 500,'0'0'148,"0"0"-99,0 0-25,0 0-22,0 0 15,0 0 14,-12 102 29,11-61-37,1-3-4,0 2-15,0-2-3,1-2 9,8 0-8,-6-1 0,0-2-2,-1-2-1,-2-2-7,0-4-20,0-5-15,0-8-23,3-9-119,1-3-181</inkml:trace>
  <inkml:trace contextRef="#ctx0" brushRef="#br0" timeOffset="2469.0207">7234 1119 462,'0'0'232,"0"0"-232,64-80 0,-37 65-5,3 11 2,-5 4 1,6 1-8,1 23 10,-4 4 25,-5 10-20,-4 1 6,-13 2-11,-6 0 3,0-4-13,-15-1 10,-12-2 0,-7-2 0,-3-7 0,1-3-7,0-4-31,6-4-43,2-7-54,8-7-46</inkml:trace>
  <inkml:trace contextRef="#ctx0" brushRef="#br0" timeOffset="2917.022">7717 1193 566,'0'0'157,"0"0"-103,0 0-54,0 0-2,0 0 2,0 0 3,18 106 29,-15-62-8,-1 0-20,-2-2 15,0-4-15,0-6 4,0-1-7,0-6-1,0-4-5,0-1-29,0-5-33,0-6-20,0-6-39,0-3-199</inkml:trace>
  <inkml:trace contextRef="#ctx0" brushRef="#br0" timeOffset="3158.0247">7795 1131 686,'0'0'0,"0"0"0,0 0 0,69-81 6,-50 72-12,2 7 6,0 2 0,6 0-5,1 0 10,0 0-5,-1 6 0,-2 8-1,-5-1 1,-8 5-106,-3-1-71</inkml:trace>
  <inkml:trace contextRef="#ctx0" brushRef="#br0" timeOffset="3390.6549">7786 1381 515,'0'0'12,"0"0"-11,0 0 20,0 0 0,0 0 15,103 1-12,-69-1-19,-2 0 5,-4 0-9,0 6-1,-4 3 0,-10 4-63,-11 1-110,-3 4-176</inkml:trace>
  <inkml:trace contextRef="#ctx0" brushRef="#br0" timeOffset="3564.0226">7837 1611 342,'0'0'250,"0"0"-242,0 0 3,0 0-11,0 0 33,0 0-8,76 14 2,-45-14-15,5 0-9,3 0-6,7 0-11,2 0-45,-7-3-61</inkml:trace>
  <inkml:trace contextRef="#ctx0" brushRef="#br0" timeOffset="3992.0227">8446 1185 624,'0'0'60,"0"0"-60,0 0 0,1 77 0,-1-35 2,0 2 31,0-4-22,-3-2 1,0-4 0,3-2-10,0-2-2,0-1 0,0-5 1,0-5-8,0-2-17,0-6-51,0-8-34,8-3-184</inkml:trace>
  <inkml:trace contextRef="#ctx0" brushRef="#br0" timeOffset="4411.0136">8504 1207 673,'0'0'45,"9"-76"-15,10 36-28,0 8 2,1 6 7,-2 9-4,0 14-6,6 3-1,2 11-9,3 19 6,-4 5 3,-8 5 0,-10 2-3,-7 2-3,-3 0 6,-21-2 0,-9-4-18,-4-6 14,3-12-24,4-5 23,7-9 2,9-3 6,3-1 0,8-2-1,3 0 12,0 0 27,0 0-27,6 0-10,9 0-8,6 0-5,7 6 9,2 6-1,4 2 3,1-1 4,-4 3-4,0 1 0,-2 3-2,-4 1 5,0 0-11,-8-2-21,1 1-70,-8-4-48,-5-3-228</inkml:trace>
  <inkml:trace contextRef="#ctx0" brushRef="#br0" timeOffset="4862.9046">9054 1102 621,'0'0'96,"0"0"-92,0 0 0,0 0-4,0 0 0,100 0 1,-60 0 3,1 0 0,-1 0-1,-1 0-3,-1 0 8,-5-1-9,2 0 1,-9-3-12,-6 4-50,-4 0-56,-11 0-130</inkml:trace>
  <inkml:trace contextRef="#ctx0" brushRef="#br0" timeOffset="5137.9726">9269 1104 379,'0'0'221,"0"0"-207,0 0-12,0 0 6,-12 105 25,12-75-18,0-3-14,0 2 12,0-2-12,1-3-1,4 2 0,-2-2 13,3-2-17,0 4 4,-4-5 0,2 0-3,0-3-69,-1-3-83</inkml:trace>
  <inkml:trace contextRef="#ctx0" brushRef="#br0" timeOffset="5682.423">9788 1071 408,'0'0'164,"0"0"-164,0 0 2,0 0 6,0 0-7,87-2 27,-62 2-8,5 4-9,0 0 17,-3-4-16,0 0-9,-4 0-3,-6 0 3,-1 0-9,-7 0-35,-4 0-45,-5 0-139</inkml:trace>
  <inkml:trace contextRef="#ctx0" brushRef="#br0" timeOffset="5939.4447">9915 1095 481,'0'0'136,"0"0"-136,0 0 13,0 0-12,-15 87 37,14-55-22,-1 0 0,1 3 16,-1 0-18,2-2 6,0-1-9,-1-1-9,1-4 1,0 1 1,0-6-5,0 1 1,-2-7-11,1 0-16,-2-8-78,0-3-117</inkml:trace>
  <inkml:trace contextRef="#ctx0" brushRef="#br0" timeOffset="6119.7932">9805 1549 611,'0'0'178,"0"0"-167,0 0 10,0 0-21,0 0 0,0 0 8,68-1-4,-34 1-4,2-2 0,5 0-6,0-5 4,4 1-47,0-3-126,-2-4-146</inkml:trace>
  <inkml:trace contextRef="#ctx0" brushRef="#br0" timeOffset="6636.1897">10540 1108 535,'0'0'138,"0"0"-138,0 0-6,0 0 6,-1 92 33,-1-54-18,1-2 23,1 2-33,0-1-2,0-2 11,0-4-10,0-4-4,0-2 0,0-6-21,0-1 11,0-3-63,4-4-10,1-7 59,2-4-200</inkml:trace>
  <inkml:trace contextRef="#ctx0" brushRef="#br0" timeOffset="6894.9092">10556 1122 574,'0'0'5,"0"0"-8,41-77 6,-19 55-2,0 5 18,0 3-15,-3 7 15,-1 1 4,4 4-22,-1 2 8,4 0-9,-2 0 1,1 0-14,-4 5 13,-3 5-62,-4 6-54,-8 2-113</inkml:trace>
  <inkml:trace contextRef="#ctx0" brushRef="#br0" timeOffset="7159.0038">10594 1305 376,'0'0'91,"0"0"-45,0 0 13,0 0-16,80 0-33,-54 0 29,2 0-34,1-3-2,-3 2 4,-6 1-7,-8 0-6,-6 4-44,-6 9-95,0-1-96</inkml:trace>
  <inkml:trace contextRef="#ctx0" brushRef="#br0" timeOffset="7385.8434">10558 1531 201,'0'0'66,"0"0"7,0 0 28,0 0-28,0 0-40,105 20-11,-76-20 12,1 0-23,3 0-2,0 0-8,3 0-1,1 0 0,0 0-8,-1 0-87,-3-5-150</inkml:trace>
  <inkml:trace contextRef="#ctx0" brushRef="#br0" timeOffset="8023.0139">11467 1062 542,'0'0'11,"0"0"-3,0 0 26,0 0-15,-45-83-10,24 72 14,-6 7-23,-1 4 0,-3 0 3,-2 10-2,3 10 13,9-1-12,3 1-1,6 4-1,5 2-1,5 4-2,2-1 3,0 0 0,18 0 3,7-2 1,5-1 3,0-1 2,1-1-9,-2 2 0,-10-2 0,2-1 7,-9-2-8,-2 0 4,-5 0 10,-5-3 6,0 1-12,-3 0 16,-15-1-5,-9-3-9,-4 2 11,-8-6-20,-6 1 0,-4-3-1,-3-6-94,2-3-88</inkml:trace>
  <inkml:trace contextRef="#ctx0" brushRef="#br0" timeOffset="9795.9882">5226 1970 266,'0'0'34,"0"0"-19,0 0 25,0 0 2,0 0-38,0 0 27,52 2-7,-40 0-2,0 1 13,4 0-23,-2 0 2,2 0 5,2-1-18,3-2 14,6 0-9,7 0 24,5 0 13,7 0-38,2 0 0,4-4-1,-1 0 0,-5-1-6,2 4 2,-8-2 0,2 2 1,-2 1-1,-1-5 0,3 3 2,-1-1 4,1 0-6,3 0 0,1-1 1,-2-1-5,-1 0 7,-1 4-3,4-2 3,5 2 2,7-2-6,3 0 1,8-2 0,2 0 0,8 3 0,6-4 0,3-2 0,-1 1 1,-5 1-2,-5-1 0,-3 4 1,-4 0-6,-3 2 9,-6 1-3,-4-1 4,1-1 4,-3 2-8,0-3 0,2 1 3,-6 2-3,-2-1 0,0-1 0,-7 2 4,0 0-4,4 0 0,-1 0-3,1 0 6,2 0-3,4 0 19,-3 0-16,1 0 2,2 0 0,1 0-5,3 0 5,2 0-3,6 0-2,-1 0 0,2 0-2,2 0 2,-1 0 1,1 0 11,-1 0-12,-2 0-2,-1 0 2,-2 0 0,7 0 7,1 0-5,4 0-2,3 0 0,-4 0-4,-2 0 9,-3 0-5,2 0 0,-1 0 0,-5 0-1,3 0 1,-5 0 0,-3 0 3,0 0 1,-3 0-8,1 0 1,-1 0 3,0 0-3,0 3 7,0-1-1,1 3-1,5-1 2,7 0-4,2 3 0,4-6-2,-3 1-6,5-2 11,2 0-3,-2 1 2,3 1-2,-1-2-4,1 1 3,-2-1 1,2 0 0,-2 0 8,-3 0-8,1 0 0,-2 0 6,4 0-9,-5-1 3,-6-2-3,-11 1-1,-14 2 4,-13 0 0,-11 0 10,-11 0-6,-4 0-8,-2 0-9,-2 0-50,-17 0-5,-13 0-219</inkml:trace>
  <inkml:trace contextRef="#ctx0" brushRef="#br0" timeOffset="12277.0282">2478 2967 161,'0'0'294,"0"0"-223,0 0-21,0 0-16,0 0 12,0 0-38,0 0 1,0 12-9,0 12 1,0 7 4,0 3 12,0-1-12,0 2-5,0-1 0,0 1 11,0 4-19,0 0 8,0 2-2,0-2 0,0-1-70,0-3 48,0-7-60,0-6-73</inkml:trace>
  <inkml:trace contextRef="#ctx0" brushRef="#br0" timeOffset="13153.017">2463 2747 324,'0'0'95,"0"0"0,0 0-26,0 0-29,0 0-24,0 0-2,-94-8 17,73 8-25,3 10 3,-4 4-7,-4 5 5,1 5-7,-2 7 0,0 8 2,2 10-2,-2 8 0,3 6 2,5 2-2,8 0 6,1 0-6,5-2 0,-2-6 0,4-4 0,3-8 0,0-6 1,9-4-6,9-6-2,10-4 3,5-2 4,3-4-10,10-1 5,-1-5 5,4-3 0,3-7 16,-4-3-5,1 0-4,2-9 5,-2-8-9,-7 1-3,1-2 3,-7-1-2,-6 1 5,-8-1-3,-1-2 7,-5-5-7,-2-3 11,1 1-15,-5-5 1,-4 1 0,-4-6 26,1-2-9,-3-4 0,0-2-16,0 0 4,-3 0-7,-3-4 2,-3-3 0,-6 2 0,0 3 0,-1 7 0,-11 5-1,3 9-13,-12 6-9,-3 5 12,-1 3-5,1 8 5,1 2 4,2 3-26,4 0 13,4 0-80,3 3-32,2 7-120</inkml:trace>
  <inkml:trace contextRef="#ctx0" brushRef="#br0" timeOffset="14131.7784">3980 2797 50,'0'0'461,"0"0"-419,0 0-36,0 0 21,0 0-24,0 0 1,27 0-5,0 0 1,6-1 0,4-1 12,12-1-8,3-2 8,4 3-1,5 0-8,-6 1-2,-1 1-1,-14 0-28,-7 0 15,-5 0-19,-13 0-87,-9 0-63</inkml:trace>
  <inkml:trace contextRef="#ctx0" brushRef="#br0" timeOffset="14442.4067">4262 2785 355,'0'0'137,"0"0"-137,0 0-9,0 0 9,-1 86 55,9-50-13,0-3-21,-2 0 21,2-3-21,-7-2-15,-1-4 4,0-3 0,0-1-10,0-1 0,0-3-25,0 0-29,-1-5-49,1-4-2,0-4-80</inkml:trace>
  <inkml:trace contextRef="#ctx0" brushRef="#br0" timeOffset="24757.414">4932 2850 349,'0'0'84,"0"0"-38,0 0 7,0 0 3,0 0-14,0 0-42,0 0 0,3 44 11,0-15-4,3 6 7,1-1-14,-1-3 2,0-1 1,-1-5 2,-2-2-5,4-3 0,-4-5-35,0-2 0,-3-4-68,0-2-117</inkml:trace>
  <inkml:trace contextRef="#ctx0" brushRef="#br0" timeOffset="25041.0187">5004 2742 441,'0'0'45,"0"0"-38,0 0 1,0 0-3,0 0 0,0 0-5,96-29 0,-79 29-2,1 0 2,-5 0 0,2 0-3,-4 9-16,-4-2-129,-2 4-59</inkml:trace>
  <inkml:trace contextRef="#ctx0" brushRef="#br0" timeOffset="25301.0524">4962 2957 458,'0'0'66,"0"0"-59,0 0 0,0 0-1,0 0 4,0 0 8,92 0-9,-63 0 3,-4 0-12,-3 0 0,-5 0 0,-8 4-66,-9 2-154</inkml:trace>
  <inkml:trace contextRef="#ctx0" brushRef="#br0" timeOffset="25522.0714">4998 3152 242,'0'0'34,"0"0"21,0 0 18,0 0-23,95 11-17,-63-11-12,-1-2-2,-1-4-19,-2-1 8,-3-1-18,-2-1-40,-5 0-157</inkml:trace>
  <inkml:trace contextRef="#ctx0" brushRef="#br0" timeOffset="26238.0324">5432 2796 539,'0'0'57,"0"0"-29,0 0 20,0 0-42,0 0-6,0 0-30,7 46 30,2-12 46,-4 2-14,1-2-18,-5-2 10,4-2-17,-1-3-7,0-6 0,1-1 5,-2-5-6,-3-3 1,0-3-18,0-4 14,0 0-24,0-5-12,0 0-11,0-3 25,0-15-64,0-7 37,0-6 50,0-1-3,0-3 6,0 3 0,0 2 6,0 0 14,0 4 26,0 1 11,0 4-8,0 6 42,-3 2-67,3 8 18,-3 2-20,3 3-17,0 0-10,12 13 0,9 14 5,4 8-7,-1 1 17,-3-2-10,6-2 0,-2-5 1,0-1-1,0-3 0,0-4 6,0-2-2,-1-6 0,0-4-4,-8-3 0,-1-4 3,-1 0-3,-2-13 2,-2-13 3,-1-4 9,-3-3-5,-6-2-8,0 4-1,0-3 10,0 3 0,-9 3-10,1 6 0,-2 4-2,3 4-12,1 6-14,4 2-62,2 1-148</inkml:trace>
  <inkml:trace contextRef="#ctx0" brushRef="#br0" timeOffset="26737.0381">6209 2726 419,'0'0'50,"0"0"20,0 0-16,0 0 3,0 0-12,-97-45-19,78 45-2,-1 2-23,4 9-1,1 8 0,9 2-14,3 5 13,3 0-6,0 2 2,14-3-4,6-1 9,4-3-2,1 0 0,5-1-2,0-2 4,-1 1 0,-1-3 5,-3-1-5,-4-5 0,-9 1 0,-2-2-1,-8 0 5,-1 0-4,-1 2 0,-7 0 14,-12 3 33,-11-2-34,-3-2-10,5-3-3,-2-1-3,3-3-85,5-3-76</inkml:trace>
  <inkml:trace contextRef="#ctx0" brushRef="#br0" timeOffset="27259.0375">6448 2776 465,'0'0'102,"0"0"-47,0 0 11,0 0-44,0 0 5,0 0-27,-87 33 9,77 2-16,5 4 7,5 3 0,0-3-3,8-4-1,13-6-1,4-5 5,3-5 0,2-2-5,0-6 5,-2-6 0,-2-3 18,1-2-14,-5-3 14,6-12-5,-2-6-9,-1-8 3,-7-1-4,0-5-1,-9 3 7,-8-1-9,-1 1 0,0-2 0,-10 1-63,-11 3-19,-1 1-144</inkml:trace>
  <inkml:trace contextRef="#ctx0" brushRef="#br0" timeOffset="27855.6141">6848 2749 43,'0'0'547,"0"0"-488,0 0-58,0 0 27,0 0 5,0 113-2,3-75 3,5-4-26,0-1-1,0 0-7,-2-4 2,-2-2 5,0-2-7,1-5 0,1-2 3,1-6-3,-2-4-7,2-4-25,-1-2-47,2-2-19,-2 0-56,1-12-76</inkml:trace>
  <inkml:trace contextRef="#ctx0" brushRef="#br0" timeOffset="28274.0506">6898 2737 567,'0'0'42,"0"0"-15,5-87 11,8 68-26,-2 7 24,1 9-18,4 2-13,6 1 7,4 6-12,5 14 1,1 8 9,-6 6-6,-6 2 1,-8-1-5,-12 1-1,0-1-11,-18-3 4,-12-4-24,-5-5 18,4-7-10,4-6 24,8-4-2,8-5 5,7-1 10,2 1 21,2-1-15,0 0 11,5 3-30,15-1-3,8 0 1,10 1 2,1-2 9,2 5-9,-1 2 4,3 1-4,-1 1 7,-3 2-7,-4 2 0,-9 1-5,-4 0-26,-7 0-101,-6-3-134</inkml:trace>
  <inkml:trace contextRef="#ctx0" brushRef="#br0" timeOffset="28952.9889">8711 2669 385,'0'0'84,"0"0"-84,0 0 0,0 81 29,0-39 8,0 1 5,0-4-1,0-6-29,0-3 4,3-3-13,-3-3 1,3-2-2,2-3 1,-1-6-3,2 2 0,-2-5-3,1-6-94,-1-4-42</inkml:trace>
  <inkml:trace contextRef="#ctx0" brushRef="#br0" timeOffset="29269.0368">8751 2657 453,'0'0'26,"0"0"4,0 0 42,38-86-36,-25 77 9,-1 3-19,6 6-20,0 0 15,6 0-17,-2 18-2,0 6 9,-5 5-11,-8 3 0,-2 2-2,-7-3 8,0-2-12,-10-1 6,-8-6 0,-6-2-5,0-2 5,-4-5-4,3-1-7,2-4-57,4-6-60,5-2-199</inkml:trace>
  <inkml:trace contextRef="#ctx0" brushRef="#br0" timeOffset="29654.9167">9190 2662 539,'0'0'103,"0"0"-29,0 0-41,0 0-30,0 0-2,0 0-1,-12 101 8,12-68-8,0 1 0,0-1-1,0-4 6,0-3-1,-3-3-4,0-2 0,0 0-4,-2-4 10,1-3-12,0-5-21,2-3-34,2-4-46,0-2-99</inkml:trace>
  <inkml:trace contextRef="#ctx0" brushRef="#br0" timeOffset="30121.4984">9145 2590 508,'0'0'40,"0"0"1,0 0 16,27-83-21,-12 72-30,7 5 3,5 6 1,3 0-3,7 13 10,-4 10-12,-6 4 6,0 5-11,-17 2 9,-8 1-15,-2 1 6,-20-2-19,-11-6 6,-9-4-19,7-8 16,0-2 3,5-6-2,13-4 11,5-4-25,5 0 17,4 0 10,1 0 2,0 0 7,0 0-7,10 5-10,14 4 10,7 0-5,8 6 5,-2-2 3,2 4 3,-5 1 18,-2-3 38,-2 0-44,-5 0-7,-4-2-11,-8 1 0,-1-2-2,-5-3 2,-5-1-38,4-3-18,-1-4-64,1-1-109</inkml:trace>
  <inkml:trace contextRef="#ctx0" brushRef="#br0" timeOffset="30557.025">9829 2626 317,'0'0'54,"0"0"-29,0 0 25,0 0-40,0 0-10,-96 18 0,81 16 22,2 7 7,4 3-10,4 0 6,4-3-22,1-5 11,0-7-14,6-6 1,6-7 24,4-6-8,1 0 4,2-6 6,0-4-16,4 0 9,2-3-10,0-15-4,2-4 13,-2-7-13,-2-4 0,-5 0-6,-6 0-1,-5 1-8,-7 2 1,0 6-16,-10 1-1,-8 2-39,-3 6 9,2 2-105</inkml:trace>
  <inkml:trace contextRef="#ctx0" brushRef="#br0" timeOffset="31124.0322">10343 2591 539,'0'0'156,"0"0"-105,0 0-51,0 0-15,0 0 5,-4 105 10,4-59 26,0-3-20,0-4-3,0-4 5,0-2 3,0-6-10,0-2-1,0-4 0,0-3-4,0-4-21,0-6-72,0-5-72,0-3-242</inkml:trace>
  <inkml:trace contextRef="#ctx0" brushRef="#br0" timeOffset="31474.0385">10270 2605 493,'0'0'223,"0"0"-223,0 0-26,0 0 26,95-50-3,-69 50-6,4 14 6,3 12-6,-2 10 9,-1 6 8,0 2 0,-5 2 9,-3-4-5,-5-3-6,-5-6-6,-3-6 9,-5-3-2,-4-3 23,0-5-17,-3 1-2,-19-5 18,-5-1-23,-5-6-6,1-5 0,0 0-19,-2 0 16,-1-5-32,1-6-46,-1 0-67</inkml:trace>
  <inkml:trace contextRef="#ctx0" brushRef="#br0" timeOffset="32203.0835">10724 2652 49,'0'0'505,"0"0"-441,0 0 11,0 0-38,0 0-36,0 0-2,-6 2-10,6 17 9,7 9-5,2 6 13,0 4-6,2-1 1,-2 1 5,2-2-8,1-2 2,2-4 0,1-3 9,-1-6-9,5-4 0,0-6-4,-1-4 7,3-6-3,1-1 0,0 0 5,-1-9 5,2-9 0,-3-6-4,2-5 12,0-4-10,0-5-10,-4 1 2,-3 0 0,-6 3 5,-7 6-5,-2-1-4,0 5 0,0 4-78,0 3-72,-3 3-230</inkml:trace>
  <inkml:trace contextRef="#ctx0" brushRef="#br0" timeOffset="32741.4784">11611 2592 429,'0'0'50,"0"0"18,0 0-62,0 0 4,0 0 10,-114 29-16,75 2 24,1 6-23,5 3 9,5 1-5,6-1-7,7 0 1,3-4-3,8-3 0,4-4-6,0-2 8,9-5-2,14-4 46,10-2-25,12-6 6,7-7-13,8-3-9,4 0-10,-3-10-13,-1-6-74,-2-6-62</inkml:trace>
  <inkml:trace contextRef="#ctx0" brushRef="#br0" timeOffset="33129.4399">11975 2534 372,'0'0'2,"0"0"8,0 0 8,0 0 7,80 3 17,-49-2 11,4 0-5,1-1-21,2 0-20,-2 0 6,-2 0-12,-3 0 1,-2 0-2,-6 0-51,-9 0-77,1 0-121</inkml:trace>
  <inkml:trace contextRef="#ctx0" brushRef="#br0" timeOffset="33389.4548">12151 2621 422,'0'0'13,"0"0"0,0 0 25,-4 101-17,4-71 10,0 0-16,0-2 25,0 0 1,0-3-36,0-2-1,0-1 10,-1-2-12,-1-2 3,-2 0-5,1-6-36,-2-3-92,2-6-159</inkml:trace>
  <inkml:trace contextRef="#ctx0" brushRef="#br0" timeOffset="34241.049">13705 2556 342,'0'0'7,"0"0"-6,-57 77 23,42-41 11,2-1-11,2 0 19,9-3-21,2-3 4,0-3 1,2-4-17,15-2-5,3-4 4,6-3-4,5-5 25,5-6-17,6-2-1,4 0 15,0-6-19,-4-8-7,-3-4 0,-6-1 14,-8-3-12,-6 0-3,-10-2 9,-7 0 6,-2-2-13,-3 1-4,-18-2-2,-4 1-33,-7 1 5,-2 2-27,1 5-25,2 6-16,4 5-51,9 7-53</inkml:trace>
  <inkml:trace contextRef="#ctx0" brushRef="#br0" timeOffset="34622.0378">14303 2525 500,'0'0'141,"0"0"-117,0 0-24,0 0-1,-9 78 1,3-39 17,3 2 21,3-3-11,0-6-16,0 1 4,0-5-6,0-3-14,1-2 5,2-5 0,-3-3-4,0-3-27,0-4-37,0-7-32,3-1-175</inkml:trace>
  <inkml:trace contextRef="#ctx0" brushRef="#br0" timeOffset="34875.0225">14269 2479 628,'0'0'13,"0"0"-12,0 0-1,0 0 0,0 0 15,82-52-13,-47 50 2,0 2 8,-1 0-9,-1 0 0,-6 0-3,-2 0-3,-6 0 0,-5 11-54,-8 3-86,-6 2-112</inkml:trace>
  <inkml:trace contextRef="#ctx0" brushRef="#br0" timeOffset="35088.0084">14263 2703 266,'0'0'8,"0"0"37,0 0 2,108 8-22,-64-8 21,2 0-22,-4 0 10,-3-1-17,-5-4-16,-3 3 7,-4 0-8,-3-1-38,-6 3-109,-9-2-189</inkml:trace>
  <inkml:trace contextRef="#ctx0" brushRef="#br0" timeOffset="36390.9263">16105 2407 364,'0'0'129,"0"0"-100,0 0-3,0 0-19,0 0 4,0 0-7,-89 62 2,75-28 17,2 4-11,2-2-5,2-1 5,5-3-11,3-7-2,0-1-11,6-4 12,12-5 9,8-1-8,-1-4 22,2-5 7,1-5-29,0 0 11,2-2-11,-2-11 4,-2-4 3,-2-3-8,-5 1 0,-7-4 10,-4 1-3,-4-4-7,-4-2 1,0-3 10,0-2-11,0 0 0,-9 1-4,-3 7-2,-7 6-46,-6 5-15,-5 9-48,-3 5-150</inkml:trace>
  <inkml:trace contextRef="#ctx0" brushRef="#br0" timeOffset="37031.0508">16505 2446 545,'0'0'85,"0"0"-51,0 0-31,0 0-6,0 0-24,0 0 27,7 75 21,-2-37-4,-3-2 7,1 0-2,2-2-19,-2-3 10,0-1-13,-1-4 0,-1-2 3,-1-1-1,0-2-2,2-2 0,2-4-32,2-4-39,4-5-12,-2-6-136</inkml:trace>
  <inkml:trace contextRef="#ctx0" brushRef="#br0" timeOffset="37374.5124">16529 2432 600,'0'0'29,"0"0"-26,0 0 4,6-91 13,6 76 10,2 6-7,3 3-18,4 4 0,3 2-10,1 0 4,-1 18-1,0 7-1,-2 5-7,-5 3 10,-4-2 0,-7 2-7,-4-2 5,-2-6-30,-5-2 14,-16-4 13,-5-4 5,-6-1-7,1-2 7,3-6-10,6-1-13,5-4-91,3-1-182</inkml:trace>
  <inkml:trace contextRef="#ctx0" brushRef="#br0" timeOffset="37785.7259">17006 2454 454,'0'0'92,"0"0"-44,0 0-48,0 0-1,0 0-11,0 0 12,-3 95 29,0-61 18,0 1-29,-1-3 1,-1-4-12,1-1 0,0 0 1,0-2-5,1-1-3,-1-3 0,1-5-8,0-2-28,1-5-23,2-5-52,0-4-112</inkml:trace>
  <inkml:trace contextRef="#ctx0" brushRef="#br0" timeOffset="38026.3105">16955 2432 555,'0'0'14,"0"0"-8,0 0 1,66-82-7,-45 72 6,1 4 0,2 2 28,-2 4-7,4 0-20,1 0-4,4 0 6,2 2-9,-1 4 0,-4 1-63,-7 3-89</inkml:trace>
  <inkml:trace contextRef="#ctx0" brushRef="#br0" timeOffset="38247.0476">17027 2590 366,'0'0'23,"0"0"-8,0 0 27,0 0-6,100 1-29,-69-1 6,1 0-13,-4 0 3,-3 0-1,-4 0-2,-7 0-49,-8 0-157</inkml:trace>
  <inkml:trace contextRef="#ctx0" brushRef="#br0" timeOffset="38454.046">17018 2817 462,'0'0'53,"0"0"-53,0 0 0,0 0 33,0 0 1,97 7 18,-55-7-47,2-1 5,4-7-9,0 0 7,-5 3-16,-2-5-46,-7 2-136</inkml:trace>
  <inkml:trace contextRef="#ctx0" brushRef="#br0" timeOffset="38915.0486">17616 2397 639,'0'0'11,"0"0"-11,0 0 0,0 92 15,0-58 12,0 1-18,0-2 11,2-1-20,-1-4 0,-1-2 11,0-2-11,0-3 2,0-3-2,0 0-62,0-5 41,0-3-30,0-6-81,2-4-42</inkml:trace>
  <inkml:trace contextRef="#ctx0" brushRef="#br0" timeOffset="39396.0312">17675 2435 389,'0'0'30,"0"0"-29,0-90 34,4 64 24,5 2 9,1 4 0,4 5-8,4 4-54,4 5 9,5 6-15,1 0 3,1 3-7,-4 15 4,-1 3 0,-7 3-6,-6 1 13,-3 2-9,-8-4 2,0 3-10,0 0 0,-18-2-26,-5-2 23,-4-1-19,-1-6-15,3-5 19,4-1 27,11-8-2,3 0 3,7-1 7,0 0 18,0 0 12,0 0-31,7 5-6,6 4-11,8 8 9,1 0-5,3 2 14,4 1-5,-2-2 28,1 0-20,1-2 2,-1 0-10,-1 0 3,-3-1 1,-2-1-2,-1-4 1,-2-2-5,-5-1-80,-4-5-58,-7-2-144</inkml:trace>
  <inkml:trace contextRef="#ctx0" brushRef="#br0" timeOffset="39973.0577">18314 2309 281,'0'0'34,"0"0"51,0 0 4,0 0-56,0 0-23,0 0 19,0 0 24,7 106-11,-7-63-16,-5 1-14,-5-2 18,-1-3-18,2-7 0,2-3-10,0-5 4,0-3-8,3-2 2,-2-5-28,-3-2 25,5-3-24,1-3 16,0-3-18,3-3-52,0 0 33,0 0-11,0-10-158,4-8 108</inkml:trace>
  <inkml:trace contextRef="#ctx0" brushRef="#br0" timeOffset="40279.0363">18380 2356 362,'0'0'101,"0"0"18,32-78-46,-17 57-24,2 6-15,3 1-31,-4 7-3,2 7 1,-1 0 4,-1 8-10,2 22 10,3 4-4,-4 10 24,-4 1-20,-4 1 21,-3 0-1,-1-6-23,-3-2-2,-1-7 3,-1-2 8,0-4-13,0-2 2,0-3 0,0-2 0,0-3-6,0-4-14,-3-4-14,-1-3-67,0-4-81,1 0-164</inkml:trace>
  <inkml:trace contextRef="#ctx0" brushRef="#br0" timeOffset="40486.0666">18400 2539 599,'0'0'0,"0"0"-4,0 0 4,92-14 0,-65 12 4,0-1-10,1 1 3,-1 1 0,-2 0-92,-2-2-187</inkml:trace>
  <inkml:trace contextRef="#ctx0" brushRef="#br0" timeOffset="41164.0645">18876 2323 494,'0'0'103,"0"0"-90,0 0-1,0 0-5,84-3 5,-52 0-8,4 2 0,3 1 32,0 0-19,-1 0-17,-1 0 9,-4 0-8,-1 0-2,-6 0-17,-6 0-74,-7 0-28,-7 0-143</inkml:trace>
  <inkml:trace contextRef="#ctx0" brushRef="#br0" timeOffset="41439.0568">19126 2302 229,'0'0'216,"0"0"-187,0 0-29,0 0 0,0 0 74,-1 78-41,-1-44 24,1-2-29,-2 3-9,0-3-5,0-4-5,1 0-9,0-2 0,2-2 2,0-1-6,0-2 2,0-4-51,0-5 10,4-3-51,5-6-82</inkml:trace>
  <inkml:trace contextRef="#ctx0" brushRef="#br0" timeOffset="41962.045">19610 2356 117,'0'0'385,"0"0"-315,0 0 38,0 0-64,0 0-26,0 0 0,-87-9-18,63 41-2,2 5-3,2 5 7,3 2-7,11-3 1,3-5 4,3-4 2,0-9-2,10-2 0,9-5-3,4-4 6,2-3-4,4-5 1,4-4 0,5 0-1,2-3 3,1-12-2,-5-3 5,-4-5 4,-9-3-9,-4-3 0,-5-3 13,-7 0-11,-4 1 1,-3 2-2,0 1 12,0 2-13,-10 5-27,-4 1-37,-2 10-56,-1 1-87</inkml:trace>
  <inkml:trace contextRef="#ctx0" brushRef="#br0" timeOffset="42431.0706">20147 2250 343,'0'0'63,"0"0"-63,0 0 0,0 0 17,0 108 65,0-71-35,-5 3 2,-1-4-7,0 0-18,-1-2 10,3-4-18,-3-1 6,6-5-15,-4-3 1,2-4-7,0-4-1,0-4-3,-1-1-7,3-4-60,1-1-51,-2-3-61</inkml:trace>
  <inkml:trace contextRef="#ctx0" brushRef="#br0" timeOffset="42968.6432">20178 2237 317,'0'0'55,"0"0"-26,39-81 32,-30 64 9,0 8 15,-2 4-54,5 3 17,2 2-41,3 0-3,5 2-8,1 12 7,0 12-3,-5 1 0,-5 6 3,-6 2-3,-3-4 0,-4 1-2,-4-5-9,-16 0 7,-9-3-4,-6-3 4,0-3-51,5-5 10,9-5 4,8-5-18,7-1 15,3-2 28,3 0 16,0 0 0,0 0-24,4 0 24,6 0 1,1 2 4,4 11 23,2 3 1,4 4 24,1 0 2,0-2-18,2-2-16,-4 1-4,0-4-9,-4-2 9,-3-2-15,-3-1-2,-4-3 9,1-2-5,-5 4-4,-2-3 0,0 2-68,0 2 20,0-2-112</inkml:trace>
  <inkml:trace contextRef="#ctx0" brushRef="#br0" timeOffset="43762.0525">21075 2161 371,'0'0'75,"0"0"-5,0 0-18,0 0-2,0 0-26,0 0 19,-88-31-34,71 31-2,1 11-14,2 5 5,2 7-3,2 4-2,3 5-4,2-1 11,5 1 0,0 0 1,2-3-1,11 0 2,6 0-1,2 0 15,3-1-10,2 2-5,-1-3 10,0-1-7,-1-5-3,-4-3-1,-3-2 0,-6-2 4,-5-3-1,-4-1-1,-2-2 6,-2-1-7,-19-1 58,-12 0-29,-7-1-28,-3-4-2,-1-1-10,6 0-62,2 0-67,3 0-273</inkml:trace>
  <inkml:trace contextRef="#ctx0" brushRef="#br0" timeOffset="46736.0422">23143 2446 360,'0'0'36,"0"0"21,0 0 10,0 0-31,0 0 0,0 0-35,-81-14-1,65 30 2,-2 8 5,-3 7-6,0 4 0,0-2 10,2 2-13,3-7 2,6 0 0,6-6-4,2-2 4,2-3-3,0-4 3,8-2-12,8-7 12,4-3-4,7-1 1,2 0-2,3-11 4,-2-4-8,-1-5 5,-5-1-1,-3-2 3,-6-1 4,-6 3 7,0 1 12,-5 5-17,-2 6 14,-2 4 9,0 1 4,0 4 12,0 0-28,0 0-15,0 14-20,1 4 18,2 0 2,3-1 0,3-2 0,-1 0 0,4-2 0,4-1-5,1-4 0,6-2 5,3-6 0,0 0-3,1 0 8,1 0-10,-2-11 5,3-4 0,-3-2 4,-3 1-4,-8-4 0,-5 2 3,-6-3 3,-4-3-6,0 2 0,0-1 1,-6 4 6,-8-1-7,3 5 0,-2 1 20,4 6-15,1 0-9,2 5 4,2 0 0,1 1-4,3 2 4,0 0-4,0 0 3,0 0-35,6 0 23,6 6 11,7 2-4,2-1 4,1 3 2,5-3 0,0 2 1,-2 0 1,-3 2-2,-3 0 0,-4 3 0,-3 3-2,-2 1 2,-5 3 0,-1 2-4,2-2 9,-2-1-5,1 0 0,1-3-1,2-1 0,-3-1 1,4-3 0,2-2-3,4-3 8,3-4-5,1-3 20,6 0-9,4 0 4,0-3-14,6-11 3,-4-1 4,0-6-7,-4-2 0,-6-3 6,-1-3 0,-10 0-6,-5 1 1,-5 3 4,0 4 15,-2 6 10,-10 7 8,3 5 4,2 3-40,-1 0-3,2 21-14,2 8 12,-1 6-2,5-1 4,0-3 0,8-2-5,7-7 3,9-2-17,4-8-18,8-2-5,5-5-12,-2-3-109,-3-2-146</inkml:trace>
  <inkml:trace contextRef="#ctx0" brushRef="#br0" timeOffset="48144.0423">25234 2195 383,'0'0'105,"0"0"-38,0 0 1,0 0-14,0 0 1,0 0-16,0 0-1,3-9-22,-3 9-8,0 4-8,0 17-13,0 11 13,0 5 17,0 4-14,0 1 12,0-2-11,0 0-1,0-2-3,0-2-1,0-4 1,0-5 0,0-3 2,0-3-2,5-3 0,2-2 0,4-2-2,2-5 4,1-1-2,5-5 0,2-3 3,6 0 0,0 0-2,2 0 2,3-11-3,2-1-12,2-2-16,2-1-25,-2-1-134,-1 0-192</inkml:trace>
  <inkml:trace contextRef="#ctx0" brushRef="#br0" timeOffset="48584.0827">25849 2208 595,'0'0'64,"0"0"-53,0 0-9,0 0-2,0 0 1,0 0-4,31 0 8,-5 0-5,1 0 5,2 0-4,4 0 15,2 0-16,0 0 2,-2-1-2,-4-2-32,-9 0-52,-6-1-71,-8 2-106</inkml:trace>
  <inkml:trace contextRef="#ctx0" brushRef="#br0" timeOffset="48854.2389">26007 2201 331,'0'0'29,"0"0"24,0 0-1,-22 89 35,13-55-67,6 0 24,0-3-18,0-1-18,1-3 9,-1 2-13,2-4-4,-1-2 14,1 0-11,-1-5 1,1-2 0,-2-2-4,0-3-9,-1-5-103,-2-5-183</inkml:trace>
  <inkml:trace contextRef="#ctx0" brushRef="#br0" timeOffset="49038.062">25807 2616 544,'0'0'220,"0"0"-213,0 0-7,0 0 0,0 0 7,0 0-6,88 11 0,-47-11 10,2 0-6,-2 0-10,6 0-5,-1 0-56,-4-11-98,-6 0-301</inkml:trace>
  <inkml:trace contextRef="#ctx0" brushRef="#br0" timeOffset="49629.0841">26611 2206 516,'0'0'169,"0"0"-152,0 0-17,0 0-1,0 0 1,-7 111 2,1-76 16,3 2-13,0-1 25,2-3-24,1 2 5,0-5 1,0-3-5,0-3-7,0-4 0,0-3-12,0-2 12,0-5-47,0-4-16,0-3-33,4-3-161</inkml:trace>
  <inkml:trace contextRef="#ctx0" brushRef="#br0" timeOffset="50124.053">26676 2154 387,'0'0'68,"0"0"-18,0 0-39,0 0-9,0 0-2,0 0 22,32 83 34,-20-47-34,2 2-9,2-4-5,2 1-5,3 0-1,1-5-2,4-1 0,2-6 4,2-2-2,0-4 1,-2-3-3,-3-5 5,-1-5-6,1 0 1,-12-4 0,-4 0 5,-1 0-5,-8-4 15,6-9 24,-3-2-25,2-5-2,-2-2 10,0-4-17,0-3 13,2-1-17,2-3 5,-1 0-6,-3-2 4,-2 6-6,-1 1 2,0 6 0,0 3-11,0 4 1,0 7-72,0 0-58,3 3-184</inkml:trace>
  <inkml:trace contextRef="#ctx0" brushRef="#br0" timeOffset="50486.0587">27369 2228 521,'0'0'55,"0"0"-31,0 0-15,0 0-9,0 0-2,0 0-22,0 56 24,-8-13 19,-2 4 18,1-3-12,-2-6-5,5-5-17,1-6 2,4-4-3,1-1-2,0-4-4,0-3-36,0-3-37,0-5 20,0-5-193</inkml:trace>
  <inkml:trace contextRef="#ctx0" brushRef="#br0" timeOffset="50780.0608">27459 2151 515,'0'0'14,"0"0"-7,0 0 1,0 0 49,0 0-44,0 0-5,49-13 15,-24 13-22,1 0 15,-3 0-16,-1 0 0,-2 0 2,3 0-2,-2 0-4,0 1-55,-5 1-80,-7 1-251</inkml:trace>
  <inkml:trace contextRef="#ctx0" brushRef="#br0" timeOffset="51062.636">27419 2391 385,'0'0'88,"0"0"-39,0 0-10,0 0-18,0 0-9,95 7-6,-71-4-10,0 0 4,-4 2 0,-3-4-1,-2 1 0,-6 0-99,-2 0-125</inkml:trace>
  <inkml:trace contextRef="#ctx0" brushRef="#br0" timeOffset="51311.07">27369 2650 113,'0'0'157,"0"0"-121,0 0 85,0 0-68,0 0 1,94 10-39,-63-10 18,-2 0-33,2 0 8,-1 0-5,-3 0-3,-3 0-33,-2 0-112,-4-8-254</inkml:trace>
  <inkml:trace contextRef="#ctx0" brushRef="#br0" timeOffset="51871.0594">28091 2169 689,'0'0'21,"0"0"-21,0 0-1,-32 101 1,18-59 0,1 2 2,1 3-1,0-7 3,1-1 2,2-4 2,2-4-9,-2-6 1,5-4-2,-1-3-9,2-4-25,0-7-61,1-3-90</inkml:trace>
  <inkml:trace contextRef="#ctx0" brushRef="#br0" timeOffset="52252.3172">28253 2109 334,'0'0'168,"0"0"-43,0 0-35,0 0-6,0 0-47,0 0-29,8-12-8,-2 27-7,3 12 6,5 11-6,-4 4 14,-2 3-6,-2 2-1,-5-2 0,-1-1-2,0-2 7,2 0-1,3-8-3,0-3-1,3-4-1,-2-6 0,1-2-33,0-4 26,1-4-63,-2-3-19,-6-6-61,0-2-80</inkml:trace>
  <inkml:trace contextRef="#ctx0" brushRef="#br0" timeOffset="52508.8296">28112 2430 250,'0'0'272,"0"0"-238,0 0-18,0 0-1,0 0 23,0 0-24,102 7-12,-72-5 8,-1-2-6,3 1-6,-2-1 2,-4 0-133,1-3-330</inkml:trace>
  <inkml:trace contextRef="#ctx0" brushRef="#br0" timeOffset="52845.0796">28703 2207 73,'0'0'70,"0"0"58,0 0-29,-9 112-6,-6-76-24,2-3-32,0-2 4,3 1-37,3-5 12,2-3-16,4 0 0,-1-4 12,2-5-12,0-2 0,0-5 0,0-5-18,0-1-75,0-2-106,5 0 9</inkml:trace>
  <inkml:trace contextRef="#ctx0" brushRef="#br0" timeOffset="53410.0609">28708 2203 338,'0'0'124,"0"0"-9,0 0 0,0 0-38,16-85-26,-12 69-19,2-1-32,3 2 0,5 0 0,1 5-5,2 2 1,0 3 4,4 4 0,0 1-3,-2 0 3,-1 0-2,-1 7 2,-4 11-21,-3 7 20,-3 0-10,-3 4-17,-4-3 26,0-4-50,0-2 23,-12-5 22,-5-4-24,-2 2 26,-2-5-10,0 2 15,0-4 2,8-2 3,6-4-5,4 0 7,3 2-2,0-2-4,0 1-1,0 7-8,0 2-2,3 8 10,11 7 1,0 0 2,1 5 5,-2 2-9,0-2 1,1-2 0,2 0 2,-1-6 2,3-1-1,-1-2-3,2-5-10,-1-2-6,1-2-28,-2-7-63,-8-3-80</inkml:trace>
  <inkml:trace contextRef="#ctx0" brushRef="#br0" timeOffset="53626.0544">29081 2655 796,'0'0'87,"0"0"-78,0 0-9,0 0-13,0 0 8,0 0-38,-2 0-10,2 0-89,0 0-168</inkml:trace>
  <inkml:trace contextRef="#ctx0" brushRef="#br0" timeOffset="59785.0114">5754 4502 455,'0'0'80,"0"0"-46,0 0 17,0 0-33,0 0 16,0 0-33,0 0-1,0 0 0,0 49 11,0-7 32,-5 9-3,-8 7-40,0 9 11,-7 0-9,1 0-2,1-4 9,2-6-7,4-7-1,-5-3-1,1-5-14,-3-5 9,-1-3-15,-2-5-16,1-4 26,3-5-53,0-7-13,9-7-9,6-6-99</inkml:trace>
  <inkml:trace contextRef="#ctx0" brushRef="#br0" timeOffset="60260.6252">5865 4415 345,'0'0'105,"0"0"-44,0 0-37,0 0-23,0 0 16,35 83 31,-17-29-17,6 3 17,0-1-29,1-3 11,-1 0-26,3-2-1,-3 0 9,-2-1 3,1-6 8,-1-2-14,-1-4-9,-6-2 10,3-1-7,-8-6-3,-2-3 0,-3-5 0,-3-5-29,-2-7-41,0-5-46,0-4-76</inkml:trace>
  <inkml:trace contextRef="#ctx0" brushRef="#br0" timeOffset="60512.0673">5785 4975 481,'0'0'58,"0"0"-55,0 0 2,85-21 13,-43 18-16,3 0 1,3 2-3,-5-1-9,-6 2-3,-7 0-156</inkml:trace>
  <inkml:trace contextRef="#ctx0" brushRef="#br0" timeOffset="61143.0831">7073 4647 623,'0'0'52,"0"0"-46,0 0-6,0 0 0,-54 103 29,24-57-18,-1-1 4,3-2 1,1-1-15,3-6-1,1-3 0,1-6-58,3-3 6,2-5-69,-2-6-99</inkml:trace>
  <inkml:trace contextRef="#ctx0" brushRef="#br0" timeOffset="61482.1016">6754 4734 512,'0'0'116,"0"0"-116,0 0-13,0 0 13,0 0 9,58 92 11,-37-57 14,4-2-9,2-3-18,0-3 6,3-3-10,0-1 2,-5-1-5,-1-2 0,-4-3-2,-3-3 2,-1-2-52,-1-6-36,2-4-176</inkml:trace>
  <inkml:trace contextRef="#ctx0" brushRef="#br0" timeOffset="62070.0601">6882 4450 449,'0'0'62,"-79"-2"-19,31 2 0,3 10-12,1 9-24,6 6 11,10 6 7,7 11-11,3 9-9,3 8 4,6 4-1,3 1 0,3 0-5,2-4 6,1-3-1,0-4-1,4-6 5,11-5-12,6-6 3,3-3-3,12-6 1,8-3-1,9-6 6,11-7-1,6-8 21,-1-3-22,-2-2 7,-6-16-6,-3-3-1,-6-5-4,-8-2 0,-7-4 0,-4-4 7,-6-3-4,-5-3 5,-1-3-4,-11-5 2,-5 0-6,-5-1 0,0 4 1,-12 5 7,-12 3-8,-3 5 0,-3-1 0,-1 5-15,0 6-12,-1 9-42,7 8-38,4 5-93</inkml:trace>
  <inkml:trace contextRef="#ctx0" brushRef="#br0" timeOffset="62561.0812">7735 4526 388,'0'0'27,"0"0"-26,0 0-1,0 0 0,0 0 47,0 0 49,18 113-37,-16-69-31,1 2 15,-2-2-24,-1 0 11,3 0-1,-1-5-2,-1-5-19,1-2-8,-2-5 4,0-2 3,0-4-6,0-5 2,0-3-3,0-5-40,0-3-30,0-5-68,0 0-127</inkml:trace>
  <inkml:trace contextRef="#ctx0" brushRef="#br0" timeOffset="63173.0083">7723 4552 551,'0'0'19,"0"0"-9,0 0 25,2-90-16,2 73-3,2 7 46,2-2-37,2 3 9,2 1-34,6 2 9,2 6-12,8 0 3,0 0 0,4 18 2,-3 8-2,-3 6 0,-4 0-6,-10 2-12,-4-1 12,-8-3 2,-2 0-14,-19-2 14,-7 0 2,-4-4 2,2-6 0,4-4 2,8-7-2,7-4 0,7-2-1,4-1-6,0 0 8,0 0-1,0 0 0,0 3-13,10 1-2,5 3 9,8 5 6,2 3 4,5 4-4,-2 3 1,2 0 4,-5 1 9,-5-2 10,-2 1 1,-6-2-13,-4-3 9,-6-1 1,-2 2-8,-8 1 22,-17 3-24,-9-1 7,-3-1-16,-2-2 3,3-6-1,3-3-5,2-5-13,1-4-9,0 0-62,2-6-142</inkml:trace>
  <inkml:trace contextRef="#ctx0" brushRef="#br0" timeOffset="66415.9157">8917 4089 534,'0'0'32,"0"0"41,0 0-26,0 0-4,0 0-20,0 0-23,-21-2 25,12 2-22,-3 11-3,2 11 9,-5 11 0,4 17-9,-1 16 0,1 20 10,-3 12-10,4 6 0,4 1 1,6-7 15,0-5-16,22-5 6,9-9 5,10-11-6,9-6-1,7-10-4,1-6 0,3-7-6,-1-9 6,1-9-39,-5-10-59,-7-7-109</inkml:trace>
  <inkml:trace contextRef="#ctx0" brushRef="#br0" timeOffset="80751.0961">9644 4271 396,'0'0'54,"0"0"-21,0 0-1,0 0-8,0 0 12,0 0-36,0 0 15,0 0-10,16-6 0,0 6-5,10 0 0,11 0 0,12-5 9,11 0 10,7-2-6,3-1 18,3 1-17,-1 0-3,0-1-11,-1 2 10,-5 0 12,-8 1-15,-1 2-6,-4 2 3,-2-1-3,-8 1-1,-10-2 0,-7 2-11,-9-1-1,-8 2-36,-4 0-20,-5 0-27,0 0-83,-2 0 9</inkml:trace>
  <inkml:trace contextRef="#ctx0" brushRef="#br0" timeOffset="81648.8631">9842 4263 326,'0'0'134,"0"0"-102,0 0-29,0 0-3,0 0 0,0 0 0,16 6 1,-1 1 5,2 3 4,3-1 14,4 0-6,2-2 11,5 1-18,3 0 18,4-3 1,-1 3-27,0-1 4,-1 2-7,-4 2 1,-6 0 0,-6 0 7,-7 5-8,-3-4 0,-7 0-9,-3 0 2,0 1 1,0 5 5,-14 2 1,-10 3 0,-5-1 8,-6 1 5,-1-2-9,0-3-7,0 0 3,3 0 0,2 0-6,4 0 6,3 0-3,2-3-3,4-1 5,2-3-2,5-3 3,1 0 0,-1-1-2,4 1 4,-2 0-2,3-1 2,-1-1 8,4 0 0,1-3-10,2-1 0,0 0-6,0 3 3,0 3 3,2-1 0,17 1 6,6-2-6,6-1 14,11-2-12,7-1 28,7-2-23,9 0 14,2 0 8,2 0-24,-3 0-5,-2-2 0,-6-3 6,-4 0-9,-11 2 3,-10 0 0,-12 3-5,-12-2-17,-6 2-8,0-1-22,1-2-9,-2 0-3,-1-1-24,-1-3-113</inkml:trace>
  <inkml:trace contextRef="#ctx0" brushRef="#br0" timeOffset="85474.0881">10194 5241 292,'0'0'114,"0"0"-105,0 0-5,0 0-4,0 0 9,0 0 0,0 5 15,0-5-17,0 0 30,0 0 32,6 0-50,4 0 17,-1 0-27,3-6-6,3-3 14,-3-3-15,-1 2-2,-3-3 6,-3 3-6,3 1 0,-5 5 0,-2 0 6,-1 4-6,0 0 5,0 0-1,0 0 1,0 0-5,0 2-21,0 11 14,0 5 8,3 0-1,0 0 0,1 1 0,1-4 4,-1-3-3,2 0 0,-1-3-1,1-3 0,3-3-14,0-3-47,0 0-53,1 0-117</inkml:trace>
  <inkml:trace contextRef="#ctx0" brushRef="#br0" timeOffset="85732.088">10339 4973 589,'0'0'91,"0"0"-86,0 0-3,0 0-1,0 0 1,0 0-4,0 11-4,-2-7-30,1 3-22,-5-3-72,3-1-211</inkml:trace>
  <inkml:trace contextRef="#ctx0" brushRef="#br0" timeOffset="88004.1119">11591 4347 419,'0'0'42,"0"0"2,0 0 28,0 0-8,0 0-11,0 0 6,0 0-41,-44-52 7,35 47-5,-3 5-19,-1 0 2,-2 0 2,-5 0-4,-2 5-2,0 11-2,-1 8 3,-1 8 5,2 7-2,0 8-6,8 1 3,0 2 0,6-5-5,2-6 5,6-4 0,0-7-4,6-6 0,9-2 4,0-5 0,3-2 0,1-6-4,5-4 4,3-3-4,4 0-2,2-15-40,0-1-29,-5-2-84,-4 1-168</inkml:trace>
  <inkml:trace contextRef="#ctx0" brushRef="#br0" timeOffset="88503.0876">11810 4757 343,'0'0'127,"0"0"-84,0 0 17,0 0-54,0 0 11,0 0-17,43-30 0,-31 16 6,-3 0-1,-3 1-5,-3-3 3,0 5 3,-3 2-6,0 1 2,0 8 17,0 0 38,0 0-43,0 3-14,0 15-29,0 5 25,0 3 4,0 1 0,0-3 7,0 0 5,0-3-11,1-3-1,4-3 2,1-3-2,1-1-39,1-5-30,1-6-119</inkml:trace>
  <inkml:trace contextRef="#ctx0" brushRef="#br0" timeOffset="88706.9307">11952 4486 769,'0'0'22,"0"0"-15,0 0-7,0 0-10,0 0-28,0 0-42,-20-15-89</inkml:trace>
  <inkml:trace contextRef="#ctx0" brushRef="#br0" timeOffset="91093.6141">12212 4060 463,'0'0'29,"0"0"-9,0 0 3,0 0 16,0 0 16,0 0-41,3-4 15,-3 4-13,0 0-10,2 0-12,2 18 0,6 10 6,0 14 29,2 9-17,-2 8 14,2 7-13,-3 2-12,-1 3 1,-1-2-2,2-1 6,-3-5 7,5-4 13,-1-4-14,0-3-5,2-4-1,3-5-12,-1-5 5,0-6-30,-6-5-34,-2-9-81,-4-8-154</inkml:trace>
  <inkml:trace contextRef="#ctx0" brushRef="#br0" timeOffset="91814.0882">12854 4281 378,'0'0'63,"0"0"-5,0 0-19,0 0 12,0 0 6,-84-34-48,62 40 1,-3 16-5,0 9-5,2 8 0,1 7-3,2 3 2,8-3 1,5-3 0,7-3-4,0-6 5,0-5-1,13-4 0,8-2-13,6-5 13,4-1 9,7-7 7,2-8 28,6-2-16,4-5-10,2-15-6,-2-2-9,-3-6 3,-7 2-6,-4-5 0,-11-3-8,-4-2 8,-9-5 0,-5 2-1,-7 0-1,0 4-2,-13 4 4,-12-1 0,-8 4-11,-1 2 6,-2 1-25,-2 5 2,5 5-48,4 6-56,5 9-76</inkml:trace>
  <inkml:trace contextRef="#ctx0" brushRef="#br0" timeOffset="92287.669">12857 4007 574,'0'0'47,"0"0"-41,0 0-6,0 0-2,0 0 2,0 0-10,0 41 10,0 1 29,7 9 8,1 8-6,-3 1-1,-1 5-22,-1 7 7,-3 0-11,0-1 12,0-6 19,0-10-26,0-6-9,0-4 6,0-6-3,0-6-6,0-5 2,0-5-28,0-6 7,0-5-43,0-11-36,2-1-120</inkml:trace>
  <inkml:trace contextRef="#ctx0" brushRef="#br0" timeOffset="92865.1689">13318 4765 220,'0'0'125,"0"0"-78,0 0 23,0 0-21,0 0-12,0 0-3,23-2-31,-14-9 14,2-2-8,0-1-7,-5 1 16,3 0-17,-6 3 10,-2 2 11,-1 4-7,0 3 14,0 1-6,0 0-17,0 4-6,0 14-19,-3 6 19,-3 1 2,2-3 3,1 1-9,3-4 4,0 1 0,0-4-6,3-1-15,9-3-8,-2-9-83,3-3-219</inkml:trace>
  <inkml:trace contextRef="#ctx0" brushRef="#br0" timeOffset="93084.1564">13469 4469 699,'0'0'0,"0"0"-76,0 0 0,0 0-5,0 0-124</inkml:trace>
  <inkml:trace contextRef="#ctx0" brushRef="#br0" timeOffset="93808.0907">13737 4185 509,'0'0'121,"0"0"-103,0 0-18,0 0-3,0 0-15,0 0 13,27 23-2,-3-13 6,3 1 2,7-1 9,2-1 0,7 0-4,5-3-1,-2 0-5,-3 1 4,-1 0-4,-6 0 0,-4 1 0,-6 0-4,-6-3 8,-10 3-4,-1-2 0,-2 1-8,-5 4 5,-2 1 1,0 7 2,-2 4 28,-12 6-16,-4 6 3,-6-1 18,-6 5-22,2-4 3,-5-2-14,0-1 0,2-3 0,-2-1 0,3-4-66,3-5-12,5-2-61,7-7-196</inkml:trace>
  <inkml:trace contextRef="#ctx0" brushRef="#br0" timeOffset="96852.4954">15437 4143 339,'0'0'168,"0"0"-115,0 0-4,0 0-10,0 0-3,0 0-10,0 0-18,-27 48 12,9-20 9,-3 3-20,-1 4 6,-1 2-15,-4-1 3,2 2-1,0-4 0,-1-2-2,5-2 0,1-4-33,2-7-31,1-4-42,1-6-68,8-5-198</inkml:trace>
  <inkml:trace contextRef="#ctx0" brushRef="#br0" timeOffset="97185.0798">15143 4216 402,'0'0'144,"0"0"-142,0 0-2,0 0-2,0 0 2,70 82 10,-45-49-7,0 2 18,0-4-15,0-1 5,-1-3-9,-1-2 2,-3-4-4,-1-5 0,-5-3-22,-1-3-43,-5-5-133</inkml:trace>
  <inkml:trace contextRef="#ctx0" brushRef="#br0" timeOffset="97770.4353">15344 4024 74,'0'0'355,"0"0"-290,-97-18-10,61 15-43,2 3 16,3 0 8,2 0-17,3 1 2,2 12-14,0 3 1,4 8-4,-2 14-2,5 10-4,3 9 0,6 6 2,7 2 4,1-2-4,1-3 0,17-9-1,6-9-2,6-7 3,6-6-2,5-5 1,4-6-1,7-5 2,-2-6 0,0-6 0,-2-1 1,-6-1-1,-2-16 0,-1-4 2,-3-5-2,-2-4 0,-6-3 0,-8-2 7,-5-2 3,-12-4 14,-3-1 3,0 0-25,-16 2 12,-6 0-2,-1 3-9,-3 0-4,1 4 1,2 3-34,-2 6-38,0 9-53,1 6-97</inkml:trace>
  <inkml:trace contextRef="#ctx0" brushRef="#br0" timeOffset="98339.399">16096 3893 478,'0'0'194,"0"0"-145,0 0-28,0 0-1,0 0 1,0 0-4,1-2-17,-1 16-12,0 21 4,0 11 8,0 14 24,0 5-12,0-2-11,0-3 21,0-1-22,0-3 5,3 0-2,2-2 3,-2-6-6,0-4 0,0-7 4,-1-4-5,-2-4 4,0-6 2,0-5-5,0-5-51,0-7-52,0-6-95</inkml:trace>
  <inkml:trace contextRef="#ctx0" brushRef="#br0" timeOffset="99081.3516">16453 4123 538,'0'0'73,"0"0"-54,0 0-6,0 0-11,0 0 18,40-78-16,-22 70-2,3 3 2,2 1 2,2 4-7,0 0 1,2 0 0,-2 5-1,0 15 1,1 6-1,-5 8-8,-2 6-2,1 2 10,-3 3 1,0 1 0,-4-1 3,1 0-3,2 0 0,3-4 4,1-5 1,1-6-5,-1-7 0,0-5 1,1-5 1,-4-4-2,2-7 0,0-2 0,2 0-24,1-11-104</inkml:trace>
  <inkml:trace contextRef="#ctx0" brushRef="#br0" timeOffset="99712.0721">16980 3956 86,'0'0'441,"0"0"-381,0 0-27,0 0-33,0 0 0,0 0 19,-38 76-10,14-36 18,0 5-2,-4 5-11,-4-1 2,3 0-5,-3 0-10,1 1 19,0 0-20,2-3 0,4-6 13,3-4-5,5-4-14,1-3 6,2-5-13,1-3-15,6-8-34,4-4-11,3-6-52,0-4-181</inkml:trace>
  <inkml:trace contextRef="#ctx0" brushRef="#br0" timeOffset="100326.4954">17278 4655 149,'0'0'312,"0"0"-257,0 0-51,0 0-2,0 0 5,0 0-5,40-41-2,-33 29 1,-4 1 7,-1 1-4,-2 1 10,0 2-9,0 3 17,0 3-20,0 1 25,0 0-14,0 0-13,0 7-13,0 8 1,0 3 12,0 0 9,-2 2-9,2-2 4,0 0-3,0-3 5,0-2-7,0 0 1,0-4-7,5-4-11,2-5-89,3 0-71</inkml:trace>
  <inkml:trace contextRef="#ctx0" brushRef="#br0" timeOffset="100542.1029">17361 4408 798,'0'0'0,"0"0"-15,0 0 15,0 0-7,0 0-20,0 0-77,0-2-41,0-1-127</inkml:trace>
  <inkml:trace contextRef="#ctx0" brushRef="#br0" timeOffset="101383.094">17621 4096 472,'0'0'232,"0"0"-202,0 0-30,0 0-16,0 0 10,0 0-14,25 30 20,-1-16 4,3 1-4,3-1 0,1-1 8,3-1-3,1-1-6,-2-1 1,-2-1 0,-3 0-2,0-2 2,4 0 0,-2-1-4,-1-1-3,-6 2-10,-4-3 4,-5 1 11,-8-3-3,-5 2 2,-1-1-9,0 3 12,0 4 0,-14 4 44,-6 2-27,-7 4-4,-4 2 6,-1 1-15,4 3 0,1-1-4,5 1-48,4 0-11,-1-1-9,6-3 43,5-3-90,5-3-48,3-7-31</inkml:trace>
  <inkml:trace contextRef="#ctx0" brushRef="#br0" timeOffset="102042.349">18507 3762 254,'0'0'131,"0"0"-92,0 0-24,0 0 54,21 79-10,-14-35 1,2 6-32,-1 6-6,4 2-3,0 4-8,-1 1 21,0 0-7,-3 3 4,-2-2 6,-5-2-30,-1-5 5,0-6-10,-13-4 3,-10-4 1,-3-3-3,-7-6 1,-3 1-2,-3-3-41,0-4-37,-4-2-108</inkml:trace>
  <inkml:trace contextRef="#ctx0" brushRef="#br0" timeOffset="105114.105">5776 7169 377,'0'0'147,"0"0"-109,0 0 13,0 0-41,0 0-6,0 0-3,17 0 16,5 0-16,6 0 20,7 0-18,7 0 21,4-2-21,0-6 0,-1-1 0,-8 2-3,-7 2-74,-8 5-105</inkml:trace>
  <inkml:trace contextRef="#ctx0" brushRef="#br0" timeOffset="105368.7312">5863 7408 470,'0'0'100,"0"0"-90,0 0-9,0 0 33,0 0 30,0 0-33,107 7-7,-63-7-1,3-7-22,-3-3 5,-4 2-6,-9 1-50,-5 3-58,-4 2-113</inkml:trace>
  <inkml:trace contextRef="#ctx0" brushRef="#br0" timeOffset="106356.6097">7513 6972 429,'0'0'87,"0"0"-38,0 0 22,0 0-14,0 0 5,0 0-42,-61-48 9,43 44-22,0 2 1,-4 2 0,-2 0-8,-3 0 0,-3 11 1,-4 7-1,1 0 0,-1 3-1,2 3 5,1 3-4,7 3 0,3 7-7,2 6 1,1 5 8,3 6-2,4 2 0,4-3 4,7-8-9,0-8-1,10-5 6,12-6-5,6-8 11,12-3-4,5-9-2,7-6 8,3 0-8,1-6 0,-4-11-5,-5-2-28,-8-1-102,-12 3-73</inkml:trace>
  <inkml:trace contextRef="#ctx0" brushRef="#br0" timeOffset="109346.1173">6218 6639 247,'0'0'272,"0"0"-211,0 0-35,0 0 31,0 0-43,0 0-1,0 0-8,12-4-5,1 4-3,4 0-3,10 0 12,4 0 9,5 0-11,8-3 6,3-1 2,8-3-8,3-3 1,2 4-5,1-1 5,3 2-8,0 1 5,-1-1-2,-8-1 0,-10 1-35,-12 2-31,-14 3-40,-11 0-131</inkml:trace>
  <inkml:trace contextRef="#ctx0" brushRef="#br0" timeOffset="110315.0724">6304 6702 274,'0'0'132,"0"0"-72,0 0 5,0 0-27,0 0 7,0 0-9,-17-3 8,17 3-4,0 0-22,0 0-9,0 0 7,0 0-16,0 0 0,0 0 0,0 0-8,0 0 2,4 0-1,11 7 7,3 4 0,6-1 0,6 2 15,4-3-3,2 0-4,5 0-8,-2 1 0,-4 0 0,-1 3 9,-3 1-9,-1 3 0,-3-3 0,-2 1 0,-4-1-2,-9 0 2,-3-4 0,-3-2-2,-6 2 2,0-4 0,0 8-2,-4 1 1,-11 2 1,-6 2 0,3-1 1,-3-1 1,0 2-1,-1 6-1,-4 4 0,-1 3-1,1 3-3,3-2-4,1-5 8,4 2 8,0-1-8,0 0 2,-1-1-8,2 1 15,-2-3-10,1-1 1,2-1-3,-2-1 3,0-2 0,-3 0 0,6-1 2,2-1-1,-1-1-1,4-3 0,2-3 0,4-3 0,2-3 0,2-3 0,-1 1-5,1 0 12,0-1-12,0-2 5,0 2-6,0-1-2,0 1 4,0 1 4,4-1 9,5 0-5,6-1 4,3 0 7,6-1-14,9-1 5,7 0-4,12 0 0,8-11 11,13-4-13,5 2 4,-2 0-4,-3 8-19,-17 3 4,-17 2-15,-18 0 3,-7 0 2,-14 2-76,0 2-171</inkml:trace>
  <inkml:trace contextRef="#ctx0" brushRef="#br0" timeOffset="111109.4716">6475 8097 231,'0'0'109,"0"0"-79,0 0 20,0 0-2,0 0 2,0 0-12,40-53 1,-34 43-10,0-1-26,-2 1 13,2-1-15,-1 2 8,-1 1-3,2 4-6,-4 1 0,-1-1-1,1 2 7,-2 1-6,0 1 16,0 0 36,0 0 9,0 0-43,0 10-16,-8 11-2,1 2-1,4 2 0,3 2 1,0-3-7,0 1 0,7-4 13,5-6-6,-1-2 0,2-2-2,-1-5 1,9-5-34,0-1-37,10-7-3,-1-16-167</inkml:trace>
  <inkml:trace contextRef="#ctx0" brushRef="#br0" timeOffset="111384.4595">6572 7814 777,'0'0'44,"0"0"-41,0 0 4,0 0-14,0 0 4,0 0-21,-3 0-36,3 0-63,0 0-76</inkml:trace>
  <inkml:trace contextRef="#ctx0" brushRef="#br0" timeOffset="178725.1633">7795 7617 19,'0'0'68,"0"0"-18,0 0-5,0 0-13,0 0-2,0 0 1,0 0 17,0 0-26,42-11 3,-33 2 1,-3 0-26,1-2 5,1 0-2,3-3 10,-3 0 19,1 3-26,0 0-3,-2 4 9,-4 2-9,0 0 16,-1 2 1,-2 3-18,0-1 15,0 1-16,0 0 7,1 0-1,-1 0-1,0 0-6,0 0 0,0 0 5,2 11-3,-1 5-2,1 0 2,1 1 4,1 1 1,-4-3-7,5-1 0,-1-3 7,-1-3-2,2 0-5,1-3 0,-2 2 3,3-1 1,1-3-8,-2-2-6,7-1-57,-1 0-62,-3 0-118</inkml:trace>
  <inkml:trace contextRef="#ctx0" brushRef="#br0" timeOffset="179048.1661">7910 7260 485,'0'0'76,"0"0"-72,0 0 19,0 0-17,0 0 2,0 0-8,-13 3 5,13-3-10,0 1-8,0 4-81,0 0-82,-2-1-21</inkml:trace>
  <inkml:trace contextRef="#ctx0" brushRef="#br0" timeOffset="189601.1685">8739 6566 257,'0'0'118,"0"0"-69,0 0 5,0 0 4,0 0-22,0 0-23,0 0 15,0 0-24,0 0 1,-3 0-5,-4 11 3,-2 8-3,0 7 0,3 7 3,-1 9 3,4 16-2,1 6 1,2 10 3,0 1 5,0-6-14,3-4 1,10-5-1,1-4-1,7-7 4,1-5 0,8-8-2,3-6 7,3-4-9,1-3 2,-1-9-18,-2-4-12,-5-7-97,-3-3-197</inkml:trace>
  <inkml:trace contextRef="#ctx0" brushRef="#br0" timeOffset="190312.1503">9496 6596 331,'0'0'51,"0"0"-44,0 0 21,0 0 29,-2 106-19,-2-60 10,-2 8-38,-3 5 16,0-3-19,0-1-3,-3-6 16,2-4-18,-2-4 3,-6-4-1,4-4 1,2-4 7,-4-4-12,5 1 2,-3-2-13,-1-3 11,1-7-14,8-6-23,3-8-55,3 0-36,0 0-98</inkml:trace>
  <inkml:trace contextRef="#ctx0" brushRef="#br0" timeOffset="190756.1243">9485 6587 145,'0'0'281,"0"0"-277,0 0 5,0 0-9,0 0 0,0 0 13,55 26 44,-33 10 6,0 8 3,0 2-54,-1 4 11,-1 2-17,0-3 0,4-6 2,3-4-5,-3-5-3,3-5 12,-5-1-10,-1-4 17,-6-3-19,-4-3 7,-3-3-5,-2-3-2,-3-3 0,-1-3-9,-2-5-84,0-1-28,0 0-34</inkml:trace>
  <inkml:trace contextRef="#ctx0" brushRef="#br0" timeOffset="191017.1046">9487 7049 376,'0'0'21,"0"0"17,0 0 18,83-18-31,-48 11-2,2-1-22,2 4 3,4-4-4,-6 2 0,-2 1-2,-10-2-94,-4 4-146</inkml:trace>
  <inkml:trace contextRef="#ctx0" brushRef="#br0" timeOffset="192677.0607">9821 7013 301,'0'0'68,"0"0"-45,0 0 0,0 0 20,0 0-23,0 0 8,0 0 7,0-3-28,0 3 10,0 0-3,0 0-3,0 0 17,0 0-28,0 0 5,0 0-5,0 0-2,0 6-1,0 5 3,0 4 0,0 3 4,6 1-4,0 3 0,3-3 1,-2 2 1,-1-3-3,2-1 1,-2-1 0,3 1 1,-3-2 1,-2 0-2,-1-5 0,0 0 4,-3-3-4,0-1 0,0-1-11,0-1 11,0 0-32,0-1-9,0 1-14,0-4-94,0 0-168</inkml:trace>
  <inkml:trace contextRef="#ctx0" brushRef="#br0" timeOffset="194373.0989">10637 6683 256,'0'0'115,"0"0"-85,0 0 34,0 0-8,0 0-24,0 0 14,0 0-36,0 0-6,0 14-1,-6 7 22,-6 6 12,-7 5-30,-3 3 10,-3 4 7,-3 3-17,-2-4-6,5-4-1,3-4 3,2-4-9,2-3 6,3-6-38,2 0 3,1-4-36,0-2-34,3-4-100</inkml:trace>
  <inkml:trace contextRef="#ctx0" brushRef="#br0" timeOffset="194745.0765">10345 6774 398,'0'0'60,"0"0"-60,0 0 5,0 0-5,0 0 48,0 0-15,70 111 23,-49-76-56,1-5 14,-4-3-14,3-3 10,-3-3-10,-5-4 0,4-1 0,-4-5-2,-2-2-45,0 0-21,-3-7-42,-1-2-87</inkml:trace>
  <inkml:trace contextRef="#ctx0" brushRef="#br0" timeOffset="195361.0363">10442 6586 212,'0'0'42,"0"0"6,0 0 19,-97 19-23,73-5-2,2 1-10,-1 1-7,1 2 23,1 3-25,4 5-6,3 9-6,3 5-1,3 11-11,7 4 1,1 2 0,0-3 0,6-4 0,11-5 0,0-6 0,6-4-2,1-7 1,4-4-7,5-4 1,5-5 7,0-3 5,5-7-4,3-5 28,1 0-16,3-8 9,-3-12-10,-4-7-12,-3-4 19,-4-4-19,-3-5 0,0-3 0,-8-3-8,-7-4-6,-8 2 0,-8-4-19,-2 5 10,-3 3-21,-18 5 24,-3 6 13,-6 5-44,-3 6-46,0 2-26</inkml:trace>
  <inkml:trace contextRef="#ctx0" brushRef="#br0" timeOffset="195809.0078">11289 6552 426,'0'0'206,"0"0"-158,0 0-1,0 0 2,0 0-46,0 0-3,0 46-11,0-5 11,0 6 23,0 0-19,0 1 5,0 1-1,0-3-3,1 1-5,4-5 0,-2-3 0,3-8 2,-3-3-1,-1-4-1,1-4 7,-3-5-7,1-5-25,1-4-37,2-6-63,-1 0-115</inkml:trace>
  <inkml:trace contextRef="#ctx0" brushRef="#br0" timeOffset="196402.9698">11252 6565 387,'0'0'49,"0"0"-4,0 0 28,0 0-34,0-89 2,7 80 2,5-1-19,7 3-6,6 3-4,6 4-9,0 0 2,1 3 0,-4 15-7,-1 6 5,-5 1-5,-7 6 16,-6-1-11,-9 1-4,0 0-1,-15-6 0,-9-1 1,2-3-4,-2-5 5,6-3-2,8-6 4,2-4 5,6-3-9,2 0 0,0 0-4,0 0-6,8 0 7,11 0 3,4 0-3,1 0-6,1 2 7,5 13 1,-2 4 2,2 5-5,-3 6 7,-6-2-3,1-1 13,-6-2-9,-5-4 11,-5-3-7,-6 0-8,0-2 19,-6-1-16,-18 1 2,-3-1 12,-5-1-9,-3-4-16,1 1 1,-2-8-25,6-3 5,-1 0-43,4 0-41,5 0-52,4-8-63</inkml:trace>
  <inkml:trace contextRef="#ctx0" brushRef="#br0" timeOffset="196888.9405">11870 6334 542,'0'0'138,"0"0"-84,0 0-54,0 0-3,0 0-5,0 0 8,65 98 14,-39-56-1,0 2-7,3 3 11,-4-2-13,0 0 2,-5-1 32,1-4-32,-5 1 5,-4 4-2,-4-1-5,-7 1 13,-1-3-13,-4-3-1,-22 1 10,-5-2-10,-8-3-6,-1-2-4,-5-5-35,-3-3-16,-1-6-149</inkml:trace>
  <inkml:trace contextRef="#ctx0" brushRef="#br0" timeOffset="201048.0174">12930 6126 479,'0'0'72,"0"0"-58,0 0 64,0 0-20,0 0-19,0 0-2,0 0-35,0-1-2,-3 10 0,-4 17 10,-5 11-12,1 13 2,1 14 0,6 7 5,1 8 1,3 2-6,0-1 0,0-5 6,7-6-4,11-5-2,4-4 0,3-6 2,3-7-2,-2-8 0,4-6-3,-1-6-16,-3-6-48,1-7-45,-3-12-124</inkml:trace>
  <inkml:trace contextRef="#ctx0" brushRef="#br0" timeOffset="201698.9768">13678 6182 527,'0'0'65,"0"0"-60,0 0-5,0 113 32,0-63-31,4 2 25,1 3-23,0-4-3,-2 0 14,0-1-10,-1-4-4,-2-2 1,0-5 5,0-4-10,0-4 4,3-4-1,0-4-12,2-8-59,1-9-60,2-6-166</inkml:trace>
  <inkml:trace contextRef="#ctx0" brushRef="#br0" timeOffset="202332.9364">14207 6357 525,'0'0'10,"0"0"-7,0 0 39,0 0-22,0 0 0,-92-3-3,74 28-13,3 9-4,1 6 0,4 5 8,6 2-12,2-2 4,2-6 0,0-1 4,6-5-4,6-3 0,9-3 0,3-6 6,7-7-6,11-8 0,3-6 12,5 0 11,5-17-13,-2-7-8,-2-6-2,-8-6 5,-5-3-4,-8-2 5,-7-1-6,-5-1 7,-11 2-2,-5 0-2,-2 1 5,-11 4-5,-17 1-6,-8 4-2,-7 5-20,3 5 24,-2 5-47,0 8-6,3 6-105,3 2-126</inkml:trace>
  <inkml:trace contextRef="#ctx0" brushRef="#br0" timeOffset="202777.9078">14230 6087 621,'0'0'49,"0"0"-13,0 0 16,0 0-32,0 0-10,0 0-10,-5-1-7,11 26-6,9 16 12,-1 15 2,-1 7 7,-3 0-6,-5 2 0,-4-2-3,-1-2 7,0-6-6,0-7 0,2-6 15,2-3-19,-2-4 4,-1 1 0,-1-4-2,0-1-6,0-2-56,0-8-22,0-6-41,2-7-89</inkml:trace>
  <inkml:trace contextRef="#ctx0" brushRef="#br0" timeOffset="203340.8722">14704 6885 558,'0'0'98,"0"0"-98,0 0-12,0 0 7,0 0 9,0 0-4,78-23 0,-61 12 0,-1-3 0,0 0 0,-4-1 0,-2 2 5,-2 1 0,-5 2-5,-2 2 0,-1 5 2,0 1-7,0 2 5,0 0-6,0 3 5,0 15-14,-3 6 14,-2 5 1,1-1 0,4-2 5,0 0-3,0-4 3,0-2-5,0-2 2,9-4-4,3-7 2,2-4-98,4-3-151</inkml:trace>
  <inkml:trace contextRef="#ctx0" brushRef="#br0" timeOffset="203566.8614">14871 6619 796,'0'0'33,"0"0"-28,0 0-5,0 0-34,0 0 11,0 0-62,-4-18-41,5 16-44,8 1-139</inkml:trace>
  <inkml:trace contextRef="#ctx0" brushRef="#br0" timeOffset="204163.8205">15046 6300 580,'0'0'30,"0"0"-27,0 0 15,0 0 23,0 0-38,0 0-1,10-6-2,15 13-7,8 4 7,5 1 0,4-2 3,4 1-7,-1-2 4,1 0 0,-3-1 8,-4-3-4,-5 0-4,-7 0 0,-8-2-1,-8-2-8,-4 2 9,-4-2 0,-3 7 0,0 3-16,0 4 12,0 6 4,-7 6 9,-13 4 4,-2 3-4,-5 2-1,-1-2 20,0-1-27,3-2 10,0-3-9,1-3-1,4 2-2,3-2-73,1-6-24,2-3-126</inkml:trace>
  <inkml:trace contextRef="#ctx0" brushRef="#br0" timeOffset="204921.7645">16611 6195 465,'0'0'136,"0"0"-116,0 0-11,0 0-9,0 0 5,-33 82-3,16-46-1,-3 2 3,-4-2 17,1-1-18,-2-4 1,0 0 4,2-8-8,5-2-8,2-1-38,1-5-29,-1-1-65,2-2-155</inkml:trace>
  <inkml:trace contextRef="#ctx0" brushRef="#br0" timeOffset="205250.9033">16405 6260 258,'0'0'148,"0"0"-124,0 0-19,0 0 10,0 0 54,28 103-30,-17-72-18,-1 0-4,5-3-12,3-2 3,4-3-8,2-6 4,1 0-1,-2-1-3,-2 0-29,-2-4-38,-2-3 29,-4-7-76</inkml:trace>
  <inkml:trace contextRef="#ctx0" brushRef="#br0" timeOffset="205887.8639">16474 6036 384,'0'0'42,"0"0"15,-87-23-14,60 23-13,4 0 13,0 0-33,1 20 16,-1 9-22,1 9-2,-1 9 8,4 8-8,2 3-2,3 1 2,5-3 7,3-5-6,4-1-3,2-7 0,0-3-5,0-4 5,15-6-7,6-5-3,4 0 10,7-6 12,7-3-12,6-2 0,2-8 0,5-3 8,1-3-8,0 0 0,-2-5 2,-2-8-3,0-5 1,-2-3 0,0-3-2,-5-3-9,-9 0 8,-6-2 1,-11-1 2,-5-4 3,-7-3-1,-2-3 5,-2-1 14,0 0-18,-17 1 36,-4-1-12,-4 0-8,-3 4-9,0 2-10,-5 7-10,1 5-10,3 11-43,-4 9 15,1 3-9,-1 0-121</inkml:trace>
  <inkml:trace contextRef="#ctx0" brushRef="#br0" timeOffset="206858.8033">17445 5848 562,'0'0'100,"0"0"-35,0 0-43,0 0-22,0 0-20,0 0 20,12 118 16,-8-60 24,1 4-36,1-1 10,2-5-14,0-3 3,0-3 0,-1-2 4,2-2-6,-5 0-1,1-5 0,-4-4-1,2-2-27,2-7-28,0-5 12,5-10-23,2-7-75,4-6-277</inkml:trace>
  <inkml:trace contextRef="#ctx0" brushRef="#br0" timeOffset="207488.7626">17748 6044 433,'0'0'40,"0"0"-39,0 0 23,61-77 0,-43 63-4,-3 7-1,-2 3 5,1 2-6,2 2-8,1 0-6,5 9-6,0 13 2,3 12 0,1 8-1,-2 4 4,3 4 1,1-2 4,-1-1-5,1-4-3,-1-2 0,-3-8 4,3-1 1,0-6-4,1-5 5,2-3 6,1-8-5,-3-2-9,2-7 7,0-1-5,4 0 14,1-5-14,-1-11-3,-1-3-53,-6-1-113</inkml:trace>
  <inkml:trace contextRef="#ctx0" brushRef="#br0" timeOffset="207997.7346">18327 5854 474,'0'0'78,"0"0"-62,0 0-16,0 0 0,0 0 7,0 0-5,-57 115 15,37-67-3,0 3 2,-1 2 2,-3 3-18,-3 4 4,-5 0 9,-3-2-13,-1 0 26,3-7-26,3-5 3,5-2-13,5-8 3,3-4-37,6-8-7,4-8-46,5-8-75</inkml:trace>
  <inkml:trace contextRef="#ctx0" brushRef="#br0" timeOffset="208612.6942">18825 6563 187,'0'0'105,"0"0"-96,0 0 18,0 0-3,0 0-21,0 0 12,93-57 12,-82 45-18,-5 2 8,-3 0-16,-3 6 38,0 1 22,0 2-26,0 1 45,0 0-55,0 0-22,0 18-6,-7 4 1,0 3 2,4-2 0,1 0 1,2-4-4,0-2 3,2-2 0,8-4-1,2-4-58,4-3-33,-1-4-18,4 0-25</inkml:trace>
  <inkml:trace contextRef="#ctx0" brushRef="#br0" timeOffset="208836.6764">18921 6250 600,'0'0'0,"0"0"-19,0 0-27,0 0-26,0 0-68</inkml:trace>
  <inkml:trace contextRef="#ctx0" brushRef="#br0" timeOffset="209937.9793">19135 5914 388,'0'0'152,"0"0"-146,0 0-3,0 0-3,0 0-11,0 0 11,43 29 10,-21-9 5,4-1 24,9 2-32,6 0 9,4 0-9,6 0 3,-5-3-7,0 1-3,-5-4 1,-4-2 1,-6-2 3,-5-2-5,-6-2 0,-6-1 0,-4-2-3,-7 1 3,-1 1-4,-2 2-1,0 4 5,-2 5 16,-16 4 31,-4 1-35,-2 3 9,-3 3-21,-3 3 4,1 2-5,-1 1 1,1-5-36,6 0 14,6-3-33,4-7-58,7-8-181</inkml:trace>
  <inkml:trace contextRef="#ctx0" brushRef="#br0" timeOffset="210574.5313">20051 5703 461,'0'0'33,"0"0"-27,0 0-12,0 0 6,0 0 0,0 0 4,81 91 10,-63-52 48,1 6-18,-2 4-32,-1 5 15,-1 3-13,-2 2-4,-4-1 23,-3 1-8,-4-3 4,-2-1-9,0 1-16,0-3 13,-5 1-17,-11-3 3,-7-4 5,-3-2-8,-7-1 5,-2-5-5,-2 0-13,-6-2-12,0-2-65,-9-1-58,-7-2-183</inkml:trace>
  <inkml:trace contextRef="#ctx0" brushRef="#br0" timeOffset="212156.4303">6122 9195 452,'0'0'177,"0"0"-137,0 0-7,0 0 1,0 0-22,0 0 1,30-15-9,-6 8 0,9-2-2,3-2-2,1 1 1,-1 0 0,-2-1-1,-4 1-2,-6 3-62,-3 6-77,-11 1-120</inkml:trace>
  <inkml:trace contextRef="#ctx0" brushRef="#br0" timeOffset="212390.4151">6182 9378 407,'0'0'156,"0"0"-144,0 0-8,0 0-2,0 0-2,0 0 16,112-15-10,-75 4 0,-1 1-6,-3-1-41,-2 2-92,-4 6-217</inkml:trace>
  <inkml:trace contextRef="#ctx0" brushRef="#br0" timeOffset="213166.3696">7135 8866 473,'0'0'54,"0"0"23,0 0-35,0 0-31,0 0-11,0 0-4,71-14 4,-26 14 2,10-1 3,4 1 24,4-3-23,3 0 2,5-1-4,5-4-3,5 0-2,5-1 1,-5-1 0,-7 1 2,-15 3-2,-13 0-22,-10 4-31,-17 2-34,-8 0-43,-8 0-67</inkml:trace>
  <inkml:trace contextRef="#ctx0" brushRef="#br0" timeOffset="214110.9596">7192 8919 376,'0'0'93,"0"0"-64,0 0 26,0 0-1,0 0-33,0 0 6,0-5-24,0 5 1,8 0-8,2 0 3,5 12 1,5 3 14,5 3-12,6 2 17,5-1-14,4 0 0,5-3 0,4-2-5,1-2 4,0 0 2,0-2-1,-4 1-5,-6-4 0,-10-1 1,-8 1-8,-7 0 7,-5-1 0,-5 0-1,-5 1-10,0 0-1,0 1 0,0 3 9,-9 2 3,-13 3 1,-5 2 0,-6 3 8,-1 6-9,-4 2 4,0 4-4,0 0 0,1 0-4,6-3-4,-1-3 1,4 0 5,1-4 4,2-1-1,2-2-1,-1 0-2,2-2 0,3 0 1,1-3-2,0-2 1,6-2 4,3-4-2,2-1 0,5 0-2,1-1 0,1 2-3,0 0-10,0 0 10,0 2 4,4-2 1,8 1 1,-3 0 3,7-1-7,1 0 3,5 0 0,5-3 3,7-3-3,8-1 2,9 0 3,5-1 0,7-11-7,1 0 2,-1-3 0,3 0 0,-5-2 0,-6 1 0,-7 4-2,-8-1-2,-9 8 0,-8-1 1,-8 3-50,-5 1-84,-7 0-129</inkml:trace>
  <inkml:trace contextRef="#ctx0" brushRef="#br0" timeOffset="214986.3823">7562 10141 383,'0'0'190,"0"0"-188,0 0 13,0 0-12,0 0-3,0 0 14,30 0-5,-21-3 17,6-6-12,1 0-8,1-3 7,-1 1-10,-4 2-1,-2-3-2,-4 3-2,-4 2 2,1 1-4,-3-1 4,0 4 5,0 2 2,0 1 3,0 0 42,0 0-52,0 6-19,0 9 16,-5 4 3,4 1 1,-1 0-1,2-1 0,0-1 6,0-1-1,0-3-5,8-1 0,3-2-21,2-4-15,-3 1-27,1-8-76,2 0-96</inkml:trace>
  <inkml:trace contextRef="#ctx0" brushRef="#br0" timeOffset="215250.1942">7706 9930 545,'0'0'133,"0"0"-130,0 0 1,0 0-4,0 0-27,0 0-2,-11-3-27,11 11-19,0-1 22,0-2-186</inkml:trace>
  <inkml:trace contextRef="#ctx0" brushRef="#br0" timeOffset="216477.1918">8847 9091 315,'0'0'35,"0"0"-20,0 0 16,0 0 19,0 0 6,0 0-13,-88-35 11,74 35-19,1 0-7,-5 0-16,-3 3-8,5 10 0,-4 6-4,5 0 0,4 5 0,0 1 6,5 7-6,1 0 1,5 4 3,0 0-8,0-2 4,0-3 0,11-6 0,6-4-4,5-5 4,5-4-3,4-5-5,0-7 8,2 0-16,0 0-38,-5-14-51,-1-1-145</inkml:trace>
  <inkml:trace contextRef="#ctx0" brushRef="#br0" timeOffset="217257.1931">9133 9487 458,'0'0'139,"0"0"-123,0 0 43,0 0-24,0 0-33,0 0 23,8-4-14,-4 0-8,1-6 5,1 2-3,2-3-5,-2-1 0,2 0 8,-2-2-16,0 1 8,1-4-8,-2 2 5,-1 5-5,-1 2 8,-3 8 0,0 0 0,0 0-3,0 0-4,0 0-22,0 3 11,0 11 10,0 2 8,0 1 0,3 1 1,5 2-1,1-1 0,0-1 0,0-5-5,2 0 5,-3-6-20,4 1-18,3-4-68,-3-4-95</inkml:trace>
  <inkml:trace contextRef="#ctx0" brushRef="#br0" timeOffset="217551.1927">9217 9163 558,'0'0'138,"0"0"-116,0 0-19,0 0 1,0 0-8,0 0-2,-2 0-15,2 0-34,0 0-129,0 3-160</inkml:trace>
  <inkml:trace contextRef="#ctx0" brushRef="#br0" timeOffset="273237.2285">10205 8684 180,'0'0'61,"0"0"-35,0 0 21,0 0 1,0 0-8,0 0 11,0 0-24,0 0 12,-51 74-14,42-58-8,3 10 19,-2 5-11,-1 8 4,2 7 1,1 3-30,0 5 8,0 1-3,3-4 5,3-4 19,0-5-23,3-3-3,9-2 4,3 0-7,0-6 5,3-2-5,0-2 0,1-4 1,6-1 2,1-1 0,-4-1 0,4-2-2,-4-1-2,0-1-44,-1-6-71,-3 0-84</inkml:trace>
  <inkml:trace contextRef="#ctx0" brushRef="#br0" timeOffset="274255.244">11079 8573 145,'0'0'233,"0"0"-191,0 0-40,0 0 16,0 0-3,0 0 41,0 51 2,0-17-27,0 7 12,-2 6 2,-5 2-37,1 2 11,-3 1-13,0-4 3,-1 0-5,-1-4-1,3-2-3,-3-2 9,2-2-5,-2-1-4,-2-2 0,2-3-3,1-5-3,0-5-20,2-5-36,2-8-1,3-4-45,1-5-79</inkml:trace>
  <inkml:trace contextRef="#ctx0" brushRef="#br0" timeOffset="274699.3026">11135 8571 330,'0'0'66,"0"0"-60,0 0-4,0 0 40,0 0 39,0 0-25,83 110-15,-64-66 4,-4 1-32,4 0 12,-4-1-13,0-5-10,-4-3 3,0-3-4,-2-3-1,-1-3 9,-2-1-7,3-7-2,-3-1 0,0-3 1,-3-1-1,0-2 0,-3-5-47,0-1-16,0-2-80,-3-4-120</inkml:trace>
  <inkml:trace contextRef="#ctx0" brushRef="#br0" timeOffset="274951.1656">11025 8972 394,'0'0'48,"0"0"-36,0 0 0,91-25 46,-55 19-30,1 1 2,-1-2-22,0 3-5,-5-1-2,-3 2-1,-7-1-74,-4 2-171</inkml:trace>
  <inkml:trace contextRef="#ctx0" brushRef="#br0" timeOffset="275973.2624">11776 8492 264,'0'0'227,"0"0"-176,0 0 6,0 0-24,0 0 10,0 0-10,1-13-27,-1 13 24,0 0-26,0 6 3,0 15-7,4 17 2,5 13 9,2 8-3,-5 5-7,1-1 20,-4-3-21,-1-3 0,-1-3 2,1-2 4,-1-2-6,1-5 0,-1-1 0,1 0 5,-1-1-5,1 1 3,-1-4-3,1-2 0,1-6-19,0-7-23,2-8-19,1-8-42,1-9-121</inkml:trace>
  <inkml:trace contextRef="#ctx0" brushRef="#br0" timeOffset="276642.2459">12435 8670 437,'0'0'12,"0"0"2,0 0 11,0 0 0,0 0-3,-82-4-21,61 26 14,1 8-6,1 8 13,3 8 6,-1 0-20,7 2 6,1-4-14,8-4 0,1-6 7,0-8-3,14-3-4,9-3 0,2-4-1,8-1 1,4-2 2,2-9 3,3-4 31,2 0-19,-2-3 12,-4-13-18,-3-3-11,-9-3 4,1-9-3,-3 0 2,-2-5 7,-4-3-10,1 0 0,-10-2 0,-3 0-6,-6 4 2,0 2 4,-4 2 0,-14 3-6,-8 4 1,-5 2-26,-2 6 3,-6 6-41,-2 6-22,2 6-69,3 0-151</inkml:trace>
  <inkml:trace contextRef="#ctx0" brushRef="#br0" timeOffset="277127.2406">12538 8412 423,'0'0'65,"0"0"-14,0 0 11,0 0 14,0 0-11,0 0-52,0-14-13,0 24-10,0 21 5,0 12 5,0 14 16,0 5 3,0 2-6,0-3-10,0-4 3,0 1-6,0-3 0,0-1 4,0 0-2,0-4-2,0-5 6,0-1-3,0-3-6,-3-2 3,-3-2-3,1-2 0,-2-5-27,3-6-17,2-7-38,2-8-76,0-8-227</inkml:trace>
  <inkml:trace contextRef="#ctx0" brushRef="#br0" timeOffset="277943.2404">12875 9198 416,'0'0'150,"0"0"-148,0 0 6,0 0-2,0 0-5,0 0 4,0 0 9,42-7-2,-30-2 13,1-3-11,0-2-7,0 3-2,-4 0-5,-4 0 9,1 1-8,-4 2 6,-1 4-5,1 1-2,-2 1 1,0 2 39,0 0-29,0 0 7,0 0-18,0 13-17,0 5 12,-2 3 5,2 0 0,0-3 6,0 0-6,0-3 0,0 0-4,0-2-35,2-1-21,2-4-60,1-5-183</inkml:trace>
  <inkml:trace contextRef="#ctx0" brushRef="#br0" timeOffset="278156.2249">13014 8909 470,'0'0'23,"0"0"-23,0 0-15,0 0-5,0 0-82,0 0-99</inkml:trace>
  <inkml:trace contextRef="#ctx0" brushRef="#br0" timeOffset="278815.2452">13245 8678 505,'0'0'76,"0"0"-76,0 0 5,0 0-14,0 0 7,0 0 2,27 26 14,-3-12-13,4 1 6,5 2-5,3 0 12,3-3-3,4-1-11,-3-1 0,2-2 7,-3 1-4,-1-2-3,0-2 0,-5 1 0,-2-2 2,-4-1-1,-9-1-1,-7-1 0,-4-2 0,-4 1 0,-3-2 0,0 2-12,0 1 12,0 4 3,-16 5 31,-7 6-1,-7 5-33,-3 1 6,0 3-6,2-1 6,2 0-20,1 2 3,0 3-33,0-2 37,2-2-4,5-2-13,3-2-18,5-3-71,3-5-72</inkml:trace>
  <inkml:trace contextRef="#ctx0" brushRef="#br0" timeOffset="279897.8625">15016 8668 569,'0'0'81,"0"0"-47,0 0-16,0 0 9,0 0-22,0 0 0,-4 28-5,-11 2 10,-6 5 4,-2-1 4,-4 2-11,-3-1-4,-1-2-2,0-1-1,-1-5-17,4-3-29,1-2-32,7-4-19,3-4-102</inkml:trace>
  <inkml:trace contextRef="#ctx0" brushRef="#br0" timeOffset="280226.8872">14722 8736 414,'0'0'95,"0"0"-95,0 0 11,0 0 11,0 0 26,63 80-14,-44-51 4,1 0-34,2-2 1,0-1 2,2-1-7,-1-1 3,-1-3-3,-1-1-7,-3-2-14,-2-5-60,-1-4-32,-3-5 54</inkml:trace>
  <inkml:trace contextRef="#ctx0" brushRef="#br0" timeOffset="280901.2442">14971 8502 476,'0'0'51,"0"0"-32,0 0 35,-106-24-25,72 24-15,-2 0 13,-1 3-20,-2 12-6,3 3 6,0 9-2,3 5 17,7 5-16,2 7-5,0 3 4,3 2-5,3-1 0,2 3-1,8-2 1,4-1-5,4-3 5,0-1 0,3-5-1,13-4 0,7-4-3,7-5 3,2-2-4,13-5-2,6-3 7,13-12 0,6-4 4,5 0-4,1-15 0,-6-5-2,-4-5 7,-10-1-5,-5-3 0,-9-1 0,-6-3-3,-10 0 7,-8 0-4,-7 0 1,-5-2 3,-5-1-1,-1 1-3,0-4 2,-10 0 0,-11-1-2,-4-1 19,-5 5-19,-3 2 8,-4 9-6,-1 3-2,-1 6-21,2 11-50,3 5-49,3 0-96</inkml:trace>
  <inkml:trace contextRef="#ctx0" brushRef="#br0" timeOffset="283466.2391">16244 8472 511,'0'0'103,"0"0"-75,0 0-28,0 0 0,0 0-6,0 0 12,3 57-5,-2-27 42,2 6-29,0 3 11,-1 2-6,1-1-11,0 1 3,0-3-10,0-1-1,-2-1 0,1-1 12,-1-1-20,-1-2 8,2-3 0,-2-4-6,0-4-10,0-7-41,0-5-42,0-7-115</inkml:trace>
  <inkml:trace contextRef="#ctx0" brushRef="#br0" timeOffset="284053.0577">16199 8518 351,'0'0'52,"0"0"8,0 0-14,12-81 0,1 63 9,4 1-28,5 5 9,4 0-20,5 5-11,0 2 23,1 5-12,-4 0-14,-3 6 0,-2 17-2,-4 5 0,-4 6-2,-9 3-21,-6 2 23,0-1 0,-21-2-1,-4-5 1,0-3-15,2-8 15,2-5 0,7-7 1,4-2-3,7-3 2,3-3 0,0 0-3,0 0-5,18 0-12,7 0 16,8 0 2,-2 0-2,-1 7 4,-4 6 0,-1 7-8,-4 1 8,0 2 0,-6-1-2,-8 0 2,-5 1-20,-2-2 13,-6 2 7,-18-2 9,-10 0-9,-5-4 0,-9-1-1,2-4-19,0-5-39,4-2-66,3-5-81</inkml:trace>
  <inkml:trace contextRef="#ctx0" brushRef="#br0" timeOffset="285648.2623">16859 8189 174,'0'0'415,"0"0"-376,0 0-28,0 0-11,0 0-5,0 0 0,13 25 10,-3 10 14,4 12 21,-2 10-26,0 9 9,-1 7-13,0 0-2,0 2 1,-1-1-4,-3-3-5,-2-4 11,-4-5-5,-1-6-5,0-7-1,0-5 0,0-6-2,-1-9 2,-1-6-14,2-6-8,0-7-46,0-6-34,0-4-161</inkml:trace>
  <inkml:trace contextRef="#ctx0" brushRef="#br0" timeOffset="286322.2611">17321 8496 264,'0'0'136,"0"0"-110,0 0 24,0 0-6,34-95 10,-22 75-34,2 4 17,-1 4 3,1 0-36,0 1 24,0 5-14,4 2-9,1 4 5,4 0-10,3 10 0,1 14 0,-2 11-6,0 9 6,-5 6 0,3 2 6,-1-2-4,-1-4 2,3-2-1,1-5 0,2-3 1,3-4-4,0-5 0,1-6 2,0-5 5,-2-5-7,-4-5 0,-1-6-36,-5 0-81,-2 0-123</inkml:trace>
  <inkml:trace contextRef="#ctx0" brushRef="#br0" timeOffset="286908.6894">17927 8210 446,'0'0'69,"0"0"-39,0 0 13,0 0-16,0 0-19,0 0-1,-33 97-5,11-42 19,-4 6 5,-1 3-25,-3-1 5,0 0-6,-2-4 0,0-6 4,2-7-4,8-8 5,6-5-5,5-3-3,4-6-16,4-6-45,3-6-34,0-7-134</inkml:trace>
  <inkml:trace contextRef="#ctx0" brushRef="#br0" timeOffset="287599.219">18321 8920 478,'0'0'9,"0"0"0,0 0-9,0 0 0,0 0 0,0 0 19,71-18-13,-51 6 1,-4-1 21,0-4-23,-5 2 4,-5 0-7,-2 1-2,-4 4 8,0 2-8,0 2 0,0 3-1,0 3 5,0 0-12,0 9-5,-1 13 13,-8 1 5,3 3-4,3 0 6,1-5-3,2-3 2,0-2-9,0-2 3,8-3-35,4-4-34,-2-4-101</inkml:trace>
  <inkml:trace contextRef="#ctx0" brushRef="#br0" timeOffset="287822.1977">18518 8610 551,'0'0'0,"0"0"-45,0 0-42,0 0-14,0 0-54</inkml:trace>
  <inkml:trace contextRef="#ctx0" brushRef="#br0" timeOffset="289027.8783">18744 8286 75,'0'0'508,"0"0"-494,0 0-14,0 0-16,0 0 16,0 0-2,54 19 5,-32-12-3,1 1 0,-1-1 0,1 1 4,5 1-1,0 0-2,5 3 1,5 0-2,0 3 0,4 1 0,-2-1 0,-1 2-3,-3-3 8,-3-1-5,-8-1 0,-7-1 3,-5-4-11,-7-1 8,-3-1-7,-3 0 6,0-3-26,0 4 27,-7 2 33,-11 4-10,-3 3 2,-5 3-7,0 4-12,-3 1 4,1 3-9,-2 2 2,-4 0 1,-1 0-4,3-1-10,3-2-32,3-2-18,2-2-23,3-1-132</inkml:trace>
  <inkml:trace contextRef="#ctx0" brushRef="#br0" timeOffset="294331.2323">19628 8037 516,'0'0'10,"0"0"34,0 0-25,0 0 12,0 0 8,0 0-24,0 0 17,-2-17-8,2 17-23,0 0 5,0 0-6,12 9 0,8 14-8,6 10 11,4 9-6,0 7-2,1 7 5,1 4 10,-4 6-6,-1 2-4,-4 3 1,-6-1 0,-5-4-2,-6-5-6,-6-4-9,-2-2 2,-20-4 1,-8-3-1,-10-1-17,-9-8-38,-8-8-87</inkml:trace>
  <inkml:trace contextRef="#ctx0" brushRef="#br0" timeOffset="301813.9071">22975 5627 349,'0'0'81,"0"0"-25,0 0-8,0 0-21,0 0-5,0 0-18,0 0 4,0-3-10,0 3 5,-1 11-3,-1 7 0,1 4 5,1 4-10,0 1 5,0-3 0,0 0 7,0-3-7,6-4 0,2-1-2,3-2 7,-2-4-5,2-1 0,2-4-18,1-5 15,0 0-8,3 0 4,1-3 6,0-8-13,0-3 3,-3 0-8,-2-3-7,-5 1 25,-4-4-1,1 2 2,-4-3 0,2 3 2,-3 0-2,0 4 1,0-1 2,0 5 32,0 2-16,0 2 11,0 6 17,0 0-21,0 0-26,0 6-22,-3 6 18,3 6-1,0-1 7,0-2-2,0 1 4,4-3-1,7 3-3,1-4 0,1-3 1,1-2-8,-1-2 3,1-2-12,0-3 3,1 0-14,1 0 20,0 0-5,-2-4-12,1-6 2,-2-1-3,-2-2-3,-2-1 28,-4-2-8,-2 0 8,-3-2 6,0 0 6,0 3 37,-2 1-7,-5 0-10,-1 5 9,1-1-38,0 2 11,2 4-10,4 1 6,-1 1-6,2 2 2,0 0-6,0 0 0,0 0-12,0 0-10,8 0 5,8 0-4,0 0 15,2 0-4,3 0-1,-6 0 10,3-9-15,-5-4 16,2-5-1,-3-2-1,2-6-2,0 0 2,0-4 2,-1 2 5,-2 3-2,-4 0-2,-1 3 19,-3 2-9,-1 4 3,-1 6 1,-1 3 10,0 4 18,0 3-5,0 0 0,0 0-15,0 0-23,0 14-15,0 14 0,-3 11 15,-7 8 10,2 1-9,2 2 3,0 3 0,2-5 3,2-3-6,2-6-1,0-6 0,0-4 5,0-4-5,3-5 1,0-2 4,0-6-3,-1-4-4,-1-4-1,1-3-2,1-1 5,0-5 5,3-18 9,4-6-14,2-3 1,0 0-1,3 1 0,-3 7 2,0 3-5,-2 6 3,1 5 0,-1 2-3,1 7 2,3 1 1,3 0-10,2 16 9,2 4-4,2-1 6,-1 5-1,-1-4 0,-2-2 1,2 0-1,-3-3 0,3-2 0,-2-3-1,-1-1 1,2-2 0,-1-5-1,-1-2 3,-2 0-4,-1-7-6,0-10-18,-3-4 18,-1-1-19,-4-5 6,-3 4 9,-4 2-8,0 5 20,0 6 0,-10 2 3,-3 5-2,-4 3-1,4 0 0,2 11-2,3 7-4,3 3 0,5 0 4,0-3 4,0 1-7,12-5 10,1 0-5,7-2 7,-2-3-7,6-5 0,-1 0 1,4-4 5,0 0-1,-1 0-5,-3-8-2,0-7-1,-4-1-11,-6-7 7,1-1-6,-5 1-6,-6-1 17,-3 0-3,0 3 5,0 1 5,-10 4 1,-1 1 18,2 4-3,1 2-19,0 1 2,3 5-1,4 2-3,1 1 0,0 0-9,0 0 6,6 0-27,10 0 20,4 0 10,2 1 0,5 1 0,1-1 3,2-1-1,0 0 3,1 0 6,-3 0-8,-4 2-3,-6 7 0,-6-3 3,-6 8-13,-2 1 10,-4 3-2,0 7-1,0 2 3,0 2 8,0-2-4,0-3-3,0-1 10,0-5-11,4-2 5,2-5 2,4-4-2,0 0-5,5-7 2,6 0 4,3 0 29,1-15-34,4-5 1,-4-4-2,1-4-14,-4-1 3,-4-7-4,-8 1-8,-2 2 22,-7 4 1,-1 10 12,0 5 35,-1 5-1,-7 8 5,1 1-51,-5 6 10,0 19-13,-1 8 3,5 5 0,5-3-5,3-4 2,0-4 3,15-4 0,4-5-8,4-5-7,3-4-31,7-4-27,3-5-19,8 0-80</inkml:trace>
  <inkml:trace contextRef="#ctx0" brushRef="#br0" timeOffset="302619.6537">25943 5267 458,'0'0'150,"0"0"-112,0 0-21,0 0 2,0 0-19,0 0-11,0 26 10,-1 9 1,-5 5 41,-2 4-6,-3 1-34,-2 2 20,1-3-20,-1-1 2,2-4 4,2-5 3,-2-3-10,5-6 0,-1-5-8,3-5-13,1-3-40,0-6-17,0-3 5,3-3-22,0 0-221</inkml:trace>
  <inkml:trace contextRef="#ctx0" brushRef="#br0" timeOffset="302964.5271">25997 5225 306,'0'0'114,"0"0"-55,0 0 20,0 0-36,0 0-9,0 0-33,7 0-1,0 30 0,2 12 14,1 8 39,-3 1-4,0-1-43,1-4 3,1-3-7,1-3 0,1-4 2,1-4 1,-1-3-2,0-8-3,-2-5-4,1-5-68,-1-4-31,-3-5-101,-3-2-5</inkml:trace>
  <inkml:trace contextRef="#ctx0" brushRef="#br0" timeOffset="303197.5315">25901 5553 264,'0'0'24,"0"0"-23,0 0 47,0 0-11,99 0 2,-69 0-16,-2 0-3,-3-2-16,-1 1-4,-9-2-36,-2-1-216</inkml:trace>
  <inkml:trace contextRef="#ctx0" brushRef="#br0" timeOffset="303618.8054">26404 5692 355,'0'0'186,"0"0"-153,0 0-18,0 0-10,0 0 10,0 0 15,-4 59-12,-6-41-3,0-1-5,-3 1-10,1-3-16,-3-1-58,3-5-201</inkml:trace>
  <inkml:trace contextRef="#ctx0" brushRef="#br0" timeOffset="304205.1924">26884 5270 428,'0'0'88,"0"0"-82,0 0 4,0 80-7,-6-47 22,5 0-6,-1-3-15,1 2 5,1-5-7,0-3 0,0 0 8,0-1-8,-4-1-4,1 2-8,-2-1-38,2-2 29,3-5-30,0-6-112</inkml:trace>
  <inkml:trace contextRef="#ctx0" brushRef="#br0" timeOffset="304772.2638">26813 5270 362,'0'0'118,"0"0"-36,0 0-23,0 0-13,0 0-38,0 0 2,70-63 1,-48 57-5,4 3 2,1 3-1,-1 0-2,0 0-6,-4 11 1,-7 7-10,-5 3 1,-10 3-6,0 2-6,-7 4 11,-20-4-23,-1 0 32,-9-8-5,7-3-11,6-4 11,7-4 6,11-4 0,6 0-5,0-3-22,0 0 11,0 3-16,14 0 6,7 3 25,1 3 2,1 3 1,-1 5 2,-3 2-1,-1 1-3,-2 0 0,-5-2 0,-5 0 6,-3-2-6,-3-2 10,0-1 7,0 0 5,-12-5 10,-10 2-14,-4-2-13,-8 0-5,-5 0-12,6-6-41,2-2-94</inkml:trace>
  <inkml:trace contextRef="#ctx0" brushRef="#br0" timeOffset="306606.2537">27993 5386 298,'0'0'84,"0"0"-43,0 0-17,0 0 15,0 0 1,0 0-18,-63-11 12,49 11-1,0 7-27,-2 6 5,-3 5-9,0 4 6,1 3-9,2-1 4,4 0-1,2-2-2,5-1-2,5-1 0,0-4-5,0 1 6,0-6-6,12-2 7,1-3 0,4-5-4,1-1 4,4 0-2,0-4-2,-2-11-13,1-3 6,-2-2-6,-5-4 17,-4 4-3,0 1 8,-7 4-5,-1 6 0,-2 3 2,0 1 18,0 2 8,0 3 3,0 0-31,0 0-13,0 11 8,0 3-1,0 3 6,0 0-8,1-2 8,8 2 0,5-8-3,1-2 1,2-4 1,5-3-5,1 0 8,3 0-8,-4-3 6,-1-8 0,-2-3-1,-2-1 3,-8-3-2,0 0 0,-3-2 0,-5 0-1,-1-1 1,0 2 0,0 2 0,-6 2 0,-3 5 0,-5 2 7,1 1-1,4 2-5,1 2-1,5 1 0,1 2 13,2 0-11,0-1-2,0 1 0,0 0-6,2 0 4,8 0-3,-1 0 5,1 0 1,4 0-1,-5 0 1,7 0 1,1 0 2,2 4-7,-4 6 3,4 5 0,-4 1-7,-3 4 10,2-1-4,-7 1 1,-1-2-3,-3 0 1,-3-2 1,0-1 1,0 2 8,4-3-8,4-3 0,1 2 2,7-6 2,2-1-4,6-3 3,4-3-1,4 0 6,1-4-7,-1-14 4,-2-2-2,-4-3 0,-4-2-6,-4 1-1,-3-2 4,-6 2 9,-5 2-9,-4 3 0,0 4 15,0 5 22,-4 2 18,-5 5-19,0 3-31,-8 0 1,-2 15-6,1 9 0,2 7-6,7-1 8,4 1-4,5-2-2,0-3 2,6-2-2,10-5 4,3-1-1,7-7 0,7-2-32,5-8-2,2-1-108</inkml:trace>
  <inkml:trace contextRef="#ctx0" brushRef="#br0" timeOffset="307510.2575">29543 5151 512,'0'0'62,"0"0"3,0 0-9,0 0-41,0 0 2,0 0-17,0 0 0,-63 13-1,41 19 9,-4 9-9,3 2 1,-1 3 0,7-4 4,6-3-4,3-6 0,8-3-4,0-2 5,6-4-1,13-3 0,7-3 5,5-8-5,2-5 0,6-5 3,1 0 4,-4-7 5,1-12-12,-6-5 0,-4-3 3,-6-3-3,-6 0 0,-9-2 0,-6-1-7,0 0 0,-5 0 4,-8 0 3,-2 2-15,-3 4 12,3 4-39,-1 6-18,1 6-7,0 5-176</inkml:trace>
  <inkml:trace contextRef="#ctx0" brushRef="#br0" timeOffset="307932.3094">29892 5196 542,'0'0'69,"0"0"-66,0 0-3,0 0-31,0 0 31,-6 106 48,2-61-26,-1-1-6,4-5-11,1-3-1,0-3 7,0-3-7,0-6-3,0-3-2,0-1-17,1-7-13,2-2-32,3-10-56,0-1-98</inkml:trace>
  <inkml:trace contextRef="#ctx0" brushRef="#br0" timeOffset="308254.2596">29901 5160 518,'0'0'95,"0"0"-65,0 0 44,0 0-39,0 0-31,0 0 15,47-78-19,-22 75 0,3 3-3,3 0 7,-1 7-4,-1 11 0,-7 5-14,-9 3 12,-6 2-9,-7 1-8,0-2 15,-8-2-14,-12 0 18,-7-4-2,-2-3-1,-3-3-1,2-3-29,2 0-27,3-5-40,4-2-127</inkml:trace>
  <inkml:trace contextRef="#ctx0" brushRef="#br0" timeOffset="308622.2404">30277 5230 233,'0'0'289,"0"0"-253,0 0-36,0 0 0,0 0 11,-6 103 22,1-61-7,1-4-4,-3 0 2,2-5-1,1 0-20,-1-3-3,2-1 8,0-2-8,3-5-1,0-2-6,0-6-44,0-6-17,0-8-113</inkml:trace>
  <inkml:trace contextRef="#ctx0" brushRef="#br0" timeOffset="308906.3383">30260 5209 532,'0'0'29,"0"0"-29,0 0 8,0 0 3,0 0 13,0 0-12,93-74 0,-66 72-3,2 2-9,-4 0 0,-1 0 1,-4 0-3,0 2 2,-2 1 0,-5 1 0,0 2-22,-3 0-71,-9 2-101</inkml:trace>
  <inkml:trace contextRef="#ctx0" brushRef="#br0" timeOffset="309166.2665">30311 5350 281,'0'0'135,"0"0"-123,0 0 19,0 0 45,0 0-29,0 0 6,68 4-21,-45-4-20,4 2 6,0-2-18,-2 1 2,-5 2-2,-1 1-19,-5 0-44,-6 2-47,-4 0-110</inkml:trace>
  <inkml:trace contextRef="#ctx0" brushRef="#br0" timeOffset="309405.2534">30301 5621 156,'0'0'39,"0"0"45,0 0-3,0 0-21,0 0 21,0 0-47,75 22-7,-49-22-19,3 0-4,-1 0-4,-1 2-5,-2-1-55,0-1-54,-3 0-53</inkml:trace>
  <inkml:trace contextRef="#ctx0" brushRef="#br0" timeOffset="309784.8776">30808 5273 295,'0'0'165,"0"0"-165,0 0 0,0 0 0,-6 89 56,0-53-20,5 0-2,-1-4-24,1-5 3,-1 0-9,-1-1-2,2-5 6,-2-1-3,-1-3-5,2-2 0,-1-3-35,1-4-26,2-5-115</inkml:trace>
  <inkml:trace contextRef="#ctx0" brushRef="#br0" timeOffset="310262.764">30762 5332 512,'0'0'46,"0"0"-34,0 0-10,36-99 35,-20 76 0,-1 4 6,1 3-11,1 7-21,1 3-6,-5 3 2,2 2-4,-1 1-3,2 0 0,2 3 1,4 9-3,-1 1 2,-4 5-7,-4 3 1,-7 0 5,-5 1-6,-1-3 6,-1 1-27,-17-1 21,-4-2 5,-2-1 2,-2-3-3,6-3 3,3-4 0,7-3 2,7 0-2,1-3 0,2 4 0,0 1-23,0 1 17,11 3-3,7 2 9,1 2 11,2 2-7,0 0-4,-1 0 0,0 1 0,-1-2-3,-3 0 3,-2 3 0,0-4 0,1 2-22,-3-2-47,-1 0-61,-6-4-85</inkml:trace>
  <inkml:trace contextRef="#ctx0" brushRef="#br0" timeOffset="310681.0253">31448 5255 292,'0'0'208,"0"0"-184,0 0-24,0 0 0,0 0 63,-33 104-20,20-67-22,-2-1 14,3-5-13,0-3-22,2 1 13,1-5-13,0 0 0,1-1 8,-1-2-8,2-5-7,-2-4 2,5-1-9,1-1-18,1-2-40,1 1 7,1-7-105</inkml:trace>
  <inkml:trace contextRef="#ctx0" brushRef="#br0" timeOffset="311011.27">31506 5222 161,'0'0'95,"0"0"0,0 0-12,0 0-26,0 0 7,0 0-43,27-41-12,-22 54-9,-1 13 5,5 11 33,-2 4-8,1 7-1,-2-3 3,-3-4-22,2-3 16,-1-4-17,-4-6-2,0-1-1,0-3-2,0-3-1,0-1-3,0-1-7,0-2-32,0-3-25,0-7-43,0-4-45</inkml:trace>
  <inkml:trace contextRef="#ctx0" brushRef="#br0" timeOffset="311235.2607">31387 5480 473,'0'0'0,"0"0"-25,0 0 19,102 4 1,-71-4 5,3 0-13,0 0-85</inkml:trace>
  <inkml:trace contextRef="#ctx0" brushRef="#br0" timeOffset="311906.2978">31756 5210 487,'0'0'86,"0"0"-28,0 0-11,0 0-45,0 0 3,0 0-5,68-9 0,-35 9 2,3 0-2,1 0 2,-3 0 1,-2 0-3,-4 0-19,0 0-40,-11 0-55,-5 0-81</inkml:trace>
  <inkml:trace contextRef="#ctx0" brushRef="#br0" timeOffset="312182.2703">31847 5240 358,'0'0'2,"0"0"59,0 0 12,0 95-35,0-65 0,0-2-12,0 0-7,0-4 3,0-3-20,0 0-3,0-4 1,0 2 0,0 1 8,0-4-8,-3-2-15,0-1-43,1-2-68,2-2-117</inkml:trace>
  <inkml:trace contextRef="#ctx0" brushRef="#br0" timeOffset="312654.2878">32226 5275 385,'0'0'128,"0"0"-114,0 0-6,-74 87 43,51-53-38,4 2-8,8-2 6,5-2-9,6-3-2,0 0 0,0-3 5,9-2-9,4-5 4,5-2 0,7-6 11,2-4 1,5-7 0,-3 0 10,0-1-22,-2-15 12,-1-2-10,0-3 3,-2-3 10,-6-1-12,-3-4 7,-8 2-7,-7-3 3,0 0-12,-9-2-7,-4 2-22,-5 2-26,3 5-33,-3 6-136</inkml:trace>
  <inkml:trace contextRef="#ctx0" brushRef="#br0" timeOffset="313034.2686">32613 5290 414,'0'0'117,"0"0"-117,0 0-10,0 0 10,-1 85 37,-8-46 11,-1-1-22,1-3-17,1-3 8,2-1-10,0-4-6,3-1 2,2-4-3,-2-4-3,1-2-54,1-8 6,-1-1 33,2-6-143</inkml:trace>
  <inkml:trace contextRef="#ctx0" brushRef="#br0" timeOffset="313607.2526">32593 5318 203,'0'0'28,"0"0"50,0 0 13,26-78-48,-16 60 13,1 3-20,-3 2-29,1 3 16,1 6-12,4 1 9,0 3-10,3 0-3,2 0-10,-4 9 3,2 9 0,-5 3-4,-2 6 12,-7 3-8,-2 2 1,-1-4 5,0 0-6,0-5 0,-10-3-1,-3-5-3,-7-3 1,-2-3 3,1-5-2,3 0 2,8-3 0,2-1 0,5 0 2,3 0 0,0 0 3,0 2 11,0-2 6,0 3-22,3 3-9,9 3 3,3 3 6,-3 2-5,2 2 9,2 1-4,-1 2 1,3-1 2,-6-1-5,2-2 2,-3-2 0,-2-2 1,1-3-1,-4 0 0,0-3 0,3 1-38,-3 0-89,2-6-172</inkml:trace>
  <inkml:trace contextRef="#ctx0" brushRef="#br0" timeOffset="314200.281">33176 5288 301,'0'0'58,"0"0"3,0 0-7,0 0-21,0 0-25,0 0-3,-81-22-5,73 26-7,3 10-1,-4 0-8,6 8 7,0 0 8,1 3 1,-1-3 0,3 1 3,0-1 1,0-3 8,14 4-1,-3-3-4,3-1 12,0 3-15,-1-8 2,1 8-6,0-4 8,-6-3-8,-1 0 0,-3-5 3,-4-2-3,0-2 2,0-2 1,0 3 10,-10-3-10,-7-1 20,-3 1-13,-2 0-10,-4-3-33,3 1-66,-3-2-215</inkml:trace>
  <inkml:trace contextRef="#ctx0" brushRef="#br0" timeOffset="315091.2751">31660 5196 300,'0'0'137,"0"0"-75,0 0-9,0 0-5,0 0 7,0 0-35,2 0-11,-2 0 17,1 0-22,-1 0 7,0 0-11,6 0 5,6 0-1,0 0-4,9 0 0,2-1-5,6 0-49,8-1-39,-1 1-133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56:11.7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2375 11872 279,'0'0'84,"0"0"-65,0 0 44,0 0-3,0 0-14,0 0 18,-2-21-49,2 15 21,0-2 4,0-1-39,0-1 19,3-2-20,5 1 0,2-4 6,4-3 1,3-2-7,5-1 0,3 2 0,2 1-2,-2 4 3,0 4-1,-1 4 0,-4 4 0,2 2 0,-3 0 0,-2 12-12,-5 12-6,-5 6 3,-1 7 8,-6 2-2,0-2 10,0 1-1,-6 0 2,-9-4-2,-6 0-1,-3-2-6,-1 0 7,-2-5 0,2-3 2,8-3-2,1-6 9,4-4-7,2-5-2,4-3 0,3-2 4,3-1-7,0 0 3,0 0 0,0 0-5,6 2-3,15-2 8,7 0 4,5 0-2,6 0 20,2-8-20,0 1 0,-4 3-2,-1 2-16,-3 2-52,-8 0-55,-6 0-110</inkml:trace>
  <inkml:trace contextRef="#ctx0" brushRef="#br0" timeOffset="954.9573">2381 11494 374,'0'0'34,"0"0"-20,0 0 24,0 0 1,0 0 7,0 0-12,-73-15-24,58 18 0,3 9-5,-3 6-2,-6 6 4,3 8-7,0 5 0,-4 12 1,-2 6 2,4 6-1,0 2 1,2 1-2,6 0-1,7 1 0,5-4 0,0-2-3,5-5 3,14-6 0,8-7-3,9-7 7,1-6-5,5-9 1,4-2-4,2-7 4,6-2 1,-1-7 4,4-1-5,-3 0 4,1-13-6,0-5 2,-4-3 0,-3-3 7,-2-2-7,-4 0 0,-8 2 2,0 0-1,-7 3-2,-3-2-1,-6 1 2,0-3 21,-6-5-17,-2-1 4,-1-6 5,-4-6-6,-1-3 2,-2-4-9,-2-7 1,0 1 0,0 4 3,-17-1-3,-7 8 8,-4 1-7,0 5 24,-8 3-16,-3 3-6,-4 4 13,1 5-17,-3 4 0,-1 8-13,-3 6 5,4 6 0,0 3-51,-1 22 3,7 4 31,6 9-34,5 0-45,4-2-81</inkml:trace>
  <inkml:trace contextRef="#ctx0" brushRef="#br0" timeOffset="2515.0036">5269 11265 151,'0'0'181,"0"0"-109,0 0-44,0 0 20,0 0-25,0 0-12,0 0-14,0 0 3,15 0 0,0 0 13,10 0-8,2 0 1,6 0 0,6 0 2,0-4-5,-1-1-3,-5 2 0,-5 2-1,-11 1-54,-1 0-38,-10 0-82</inkml:trace>
  <inkml:trace contextRef="#ctx0" brushRef="#br0" timeOffset="2858.9985">5427 11319 179,'0'0'53,"0"0"-44,0 0 12,0 0 13,0 0 19,0 0-10,5 94-22,2-61-10,-1 3-6,-1 3 5,2-3-7,-2 0 2,0 0 1,-3 0-6,-1 2 0,1-3 1,-2-2 0,1-6-2,-1 0-1,0-2-46,0-4-25,0-3-82</inkml:trace>
  <inkml:trace contextRef="#ctx0" brushRef="#br0" timeOffset="3104.49">5326 11928 487,'0'0'0,"0"0"-6,0 0 3,0 0 3,0 0 21,0 0 4,98 0 2,-68 0-10,0 0-15,-3 0-2,0-2 0,-5-1-59,-4-2-23,-3 1-96</inkml:trace>
  <inkml:trace contextRef="#ctx0" brushRef="#br0" timeOffset="4519.9906">5830 11795 277,'0'0'173,"0"0"-173,0 0 0,0 0 2,0 0 7,0 0-9,46 14 11,-35-14 3,2 0 29,2 0-18,-3 0-6,0-5 5,-3-8-24,4-1 5,-1-4-5,-1-4 12,-1-1-15,-1-3 3,2-2 0,-1-1 7,-4-1-7,-3-3 0,3-2-2,-3-1 9,-3 0-12,0 0 5,0 1 0,0 3 4,0 6-2,-3 2 1,-3 2 16,0 8-12,-1-2 22,4 6 0,-2 2-22,5 2 22,-1 5-26,1 1 11,0 0-7,0 0-2,-2 0-5,2 0 0,0 0-12,0 6 10,0 12-13,0 10 15,0 11 2,6 7 3,3 5-5,-3 3 0,0 3 0,0 0 4,0-1-4,1 0 0,1 0 10,1-1-3,0-4-7,4-2 0,-2-7 0,2-3 5,-4-3-2,2-1-3,-3-2 0,0-3 5,-2-3-8,-2-3 3,1-3 0,-2-3 0,1-6 0,-4-6 0,0-3-2,0-3-3,0 0 5,0 0 0,0-15-2,0-6 1,0-3-11,0 1 11,-4-4-8,-4 3-11,-4 2 18,-2-1 0,0 5 2,1 0 17,2 2-11,4-4 0,2 2 1,5-2-5,0-1-4,0 2 2,12-1-7,7 2 1,1 3 6,4 4 0,-2 1-5,2 2-8,0-2-22,1 2-25,-1-1-64,0-1-61</inkml:trace>
  <inkml:trace contextRef="#ctx0" brushRef="#br0" timeOffset="5460.9829">7686 11166 216,'0'0'246,"0"0"-173,0 0-36,0 0-13,0 0 24,0 0-28,0-2-17,0 12-3,0 9-2,0 8 2,-7 8 8,-4 3-2,-1 5 18,-1 2-5,-2 1-16,-3-3 24,3-3-27,-1 0 9,2-4 1,1-1-8,1-6 4,0 0-6,5-5 0,-1-3-1,2-3 1,3-4-1,-3-7-3,6-2-59,0-5-9,0 0-40,0-13-82</inkml:trace>
  <inkml:trace contextRef="#ctx0" brushRef="#br0" timeOffset="5857.9892">7631 11130 430,'0'0'85,"0"0"-84,0 0-1,0 0 6,0 0-6,0 0 0,62-15 10,-48 31 6,1 7 33,-2 5-12,2 9-26,-6 0 18,2 4-29,-1-1 8,-1-1-8,2 1 0,-1-3 5,0-1-5,-2-5 0,-2-4 3,1-2 3,-2-4-6,-2 2 0,-2-5 0,1 0-11,-2-2 1,1-3-9,1-3-9,-1-2-75,-1-5-64</inkml:trace>
  <inkml:trace contextRef="#ctx0" brushRef="#br0" timeOffset="6108.9896">7644 11550 482,'0'0'47,"0"0"-47,0 0-16,0 0 11,0 0 0,0 0 5,84-12 0,-54 7 5,-2 1 0,-1-2-5,-3 0-92,-2-2-219</inkml:trace>
  <inkml:trace contextRef="#ctx0" brushRef="#br0" timeOffset="7954.9792">8839 11437 359,'0'0'88,"0"0"-43,0 0 23,0 0-8,0 0-32,0 0 3,-26-31-13,21 29-8,-3 0 0,-2 2-6,0 0-8,-2 0-2,-2 0 5,-1 6-5,-1 5 9,-1 2-3,-2 4 0,4 2-5,0 1-1,5 0 6,1-1-10,6 1 8,3-1 2,0-1 0,3 1-7,15-4 10,-2-4-3,7 0 0,-1-5-2,-1-3-2,0-3 8,-2 0-1,0 0-3,-3-2-12,-2-8 8,-2-2 2,-1 0 2,-4-4 1,1-1 0,-2 0-1,-3-1 0,0 3 7,-2 2-7,-1-1 0,0 6-1,0 1 1,0 4 3,0 3 15,0 0 7,0 0-24,0 0-2,0 4-6,0 9-14,3 0 18,4 1 3,-1-2 0,2-2 6,-2-2-1,3-1-5,-2-2 0,2-1-1,-1 0 0,4-1-2,-3-2 3,0-1-10,1 0-12,-1 0 22,2-1-7,0-9 13,0 0-12,-2-2 3,3-3 3,0-2 10,0-1-8,1 3-2,-1 1 0,1 6 3,-2 1-3,5 4 0,-7 2 1,2 1-3,0 0 2,-3 0 0,9 9 9,-4 0-7,0 3 8,-1 0-10,-1 0 2,-2 2 6,-2-5-1,2 0-5,-6-3-2,0-2-4,-3-2 1,0-2-5,0 0 8,3 0 4,-1 0-2,1 0 18,0-11 1,1-7-16,3-3-6,4 0 1,-2 1 0,6 3-7,-3 2 10,2 5-3,2 4 0,-3 3-7,0 3 3,1 0-3,2 0 7,3 0-7,0 9 8,1-1-1,-3 2 0,4 1 6,-4 1-12,-1 0 4,0 2-12,-1-1-5,1-1-31,1-3-61,-1-1-74</inkml:trace>
  <inkml:trace contextRef="#ctx0" brushRef="#br0" timeOffset="8620.4157">10009 11353 434,'0'0'82,"0"0"-46,0 0 14,0 0 12,0 0-25,0 0-32,0 0 13,-73-32 0,57 32 8,-4 6-10,1 12-16,-2 3 0,6 2-4,0-1 9,6-1-17,6-1 11,1-1 1,2-1 1,0-1-1,0-2-2,5 0-4,7-4-7,3-2-5,0-3 2,4-3-21,3-3 33,1 0-24,1-3 24,0-12 1,-4-3-5,-3-2 2,-1-1 2,-7-4 4,0-1 6,-4-4-5,-5-2-1,0 1 15,0-4-1,0 2 26,-2-1-10,-7 3-4,3 4 16,-1 1-11,0 4-14,2 4 19,-1 4-29,3 4-3,0 7 5,3-1-5,-2 4 27,1 0-27,1 0-3,0 2-2,0 24-10,0 13 3,0 10 2,3 4 12,3-1-6,5-7 3,2-6-3,2-6-12,4-5-32,3-4 20,1-7-19,2-2-71,2-7-12,0-8-172</inkml:trace>
  <inkml:trace contextRef="#ctx0" brushRef="#br0" timeOffset="9457.9483">11440 11058 357,'0'0'154,"0"0"-107,0 0-13,0 0-27,0 0 10,0 0-4,0 95 8,-3-58-6,0 2 21,0-1-30,0-4 4,3-2-6,-2-2 2,2-3-8,0 0 2,0-4 0,0 0-3,0-4 3,0-6-18,0 0-21,2-6-41,2-5-43,1-2-108</inkml:trace>
  <inkml:trace contextRef="#ctx0" brushRef="#br0" timeOffset="10096.9867">11414 11065 312,'0'0'66,"0"0"-16,0 0 31,0 0-36,23-84 8,-10 73-10,7 3-37,4 1 16,2 3-10,4 4-10,-3 0 13,-2 6-13,1 12-1,-5 8 22,-5 2-22,-5 1 5,-10 0-6,-1 3-18,-6-2 17,-18 0-5,-4-3 6,-2-2-5,2-5-4,7-6 8,3-5-7,7-3-9,7-4 16,2-2-10,2 0 8,0 0 1,5 0-18,11-8 19,5 2-6,3 5 5,3 1-5,-3 0 7,9 5 0,2 9 0,0 4 10,-1 5-7,-3-2-3,-5 3 4,-10 0 2,-6-1-6,-8 1 0,-2-1-6,-12-4 12,-16-1-7,-2-1 1,-4-4 0,-1-1 19,1-3-19,4-6 2,2-3 1,3 0-3,-1 0-33,2-15-66,2-3-105</inkml:trace>
  <inkml:trace contextRef="#ctx0" brushRef="#br0" timeOffset="12924.7986">13754 11184 366,'0'0'73,"0"0"-20,0 0-11,0 0-15,0 0-19,0 0-5,-78-13-3,62 13 3,-2 13-3,-3 5 18,3 4-14,-1 5 1,4-1-5,1 0 2,7-2-2,1-1 0,6-2 2,0-3-11,0-3 9,3-3 0,10-3-2,5-5 0,4-2-14,3-2-20,0 0-7,2-4 33,-4-10-38,0-3 32,-5-1 13,-2 0-4,-2-2 2,-7-1 2,-2 6 3,-1 2 29,-4 5 24,0 4 8,0 2 7,0 2-13,0 0-26,0 0-29,0 16-17,0 4 15,3 3 4,6-2 2,3-2 4,3-2-4,3-3-8,3-5 0,1-5-17,5-2 20,0-2-27,-5 0 16,2 0 5,-3-12-2,-5-2 5,1-3 3,-8 0 1,-2-3 4,-4 0-2,-3-1 4,0 2 15,0-1-17,0 2 5,-9 0-9,-3 3 3,-1 2-15,2 2 12,1 5 0,3 0-4,1 5 13,4-1-9,2 2 0,0 0 7,0 0-16,0 0 6,2 0 3,14 0-8,2 0 16,6 0-8,3-3 4,-4 1 4,1 2-9,0 0 1,-1 0 0,-4 11 3,-4 7-1,-3 2-2,-2 4 10,-2 0-8,-4 0 1,-1 1-2,0-1 5,4-1-10,3-4 9,6-2-3,-1-5 3,6-4 3,1-5-11,7-3 3,2 0 0,4-13 4,-2-7-2,0-4-2,-2-5 1,-4-1 1,-6-1-2,-4 0 0,-7 3 0,-2 3 27,-7 6-12,-1 7 12,0 3 20,0 6-27,-7 3 17,-1 0-37,-6 9 9,-2 16-15,2 9 6,2 0 0,9 1 0,3-2 6,0-6-14,9-3 8,8-4-14,6-5 11,6-6-21,6-6 2,5-3-26,1-2-96,0-16-77</inkml:trace>
  <inkml:trace contextRef="#ctx0" brushRef="#br0" timeOffset="13875.9628">16684 10830 508,'0'0'106,"0"0"-67,0 0-23,0 0-15,0 0 15,0 0-9,9 34-7,-2-5 74,1 6-73,-5 4 22,1-1-13,-1-2-8,-1 0 13,1-5-14,-2-1-1,-1-5 0,0-3-2,0-1-21,0-3-45,0-4-52,0-5-79,0-5 42</inkml:trace>
  <inkml:trace contextRef="#ctx0" brushRef="#br0" timeOffset="14389.9734">16718 11079 276,'0'0'49,"0"0"-30,0 0-8,0 0 17,106-24-13,-67 17-3,-3 3 25,-2 0-29,-1 2 5,-5 1-7,2-3 3,-3-2-14,0-1 5,-5-1 0,-4-2 7,-6-1-6,-4 1 4,-3-5 70,-3-2-51,-2 0 23,0 1-20,0 0 13,0 1 13,-2-1-23,-5 6-5,3 1 1,1 5-22,0 2 25,3 0-17,0 2-5,-2 0 4,2 0-11,0 11-8,-1 16-2,1 12 5,0 4 5,0 1 0,0-3 1,0-3-2,-2-2 4,2-4-6,0-4-1,0-3-32,0-2 20,0-3-49,6-5-44,5-6-17,5-9-134</inkml:trace>
  <inkml:trace contextRef="#ctx0" brushRef="#br0" timeOffset="15243.1092">17454 10864 642,'0'0'43,"0"0"-14,0 0-29,0 0-4,0 0 3,0 0 2,13 93 39,-11-48 1,-2-2-39,0-1 15,0-7-17,0-3 6,0-5-6,0-5 3,0-2-6,0-2-11,0-1-48,0-3-8,-2-4-46,2-6 35,0-4-128</inkml:trace>
  <inkml:trace contextRef="#ctx0" brushRef="#br0" timeOffset="15585.9967">17445 10794 459,'0'0'106,"0"0"-57,0 0 17,0 0-32,0 0-34,0 0 7,70-51-9,-31 45 10,3 3-6,2 2-2,0 1 2,-5 0-6,-3 0 4,-7 5 0,-10 5-5,-4 4-53,-10 1-64,-5 2-102</inkml:trace>
  <inkml:trace contextRef="#ctx0" brushRef="#br0" timeOffset="15849.9617">17448 11023 199,'0'0'42,"0"0"45,0 0 6,0 0-34,95 6-39,-64-6-14,2 0 20,-3 0-20,-2 0-5,-3 0-1,-6 0-28,-7 1-107,-6 6-241</inkml:trace>
  <inkml:trace contextRef="#ctx0" brushRef="#br0" timeOffset="16087.9971">17500 11270 199,'0'0'70,"0"0"26,87 0-41,-52 0-45,3 0 13,2 0 33,-3 0-46,1 0-3,-6 0-7,-2 0-15,-4 0-121</inkml:trace>
  <inkml:trace contextRef="#ctx0" brushRef="#br0" timeOffset="16721.0176">18087 10828 527,'0'0'124,"0"0"-90,0 0-32,0 0 4,0 0-12,0 0 1,0 72 5,0-32 52,0 1-37,0-3 5,0-6-20,0 0 4,0-3 0,3-5-4,2-3-10,-2-4-1,0-4-56,0-1-1,2-6 0,-1-6-109</inkml:trace>
  <inkml:trace contextRef="#ctx0" brushRef="#br0" timeOffset="17253.8388">18067 10969 57,'0'0'432,"0"0"-407,-3-84 15,3 50-5,10-2-8,4 3 20,2 6-15,2 3 17,3 3-31,6 3-9,4 3 7,4 4-14,1 9-2,-4 2 4,-2 0-4,-3 11 0,-5 9-1,-7 5-11,-6 6 10,-9 2-14,-2 4 16,-23 1-4,-8-5-6,-3-4-8,1-8-10,8-6 20,3-6-2,8-5 19,5 1-9,5-5 4,3 0 2,3 0-1,0 0-4,0 0 5,0 0-10,0 0 4,14 5 0,10 3-8,2 5 14,4 1-9,1 0 3,-1 2 0,0 1 9,0 1-9,0 2 0,0-2 3,-3 0 1,-2-1-4,-3-4 0,-2 2-35,-5-3 7,-1 0-42,-3-3-31,-2-3-28,3-5-161</inkml:trace>
  <inkml:trace contextRef="#ctx0" brushRef="#br0" timeOffset="18120.0004">18749 10862 78,'0'0'517,"0"0"-508,0 0 1,0 0-10,0 0 0,0 0-6,-5 16 1,11 13 10,0 6 12,-4-1 4,-2 2-12,0-3 0,0-4-9,0-5 0,0-4 2,0-3 2,0-7-1,0-6-3,0 0-17,0-4 7,0 0-1,0 0 11,6-15 1,0-5 2,1-3-3,-1 1 2,-1-4 6,-2-2-8,0-3 1,0-2 0,-2-3 23,5-1-21,0 1 3,1 5 3,6 6-5,0 8-4,-1 5 0,2 6-5,0 3-5,1 3 10,0 0 0,-2 10-3,1 13-1,-2 4 4,-2 3 0,-2 0 6,-4-1-3,-1-5 1,0-1-4,-1-7 0,-1-2 0,1-4-3,0-4 3,1-1 0,3-2-6,0-3 2,4 0 4,0 0-10,0-15 17,4-8-13,1-4 6,-3-3 0,4-3 4,-2 3-3,-3 3-1,0 6 8,-2 5-7,-2 6 23,-1 2-14,-1 4-9,4 2 15,0 2-15,4 0-1,2 5 0,0 10-13,0 7 11,-2 3-4,-4 3 6,0 3 19,-3-2-3,-3 0-6,-3-2 9,0 0-16,0-1-3,0-2 0,0-2-15,0-2 13,0-2-22,0-3-25,0-4 16,0-5-59,0-6-125</inkml:trace>
  <inkml:trace contextRef="#ctx0" brushRef="#br0" timeOffset="18733.0195">19639 10731 590,'0'0'121,"0"0"-96,0 0-25,0 0-12,0 0 11,0 0 2,0 0 0,99 0 3,-66 0-3,-2 0-1,-4 0 0,-3 0 3,-5 0-10,-1 0 7,-4-1-90,-4-1-88</inkml:trace>
  <inkml:trace contextRef="#ctx0" brushRef="#br0" timeOffset="19005.0008">19795 10743 359,'0'0'140,"0"0"-136,0 0-1,0 0-3,0 0 3,0 0 48,0 86-22,0-56 4,0 0 12,0 0-28,1-1-9,1-2 1,1-1-9,-2-4-1,-1-1-2,0-1-8,0-1 3,0-4-17,3-3-27,-3-5-112,0-3-22</inkml:trace>
  <inkml:trace contextRef="#ctx0" brushRef="#br0" timeOffset="19194.7951">19656 11130 338,'0'0'0,"0"0"-21,0 0 6,0 0 15,0 0 0,80 0 2,-45 0 0,-1 0 9,1 0-5,-1 0-6,-3 0-11,-2 0-173</inkml:trace>
  <inkml:trace contextRef="#ctx0" brushRef="#br0" timeOffset="19775.0211">20278 10681 469,'0'0'154,"0"0"-152,0 0 1,0 0 1,0 0 7,106 0-12,-70 0 1,1 0 0,5 0 3,-3 0-2,1 0-1,-3 0 0,-4 0-1,-6 0-19,-6 0-29,-14 0-104,-7 0-96</inkml:trace>
  <inkml:trace contextRef="#ctx0" brushRef="#br0" timeOffset="20058.0114">20479 10705 270,'0'0'127,"0"0"-117,0 0 30,0 0 26,0 0-41,-7 100 12,7-72 6,0 3-24,0-5-6,-2 1-7,2-1-6,0-3 6,0-1 1,0-1-11,0-3 4,0 0 0,0 1-10,9-3 1,1-4-26,1-1-32,3-6-99,0-1-190</inkml:trace>
  <inkml:trace contextRef="#ctx0" brushRef="#br0" timeOffset="20761.0017">21083 10651 397,'0'0'103,"0"0"-83,0 0-20,0 0 0,0 0 18,0 0-9,86 3 45,-59 0-27,3-3-18,-2 2 17,2-2-26,-1 1 2,-2 1 3,-1-1-5,-5 0-8,-5-1-43,-5 0-55,-7 2-97</inkml:trace>
  <inkml:trace contextRef="#ctx0" brushRef="#br0" timeOffset="21055.9905">21279 10698 198,'0'0'98,"0"0"-20,0 0-37,0 108 10,-1-73-19,-2-2-22,0-3 2,1-2-10,2-2 7,0-3-4,0-1 1,-2-2-9,2 0 3,-1-2-3,-3-2-1,1-1-20,0 0-9,0-5-60,3-6-4</inkml:trace>
  <inkml:trace contextRef="#ctx0" brushRef="#br0" timeOffset="21277.9791">21177 11121 286,'0'0'186,"0"0"-185,0 0-1,0 0 1,0 0 4,87 1 11,-51-1 18,0 0-22,3 0-7,-2 0-9,-1 0 4,1 0-11,-4 0-19,-2 0-97,-4 0-181</inkml:trace>
  <inkml:trace contextRef="#ctx0" brushRef="#br0" timeOffset="21912.9366">22040 10639 585,'0'0'81,"0"0"-63,0 0 17,0 0-18,0 0-15,0 0-2,0 38-22,-2-2 22,-6 2 18,-4 2-14,-3 1 16,0-2-16,0-4 6,0-4-10,1-1 6,0-4-12,-2-5-14,3-3-33,3-3 23,2-1-39,3-4-23,2-7 38,3-3-108</inkml:trace>
  <inkml:trace contextRef="#ctx0" brushRef="#br0" timeOffset="22263.0188">22018 10755 258,'0'0'68,"0"0"16,31-91-18,-16 65-20,1-1-23,3 4 18,0 5 11,-3 5-37,1 2-5,-3 8-1,0 3-3,1 0-6,-2 6 2,5 15-1,-3 6 40,1 8-14,-5 6-1,-2 0 11,-2 1-30,-4 0 4,0-2-11,0-4 6,0-4-7,0-6 1,-1-1 0,-1-4-5,-1-3-11,2-3 4,-2-4 1,0-3-40,0-1 8,-3-4-26,-5-3-76,0 0-187</inkml:trace>
  <inkml:trace contextRef="#ctx0" brushRef="#br0" timeOffset="22504.003">22092 10877 212,'0'0'160,"0"0"-160,0 0 3,0 0 12,0 0 27,0 0 17,106-20-11,-72 16-42,1-1 0,-2 3-6,-2-5-15,-6 3-125</inkml:trace>
  <inkml:trace contextRef="#ctx0" brushRef="#br0" timeOffset="23032.0016">22789 10612 226,'0'0'416,"0"0"-385,0 0-31,0 0-9,0 0 7,0 0-9,3 81 11,-3-39 33,0 2-31,0 0 31,-5-3-26,-1-4-3,2-6 15,-2-3-15,5-4-8,-2-6-3,-2-3-41,2-5 16,3-4 20,-1-6-49,1 0-13,0 0 21,0-9-110,1-10 28</inkml:trace>
  <inkml:trace contextRef="#ctx0" brushRef="#br0" timeOffset="23469.996">22794 10653 323,'0'0'87,"0"0"-19,-4-77-12,4 58-3,0 5-18,0 6-6,7 4-10,0 2-11,8 2-2,1 0-6,5 18 0,3 10 6,0 6 0,-2 5 8,1 4-12,-3 3 1,3 1 14,-4-1-17,1 1 2,-4-7 6,2-4-2,-4-6-8,0-8 2,-2-5 0,-3-7-4,-3-2 4,-4-7 0,-1-1 2,4 0 9,1 0-11,5-6 37,0-12-35,1-8 24,1-3-16,-2-8-9,-2-3 14,0-4-11,0 1-4,-3-1 0,-3 4-4,1 3-4,-1 3 0,-3 8-18,0 6-28,0 8-34,0 7-11,0 4-86</inkml:trace>
  <inkml:trace contextRef="#ctx0" brushRef="#br0" timeOffset="24086.0035">23553 10889 565,'0'0'109,"0"0"-109,0 0-5,0 0 5,0 0 21,0 0-17,3 86 12,-9-62-9,-6-1-6,-5-1-1,-2-1-15,-5-1-39,2-2-41,-4-3-125</inkml:trace>
  <inkml:trace contextRef="#ctx0" brushRef="#br0" timeOffset="33302.0058">24727 10473 460,'0'0'66,"0"0"-18,0 0 14,0 0-26,0 0-12,0 0 42,0 0-57,3-16 11,-3 16-19,0 0 18,0 0-29,0 0 10,0 12 0,0 15-13,0 11 19,0 4-6,0 4 0,0 0 8,0 0-7,0-1-1,5-4 0,6-3 3,6-5 4,2-6-7,2-3 0,3-1 4,-2-6-8,1-3-12,1-5 16,3-6-4,4-1-3,0-2-25,-1 0 2,-3-2-9,-3-6 36,-2-6-20,-4 0 5,1-4 12,-2-3 8,-2-3-2,-2-1 0,-1-1-20,-3-1-1,-1 3-12,-2-2-4,-2 3 24,-1 4 2,-3 1 11,0 3 7,0-2 5,0 2 39,0 3-13,0-3-12,0-1 11,0-1-21,0 1-6,4-1 15,-1 2-24,0 1 18,0 2-9,-1 1 8,-2 3 22,0-2-32,0 5 6,0 0 20,0 4-33,0-1 24,0 1-22,0 1 5,0 0-16,0 11 1,0 17 7,-5 11-10,1 7 16,-1-1-8,2 0 2,-1-5 0,4-1 0,0-3 4,0-4-4,0-5 0,0-3 2,0-4-8,0-4 2,0 1-16,0-6 14,0 2 0,0-6 6,0 1-5,0-4-4,0-1 5,0-1 3,0-2-9,0 0 8,0 0 2,0 0 0,0 0 30,0-5-29,6-5 7,0-3-8,3-4-6,4-1-4,-1-3 10,3 1 0,0 2-9,-3 1 8,3 7 1,-5 1-2,-1 3-2,2 4-1,-2 1 2,5 1 3,2 0-7,0 0 7,-4 12 0,1 1 0,1 3-16,-1 0 15,5 0-12,-3 1 13,4-2 5,2 0-5,-3-3 0,3-4 0,0-2 5,-2-5-9,-2-1 4,1 0 0,-2 0 1,-1-6 2,1-6-3,-8-1 0,-4-2 2,-1-2-9,3 0 7,-4 1 0,-2 1-9,0 3 9,0 4 0,0 2-11,0 3-3,0 3 4,-2 0-23,-4 0-4,0 8 25,-1 8-1,1 2 13,3 0 0,3-1-7,0-2 1,0-2-19,1-3-5,10-2 29,1-3-30,3-1 17,-2-4 7,3 0 2,-3 0-2,-2 0 7,1 0 0,0-4 3,3-3-3,0-4 0,-2 3 0,-2 0 4,1-2-4,-2 3 7,-1 0-4,5 0 17,-7 4-13,1 3 14,-1-1-1,0 1-14,1 0-6,0 0 0,-1 0 1,2 0-1,-3 7 0,1 1 0,1-1 5,-2-1 0,1 1-5,-2-3 0,-2 0-1,-2 3-3,-1-4 4,0 1 0,0-1 23,0 0-19,0-2-4,0 1 0,0 0 5,2-2-7,-1 0 2,-1 0 0,0 0 34,2 0-32,1 0 18,3-6 3,2-6-11,2-3-20,2-3 8,-1 1 0,1 2-4,-2 1 10,1 4-6,0 1 1,2 1-1,-3 4-4,0 1-1,0 3-2,-1 0 7,-2 0-14,4 10 14,-1 2-3,1 2-2,-2-1 3,-1 2 2,-2-1-1,1-2-5,-3 2 6,1-4 0,0-1 1,1 0-1,0-3 0,2-1-57,4-4-13,1-1-53</inkml:trace>
  <inkml:trace contextRef="#ctx0" brushRef="#br0" timeOffset="34088.5922">24569 10684 406,'0'0'85,"0"0"-67,0 0 22,0 0 8,0 0-24,0 0 12,0 0-31,13-10-3,5 9-2,3-3-1,9 3 0,9-1 1,7 0 0,14 0 0,5-3 0,3-1 0,-6 0 1,-11 3-1,-14-1-86,-13 4-142</inkml:trace>
  <inkml:trace contextRef="#ctx0" brushRef="#br0" timeOffset="38664.0156">11158 12453 465,'0'0'100,"0"0"-91,0 0 0,0 0 14,0 0-19,0 0-4,-3 53 22,-6-14 8,-3 7 5,-1 4-11,-3 6 2,-1 1-9,-4 2-8,1 1-5,-2-6-4,1-2-5,0-3-13,-3-10-29,4-4 33,3-8 8,5-9-60,6-6-39,3-7-130</inkml:trace>
  <inkml:trace contextRef="#ctx0" brushRef="#br0" timeOffset="39115.0216">11146 12378 336,'0'0'123,"0"0"-82,0 0-32,0 0-9,0 0 68,0 0-14,61 93-5,-39-50-11,1 7-16,1-2 7,1-2-23,0-3-1,2-1-1,-1-3-2,1-1-2,-2 0 0,-3-6 1,-5-1-1,-4-2 0,-2-8 0,-5 0 0,-5-6-11,-1-3-48,0-3-55,0-9-121</inkml:trace>
  <inkml:trace contextRef="#ctx0" brushRef="#br0" timeOffset="39383.0158">11153 12843 330,'0'0'109,"0"0"-101,0 0-8,0 0 34,90-14-2,-51 7-19,2-2-7,0-1-4,-4 5 2,-6-1-8,-2 2-57,-9 3-162</inkml:trace>
  <inkml:trace contextRef="#ctx0" brushRef="#br0" timeOffset="40069.7898">12478 12475 453,'0'0'106,"0"0"-106,0 0 0,0 0 15,-15 94 21,-4-57 31,-6 3-40,-1-1-17,1-3 10,-1-1-12,4-6-6,1-1-2,3-3-63,3-4-23,5-4-41,-1-7-106</inkml:trace>
  <inkml:trace contextRef="#ctx0" brushRef="#br0" timeOffset="40433.0179">12150 12543 424,'0'0'44,"0"0"-33,0 0-17,87-4 13,-61 17 0,0 7 55,-1 1-18,-3 1-23,1 3 1,-1-6-21,-1 1 7,0-2-4,1-5-4,1 1 0,-4 0-38,-1-3-24,0-1-50,-5-2 5,-5-1 8</inkml:trace>
  <inkml:trace contextRef="#ctx0" brushRef="#br0" timeOffset="41078.0163">12435 12336 184,'0'0'288,"0"0"-200,-106-19-56,79 17 20,3-1-38,-1 3 17,4 0-1,3 0-23,0 3 27,3 12-29,-4 7 3,-2 8-16,0 9 7,0 10 1,3 5 9,6 3-1,3 2 2,4-4-10,5-2-2,0-3-10,0-2 13,13-1-1,2-7 0,4-5-2,6-7-9,8-5 3,5-7 6,5-5-3,6-7 5,0-4 0,1 0-1,-3-12-24,-3-6 10,-4-3 0,-6-1 13,-4-5-2,-4-1 8,-1-1 0,-4-3 8,-6 2-12,-2-2 26,-5 2-18,-5 0 2,-3-2 21,0-3-29,0 0 4,-5-1 3,-6-1-4,0 3-6,2 2 1,-2 6-19,-2 8-5,-2 6-57,-4 5-57,-2-2-192</inkml:trace>
  <inkml:trace contextRef="#ctx0" brushRef="#br0" timeOffset="41822.5288">13312 12370 243,'0'0'285,"0"0"-253,0 0-12,0 0-20,0 0 0,0 0 6,5 54 19,-4-19 26,2 4-19,-3-3-3,0 2-2,0-2-25,0-4 0,0-3 4,0-1 1,0-3-11,0-2 4,0-2-16,0-2-22,-3-2-29,0-3-16,3-4-15,0-7-31</inkml:trace>
  <inkml:trace contextRef="#ctx0" brushRef="#br0" timeOffset="42489.2069">13305 12366 499,'0'0'28,"0"0"-6,0 0-12,0 0 24,25-82 16,-7 67-40,4 2 25,4 0-21,2 5-2,6 3 18,2 3-25,-1 2 9,-4 4-4,0 14-6,-5 3 2,-9 2-6,-5 2 3,-7 0-6,-5 3 3,0-2-5,-14 2 3,-11-1-9,-3-3 11,-1-5 0,4-3-7,7-6-2,5-4 13,7-1-4,4-4 0,2-1-12,0 0 9,0 0-5,8 0-21,11 0 25,3 0 2,3 3 2,1 8-3,0 1 3,0 4-2,-3 4-2,-2 1 4,-3 2 4,-8 1 1,-3-2 1,-7 2 17,0 2-23,-10-1 0,-14-1 1,-3 2 6,-4-5 7,-3-3-11,3-3-3,-1-7 0,6-5-12,1-3 1,3 0-23,0-3-28,3-8-2,2 1-83,0 1-272</inkml:trace>
  <inkml:trace contextRef="#ctx0" brushRef="#br0" timeOffset="45618.06">15262 12712 432,'0'0'17,"0"0"-10,0 0 9,0 0-14,0 0 5,0 0 33,14 5-13,-7-5 8,3 0-14,1 0 7,1 0 5,4 0-23,-1-7 0,3-2-1,-3-2-8,3-2-2,-3 1-27,-3-3-1,-3 2 21,-5 3-13,-4 0 21,2 5-5,-2 2 6,0 2-2,0 1-3,0 0-7,0 0 4,0 15 1,0 6 6,0 3 4,0-2 5,0-2-9,0-2 0,0-3 1,3-2 2,7-5-3,-1-2 0,2-1 1,3-3 3,3-2-4,7 0 0,1 0 4,3-13-6,-4 3 2,-4-2 0,-1-2 2,-5 3 3,0-5-5,-3 3 0,1-3 3,-2 5 3,-2-2 17,-1 5-13,3 0 7,-2 5-17,1 3 0,1 0-2,1 0 5,-1 1-2,5 10 19,-1 2-11,0 0 16,0-3-16,-5-1 0,-2-1-1,-2-1-5,-5 0 3,0 2-6,0-4 0,-8 3 12,-8-2-12,-5-3-49,2-3-83,1 0-237</inkml:trace>
  <inkml:trace contextRef="#ctx0" brushRef="#br0" timeOffset="45843.0222">15464 12387 744,'0'0'33,"0"0"-21,0 0-24,0 0 4,0 0-53,0 0-37,0 0-10,0-4-172</inkml:trace>
  <inkml:trace contextRef="#ctx0" brushRef="#br0" timeOffset="46532.0208">17311 12225 539,'0'0'48,"0"0"-41,0 0-2,0 0-5,0 0 9,0 0 40,17 112-21,-15-69-2,-2 1 15,1-1-41,-1-4 11,3-3-10,0-2 8,0 1-18,-1-3-16,-2-3-22,0-1 45,0-6-45,0-4-65,0-7-92</inkml:trace>
  <inkml:trace contextRef="#ctx0" brushRef="#br0" timeOffset="47036.0185">17331 12460 342,'0'0'56,"0"0"-47,0 0 42,0 0-36,97-16 3,-62 16-11,2-3-2,3 1 21,-3-1-23,-4-1-3,-4 1 4,-4 0-1,-5-2-3,-4 2 0,-4-3 8,-4 0-8,0-3 2,-6-1 11,-2-2 31,0-2-36,0-1 31,0-3 10,0 2-36,-2 0 4,-3 3 16,0 5-1,2 4 7,1 2-29,1 2 9,1 0-19,0 0-2,0 18-8,0 8 8,0 9 2,0 0 2,0 3 1,0-2 1,0 0-4,0-2 1,0-4-6,0 0-6,0-3-31,0-3-21,0-3 0,0-6-89,0-6-126</inkml:trace>
  <inkml:trace contextRef="#ctx0" brushRef="#br0" timeOffset="49312.0269">18115 12281 511,'0'0'95,"0"0"-90,0 0-9,0 0 8,0 0 0,0 0 38,13 101-33,-9-71 13,-2 4-1,3-5-21,-2 2 18,0-2-15,-2 0 4,1 0-5,-2-2 1,0-3-6,0-4-44,0-4-13,0-4-13,0-9-147</inkml:trace>
  <inkml:trace contextRef="#ctx0" brushRef="#br0" timeOffset="49605.5025">18168 12301 261,'0'0'248,"0"0"-236,0 0-9,0 0 24,0 0-20,0 0-5,96-78 21,-68 70-23,1 3 32,3 1-32,1 1 5,0 3-1,0 0 1,-5 0-10,-2 3-3,-10 9-93,-6-2-91</inkml:trace>
  <inkml:trace contextRef="#ctx0" brushRef="#br0" timeOffset="49845.3082">18210 12447 251,'0'0'34,"0"0"-2,0 0 77,0 0-60,0 0-10,111 2-25,-76-2 6,3 0-7,-5 0-11,-3 0-2,-11 0-18,-10 0-124,-9 2-172</inkml:trace>
  <inkml:trace contextRef="#ctx0" brushRef="#br0" timeOffset="50043.4226">18173 12694 238,'0'0'3,"0"0"43,0 0 35,0 0-36,94 5-16,-58-5 18,7-9-47,3 1 0,2-2-37,0 0 11,-4 2-94</inkml:trace>
  <inkml:trace contextRef="#ctx0" brushRef="#br0" timeOffset="50381.0176">18847 12275 139,'0'0'255,"0"0"-155,0 0-27,0 0 24,0 0-64,0 0-22,3 8-5,2 22-1,-2 6 28,-2 2-29,1-2-3,-2-3 11,0-3-5,0-4-14,0-3-23,1-3-35,2-2 8,-3-4 35,0-7-25,0-5-114,1-2-90</inkml:trace>
  <inkml:trace contextRef="#ctx0" brushRef="#br0" timeOffset="50831.4275">18813 12357 379,'0'0'71,"0"0"0,-6-88-13,6 60-24,10 2-10,8 7-17,-1 2 20,5 5-27,2 5 3,0 2 8,4 5-9,-2 0-1,-3 2 1,0 11 0,-8 6-4,-5 4 0,-6 1-36,-4 2 15,-1-2-10,-17 0 15,-6-1 12,-1-7-17,1-3 18,2-3 4,4-4 1,6-5 59,7 0-3,2-1-15,3 0 20,0 0-34,0 0-3,0 0-24,0 0 8,3 3-13,11 5 5,5 4 0,5 2-3,0 2 11,6 2-11,-2 1 3,2 0 0,-2 1-11,-4-2-16,-2-2 11,-6-1-26,-5-3-65,-5-1-45,-1-5-143</inkml:trace>
  <inkml:trace contextRef="#ctx0" brushRef="#br0" timeOffset="51918.0306">19557 12178 529,'0'0'86,"0"0"-86,0 0-4,0 0 4,0 0 13,21 103-8,-18-62 9,-1-4-13,-2 0 0,0-4 5,0-3 0,-2-4-6,-2-7 0,-3-2-20,1-7 11,2-2 3,1-7-24,3-1 24,0 0-13,0-5-12,0-9-59,2-4 67,6-5 21,0-3 4,0 0 7,-2-4 21,-2 4-16,-1 0 25,0 2 25,1 0-47,-1 0 16,2 4-14,3 2-4,1 3 30,8 1-37,4 3-8,0 1 7,5 5-1,-7 5-6,2 0 0,-2 1 1,0 17-1,-3 6 16,-3 3-8,-7 0 14,-2-1-19,-4-4-3,0-4 0,0-4 2,0-3-8,0-5 7,0-2-1,0-3 9,0-1-9,0 0 3,0 0 12,6-16-10,8-10-5,4-5 0,3-7 0,-2 1-4,0 2 8,-2 5-4,-1 7 0,0 7 2,0 7-6,-2 9 4,1 0-11,3 7 11,-1 19 1,4 4 15,-6 5 8,-1-1-20,-5-2 3,-1 0-7,-2-6 1,-3 2 7,-2-4-5,-1-3-3,0 0 0,0-5-4,0 0-13,0-3-20,0-4-56,3-6-70,2-3-174</inkml:trace>
  <inkml:trace contextRef="#ctx0" brushRef="#br0" timeOffset="52393.0276">20587 12060 562,'0'0'81,"0"0"-80,0 0-1,0 0 0,98-1 4,-62-3-9,1 4 5,-1 0 0,-1 0 14,-5 0-14,-4 0 0,-6 0-4,-10 0-53,-7 5-158</inkml:trace>
  <inkml:trace contextRef="#ctx0" brushRef="#br0" timeOffset="52630.0812">20735 12123 467,'0'0'2,"0"0"2,0 0-4,0 95 65,0-63-26,0-1-1,0 1-8,0-4-29,0 3 2,-2-3-3,1 1 0,-4-4-8,-1-1 5,-2-4-56,-2-4-85,0-2-63</inkml:trace>
  <inkml:trace contextRef="#ctx0" brushRef="#br0" timeOffset="52816.1449">20584 12537 195,'0'0'395,"0"0"-351,0 0-44,0 0 1,0 0-2,0 0 6,73-7-10,-42 7 2,2 0 3,3 0 1,3 0 2,2 0-2,1 0-1,2-3-87,-4-3-176</inkml:trace>
  <inkml:trace contextRef="#ctx0" brushRef="#br0" timeOffset="53340.9307">21425 11985 347,'0'0'165,"0"0"-152,0 0-10,0 0 3,0 0 15,0 0-7,86 21 10,-51-18 12,-1-2-16,4 2-12,-2-3-7,-3 0 1,-4 0-4,-5 0-70,-7 2-62,-7-1-130</inkml:trace>
  <inkml:trace contextRef="#ctx0" brushRef="#br0" timeOffset="53611.9116">21594 12037 417,'0'0'112,"0"0"-112,0 0-17,0 0 17,0 0 17,0 104 5,0-69 31,2 1-27,-2-2-10,0 0-6,0-2-3,1-4-8,-1-1 1,0-3-16,3-4 4,6-3-63,0-6-78,4-4-191</inkml:trace>
  <inkml:trace contextRef="#ctx0" brushRef="#br0" timeOffset="53913.0305">22067 12055 456,'0'0'95,"0"0"-95,0 0 5,0 0-5,91-3 0,-55 2 14,1-2 25,-3 0-10,1 2-19,-6-1-2,-3 1-11,-4-1 3,-5 0-4,-7 1-57,-4-2-98,-6 1-219</inkml:trace>
  <inkml:trace contextRef="#ctx0" brushRef="#br0" timeOffset="54118.031">22280 12018 163,'0'0'350,"0"0"-314,0 0-30,0 0 12,-54 87-6,43-53 12,3-2 1,4 3-22,1-2 3,3-1-5,-2-4 6,1-2 11,1-3-16,-2-5-1,2-2-1,-3-5-78,-1-7-179</inkml:trace>
  <inkml:trace contextRef="#ctx0" brushRef="#br0" timeOffset="54337.4734">22028 12421 745,'0'0'94,"0"0"-94,0 0-22,0 0 19,0 0-2,0 0 9,103 23-4,-63-23 5,5 0 2,1 0-7,1-3 0,-1-5-21,-1 3 5,-1-5-87,-6 0-101</inkml:trace>
  <inkml:trace contextRef="#ctx0" brushRef="#br0" timeOffset="54934.031">23031 11989 404,'0'0'124,"0"0"-124,0 0-12,0 0 12,0 0 13,-3 102 18,-12-56 6,0 2-25,-4-3-6,0-3-6,0-4 0,1-7-1,2-2 1,1-3-26,0-4 14,2-2-6,4-5-24,1-5-38,2-3-92</inkml:trace>
  <inkml:trace contextRef="#ctx0" brushRef="#br0" timeOffset="55270.0309">23065 12049 317,'0'0'41,"0"0"33,0 0-17,82-72-14,-67 65 18,-3 5-39,0 2 16,-2 0-22,2 9-15,0 17 23,-1 8 6,-3 7 10,0 6-2,-7-2-30,1-1-1,-1-4-7,-1-4 0,2-3 3,0-1 2,-1-7-5,2 0 0,-3-6-3,0-4-10,0-4-33,0-4-43,0-5-10,0-2-127</inkml:trace>
  <inkml:trace contextRef="#ctx0" brushRef="#br0" timeOffset="55493.7951">23001 12277 300,'0'0'49,"0"0"-42,0 0-6,0 0 2,91-8 21,-52 5-13,3 0 4,-1 0-8,-2-3-4,-3 0-6,-6-1-90</inkml:trace>
  <inkml:trace contextRef="#ctx0" brushRef="#br0" timeOffset="56272.0301">23568 12051 342,'0'0'26,"0"0"-26,0 0-2,0 0 2,0 0 41,0 0 35,13 60-28,-13-25 6,0 2 16,-7 3-52,-2-3 6,0 1-17,1-3 0,3-6-7,0-1 11,2-4-10,3-5 10,0-5-3,-1-4-3,1-5-5,0-4-6,0-1 4,0 0 2,0-4 0,3-13 8,3-4-3,1-4-2,-3-2-3,1-4 0,-1 1 0,1-1-2,-1-4 2,4 0 4,-1 1-3,1 0-1,-1 4 0,2 5 9,-2 9-9,0 3 13,0 7-5,-1 4 6,0 0-14,1 2 0,4 4-5,5 20-12,1 11 17,0 7 7,-3 0-2,-1 2 12,-2-5-17,2-1 7,-1-5-7,3-3 6,-2-5-6,0-3 0,-2-6 2,0-2-4,-4-5 2,-1-4 0,0-2-2,-3-3 12,2 0-10,-1 0 5,4-8-3,2-7 16,-1-3-16,-1-5 21,-1-4-11,2-3-5,-3-3-7,0-2 0,-2-5 2,2-2-4,-2-2 2,1 0 0,-3 8-2,-1 5-7,-1 8 2,2 9-5,-2 5-17,0 5 15,0 2-28,0 2-27,0 0-39,0 0-152</inkml:trace>
  <inkml:trace contextRef="#ctx0" brushRef="#br0" timeOffset="62725.0284">2427 15208 206,'0'0'313,"0"0"-274,0 0-9,0 0-2,0 0 9,0 0-9,0 0-16,6-21 13,0 13-14,6-1-10,0-2 7,3-2 3,6 1-15,1-1 4,2 0 0,0 1-3,4 1 3,-1 4 0,0 3 4,-5 4-4,-1 0-5,-6 0 3,-6 5-14,1 8-8,-5 3 3,-5 4 13,0 1 3,-2 4-11,-17 1 16,0-2 0,-4 2-13,1-4 12,4-2-2,3-5-13,7-6 7,5-6-21,3-3 20,0 0-3,0 0-5,0 0 16,0-3 2,8-3 0,4-2 0,3 2 1,1 4-1,2 2 0,0 0-3,0 13 2,1 5 1,-1 7 0,0-1-2,-1 1 11,-6 0-9,-3-4 16,-8 2-16,0 1 9,0-3 8,-15-3-4,-1-3 10,-5-3-2,1-5-2,-2 1-16,-3-5 1,-4-3-8,-2 0 3,1 0-14,-4-3-14,1-5-69,-3 3-76</inkml:trace>
  <inkml:trace contextRef="#ctx0" brushRef="#br0" timeOffset="63707.0431">2530 14811 417,'0'0'153,"0"0"-117,0 0-5,0 0 29,0 0-27,0 0-15,-69-5 5,53 10-21,1 9 9,-4 3-11,2 2 3,-4 5-2,2 3 3,-2 8-3,2 4 4,-2 6 1,1 2-6,4-2 0,4-1 1,4-3-1,5-1 0,3 4 1,0 2-4,0 2 9,0 4-6,2 0 0,4-1 4,3-1-7,2-2 3,2 2 0,5-6-5,6-2 5,4-6-4,5-4-6,4-7-23,3-2 28,2-5-14,-1-6-25,3-5 29,1-5-30,-2-2 19,5 0 11,-2-9-7,2-6 21,1-2-4,-1-2 4,0-2 1,-1-3 1,-3-4 4,-10-1 21,-1-5-18,-9 1-6,-4-2 25,-3 1-20,2-4 19,-4-5-16,-3-9 7,-1-3 6,-5-4-19,-3-1 6,-3 1-7,0 2-2,0 3 13,-17 2-11,-1 4 2,-7 3 47,-5 6-51,-6 3 14,-4 1-7,-9 6-6,-2 3 14,-7 2-16,-5 7-4,5 5 4,1 5-29,-2 7 5,-1 0-19,5 2-30,7 18-26,-1 1-199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48:08.1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5478 1344 327,'0'0'135,"0"0"-115,0 0 7,0 0-17,0 0 7,0 0-5,0 0-1,6 27 4,-3-7 18,5 6-17,-4 6 17,-4 2-12,1-1-16,-1 2 14,0 0-17,0-1-2,0 1 0,0-1 7,0 1-7,0-2 0,0-3 1,0-1-9,0-5 8,0-2-39,0-2-32,0-8-86,0-6-141</inkml:trace>
  <inkml:trace contextRef="#ctx0" brushRef="#br0" timeOffset="456.0243">5495 1241 480,'0'0'75,"0"0"-57,0 0 26,-2-81-19,4 65 11,11 1-6,-1 5-20,6 1-2,1 4 2,7 4-10,2 1 0,6 0-2,2 13 5,-2 10-8,0 4 7,-7 6-2,-6-1 0,-9 4 4,-3-3-4,-9 3 0,-1-2-6,-19-5 3,-6-1 0,-6-9 2,-2-2 0,-2-4-22,2-7 17,5-1 0,7-5-39,5 0-6,4 0-66,9 0-99</inkml:trace>
  <inkml:trace contextRef="#ctx0" brushRef="#br0" timeOffset="866.0207">6058 1310 538,'0'0'59,"0"0"-38,0 0-21,0 0-5,0 0 5,0 101 16,0-59 27,3-4-26,2-2 6,-1-5-12,-1-1-3,-1-4-8,-2-2 0,0 2 0,0-2-6,0-2 6,0-2-23,0-4-26,0-3-50,0-9-112</inkml:trace>
  <inkml:trace contextRef="#ctx0" brushRef="#br0" timeOffset="1328.0146">6045 1292 514,'0'0'14,"13"-92"-11,4 53 20,1 7 12,0 7-2,1 7 18,5 4-39,-2 10-3,4 4 6,1 3-12,-2 19-3,0 7 6,-10 2-6,-5 7 5,-10 4-5,0 5-6,-23-1-3,-13-1 9,-2-8-4,-2-10-11,3-9 13,9-7-3,4-7 10,12-4-4,6 0 14,4 0 4,2 0 13,0 0-9,0 0-21,17 0-4,11 0-3,7 9 5,6 3 3,1 2-3,-3-1 0,1 4-2,-7-2 10,-5 3-8,-1 2 4,-6-2-3,-2 3-1,-8 0-3,-5-2-42,-3-2-28,-3-4-30,0-4-38</inkml:trace>
  <inkml:trace contextRef="#ctx0" brushRef="#br0" timeOffset="1771.8417">6767 1305 502,'0'0'56,"0"0"-13,0 0 22,-70-87 18,55 81-40,3 5-2,-3 1-38,0 22-3,-4 22 0,0 12-2,5 5 2,8-2-4,6-6 7,0-10-3,1-8 0,18-7-9,3-8 7,0-6 2,3-5-14,0-9 12,3 0 4,5-12 0,2-17 7,-6-10-8,1-5-1,-8-2 0,-9 2 5,-10 6-2,-3 4-1,0 5-2,-13 5 5,-2 5-5,2 6 0,-5 6-40,0 7-73,3 0-126</inkml:trace>
  <inkml:trace contextRef="#ctx0" brushRef="#br0" timeOffset="2168.0374">7195 1167 500,'0'0'148,"0"0"-99,0 0-25,0 0-22,0 0 15,0 0 14,-12 102 29,11-61-37,1-3-4,0 2-15,0-2-3,1-2 9,8 0-8,-6-1 0,0-2-2,-1-2-1,-2-2-7,0-4-20,0-5-15,0-8-23,3-9-119,1-3-181</inkml:trace>
  <inkml:trace contextRef="#ctx0" brushRef="#br0" timeOffset="2469.0207">7234 1119 462,'0'0'232,"0"0"-232,64-80 0,-37 65-5,3 11 2,-5 4 1,6 1-8,1 23 10,-4 4 25,-5 10-20,-4 1 6,-13 2-11,-6 0 3,0-4-13,-15-1 10,-12-2 0,-7-2 0,-3-7 0,1-3-7,0-4-31,6-4-43,2-7-54,8-7-46</inkml:trace>
  <inkml:trace contextRef="#ctx0" brushRef="#br0" timeOffset="2917.022">7717 1193 566,'0'0'157,"0"0"-103,0 0-54,0 0-2,0 0 2,0 0 3,18 106 29,-15-62-8,-1 0-20,-2-2 15,0-4-15,0-6 4,0-1-7,0-6-1,0-4-5,0-1-29,0-5-33,0-6-20,0-6-39,0-3-199</inkml:trace>
  <inkml:trace contextRef="#ctx0" brushRef="#br0" timeOffset="3158.0247">7795 1131 686,'0'0'0,"0"0"0,0 0 0,69-81 6,-50 72-12,2 7 6,0 2 0,6 0-5,1 0 10,0 0-5,-1 6 0,-2 8-1,-5-1 1,-8 5-106,-3-1-71</inkml:trace>
  <inkml:trace contextRef="#ctx0" brushRef="#br0" timeOffset="3390.6549">7786 1381 515,'0'0'12,"0"0"-11,0 0 20,0 0 0,0 0 15,103 1-12,-69-1-19,-2 0 5,-4 0-9,0 6-1,-4 3 0,-10 4-63,-11 1-110,-3 4-176</inkml:trace>
  <inkml:trace contextRef="#ctx0" brushRef="#br0" timeOffset="3564.0226">7837 1611 342,'0'0'250,"0"0"-242,0 0 3,0 0-11,0 0 33,0 0-8,76 14 2,-45-14-15,5 0-9,3 0-6,7 0-11,2 0-45,-7-3-61</inkml:trace>
  <inkml:trace contextRef="#ctx0" brushRef="#br0" timeOffset="3992.0227">8446 1185 624,'0'0'60,"0"0"-60,0 0 0,1 77 0,-1-35 2,0 2 31,0-4-22,-3-2 1,0-4 0,3-2-10,0-2-2,0-1 0,0-5 1,0-5-8,0-2-17,0-6-51,0-8-34,8-3-184</inkml:trace>
  <inkml:trace contextRef="#ctx0" brushRef="#br0" timeOffset="4411.0136">8504 1207 673,'0'0'45,"9"-76"-15,10 36-28,0 8 2,1 6 7,-2 9-4,0 14-6,6 3-1,2 11-9,3 19 6,-4 5 3,-8 5 0,-10 2-3,-7 2-3,-3 0 6,-21-2 0,-9-4-18,-4-6 14,3-12-24,4-5 23,7-9 2,9-3 6,3-1 0,8-2-1,3 0 12,0 0 27,0 0-27,6 0-10,9 0-8,6 0-5,7 6 9,2 6-1,4 2 3,1-1 4,-4 3-4,0 1 0,-2 3-2,-4 1 5,0 0-11,-8-2-21,1 1-70,-8-4-48,-5-3-228</inkml:trace>
  <inkml:trace contextRef="#ctx0" brushRef="#br0" timeOffset="4862.9046">9054 1102 621,'0'0'96,"0"0"-92,0 0 0,0 0-4,0 0 0,100 0 1,-60 0 3,1 0 0,-1 0-1,-1 0-3,-1 0 8,-5-1-9,2 0 1,-9-3-12,-6 4-50,-4 0-56,-11 0-130</inkml:trace>
  <inkml:trace contextRef="#ctx0" brushRef="#br0" timeOffset="5137.9726">9269 1104 379,'0'0'221,"0"0"-207,0 0-12,0 0 6,-12 105 25,12-75-18,0-3-14,0 2 12,0-2-12,1-3-1,4 2 0,-2-2 13,3-2-17,0 4 4,-4-5 0,2 0-3,0-3-69,-1-3-83</inkml:trace>
  <inkml:trace contextRef="#ctx0" brushRef="#br0" timeOffset="5682.423">9788 1071 408,'0'0'164,"0"0"-164,0 0 2,0 0 6,0 0-7,87-2 27,-62 2-8,5 4-9,0 0 17,-3-4-16,0 0-9,-4 0-3,-6 0 3,-1 0-9,-7 0-35,-4 0-45,-5 0-139</inkml:trace>
  <inkml:trace contextRef="#ctx0" brushRef="#br0" timeOffset="5939.4447">9915 1095 481,'0'0'136,"0"0"-136,0 0 13,0 0-12,-15 87 37,14-55-22,-1 0 0,1 3 16,-1 0-18,2-2 6,0-1-9,-1-1-9,1-4 1,0 1 1,0-6-5,0 1 1,-2-7-11,1 0-16,-2-8-78,0-3-117</inkml:trace>
  <inkml:trace contextRef="#ctx0" brushRef="#br0" timeOffset="6119.7932">9805 1549 611,'0'0'178,"0"0"-167,0 0 10,0 0-21,0 0 0,0 0 8,68-1-4,-34 1-4,2-2 0,5 0-6,0-5 4,4 1-47,0-3-126,-2-4-146</inkml:trace>
  <inkml:trace contextRef="#ctx0" brushRef="#br0" timeOffset="6636.1897">10540 1108 535,'0'0'138,"0"0"-138,0 0-6,0 0 6,-1 92 33,-1-54-18,1-2 23,1 2-33,0-1-2,0-2 11,0-4-10,0-4-4,0-2 0,0-6-21,0-1 11,0-3-63,4-4-10,1-7 59,2-4-200</inkml:trace>
  <inkml:trace contextRef="#ctx0" brushRef="#br0" timeOffset="6894.9092">10556 1122 574,'0'0'5,"0"0"-8,41-77 6,-19 55-2,0 5 18,0 3-15,-3 7 15,-1 1 4,4 4-22,-1 2 8,4 0-9,-2 0 1,1 0-14,-4 5 13,-3 5-62,-4 6-54,-8 2-113</inkml:trace>
  <inkml:trace contextRef="#ctx0" brushRef="#br0" timeOffset="7159.0038">10594 1305 376,'0'0'91,"0"0"-45,0 0 13,0 0-16,80 0-33,-54 0 29,2 0-34,1-3-2,-3 2 4,-6 1-7,-8 0-6,-6 4-44,-6 9-95,0-1-96</inkml:trace>
  <inkml:trace contextRef="#ctx0" brushRef="#br0" timeOffset="7385.8434">10558 1531 201,'0'0'66,"0"0"7,0 0 28,0 0-28,0 0-40,105 20-11,-76-20 12,1 0-23,3 0-2,0 0-8,3 0-1,1 0 0,0 0-8,-1 0-87,-3-5-150</inkml:trace>
  <inkml:trace contextRef="#ctx0" brushRef="#br0" timeOffset="8023.0139">11467 1062 542,'0'0'11,"0"0"-3,0 0 26,0 0-15,-45-83-10,24 72 14,-6 7-23,-1 4 0,-3 0 3,-2 10-2,3 10 13,9-1-12,3 1-1,6 4-1,5 2-1,5 4-2,2-1 3,0 0 0,18 0 3,7-2 1,5-1 3,0-1 2,1-1-9,-2 2 0,-10-2 0,2-1 7,-9-2-8,-2 0 4,-5 0 10,-5-3 6,0 1-12,-3 0 16,-15-1-5,-9-3-9,-4 2 11,-8-6-20,-6 1 0,-4-3-1,-3-6-94,2-3-88</inkml:trace>
  <inkml:trace contextRef="#ctx0" brushRef="#br0" timeOffset="9795.9882">5226 1970 266,'0'0'34,"0"0"-19,0 0 25,0 0 2,0 0-38,0 0 27,52 2-7,-40 0-2,0 1 13,4 0-23,-2 0 2,2 0 5,2-1-18,3-2 14,6 0-9,7 0 24,5 0 13,7 0-38,2 0 0,4-4-1,-1 0 0,-5-1-6,2 4 2,-8-2 0,2 2 1,-2 1-1,-1-5 0,3 3 2,-1-1 4,1 0-6,3 0 0,1-1 1,-2-1-5,-1 0 7,-1 4-3,4-2 3,5 2 2,7-2-6,3 0 1,8-2 0,2 0 0,8 3 0,6-4 0,3-2 0,-1 1 1,-5 1-2,-5-1 0,-3 4 1,-4 0-6,-3 2 9,-6 1-3,-4-1 4,1-1 4,-3 2-8,0-3 0,2 1 3,-6 2-3,-2-1 0,0-1 0,-7 2 4,0 0-4,4 0 0,-1 0-3,1 0 6,2 0-3,4 0 19,-3 0-16,1 0 2,2 0 0,1 0-5,3 0 5,2 0-3,6 0-2,-1 0 0,2 0-2,2 0 2,-1 0 1,1 0 11,-1 0-12,-2 0-2,-1 0 2,-2 0 0,7 0 7,1 0-5,4 0-2,3 0 0,-4 0-4,-2 0 9,-3 0-5,2 0 0,-1 0 0,-5 0-1,3 0 1,-5 0 0,-3 0 3,0 0 1,-3 0-8,1 0 1,-1 0 3,0 0-3,0 3 7,0-1-1,1 3-1,5-1 2,7 0-4,2 3 0,4-6-2,-3 1-6,5-2 11,2 0-3,-2 1 2,3 1-2,-1-2-4,1 1 3,-2-1 1,2 0 0,-2 0 8,-3 0-8,1 0 0,-2 0 6,4 0-9,-5-1 3,-6-2-3,-11 1-1,-14 2 4,-13 0 0,-11 0 10,-11 0-6,-4 0-8,-2 0-9,-2 0-50,-17 0-5,-13 0-219</inkml:trace>
  <inkml:trace contextRef="#ctx0" brushRef="#br0" timeOffset="12277.0282">2478 2967 161,'0'0'294,"0"0"-223,0 0-21,0 0-16,0 0 12,0 0-38,0 0 1,0 12-9,0 12 1,0 7 4,0 3 12,0-1-12,0 2-5,0-1 0,0 1 11,0 4-19,0 0 8,0 2-2,0-2 0,0-1-70,0-3 48,0-7-60,0-6-73</inkml:trace>
  <inkml:trace contextRef="#ctx0" brushRef="#br0" timeOffset="13153.017">2463 2747 324,'0'0'95,"0"0"0,0 0-26,0 0-29,0 0-24,0 0-2,-94-8 17,73 8-25,3 10 3,-4 4-7,-4 5 5,1 5-7,-2 7 0,0 8 2,2 10-2,-2 8 0,3 6 2,5 2-2,8 0 6,1 0-6,5-2 0,-2-6 0,4-4 0,3-8 0,0-6 1,9-4-6,9-6-2,10-4 3,5-2 4,3-4-10,10-1 5,-1-5 5,4-3 0,3-7 16,-4-3-5,1 0-4,2-9 5,-2-8-9,-7 1-3,1-2 3,-7-1-2,-6 1 5,-8-1-3,-1-2 7,-5-5-7,-2-3 11,1 1-15,-5-5 1,-4 1 0,-4-6 26,1-2-9,-3-4 0,0-2-16,0 0 4,-3 0-7,-3-4 2,-3-3 0,-6 2 0,0 3 0,-1 7 0,-11 5-1,3 9-13,-12 6-9,-3 5 12,-1 3-5,1 8 5,1 2 4,2 3-26,4 0 13,4 0-80,3 3-32,2 7-120</inkml:trace>
  <inkml:trace contextRef="#ctx0" brushRef="#br0" timeOffset="14131.7784">3980 2797 50,'0'0'461,"0"0"-419,0 0-36,0 0 21,0 0-24,0 0 1,27 0-5,0 0 1,6-1 0,4-1 12,12-1-8,3-2 8,4 3-1,5 0-8,-6 1-2,-1 1-1,-14 0-28,-7 0 15,-5 0-19,-13 0-87,-9 0-63</inkml:trace>
  <inkml:trace contextRef="#ctx0" brushRef="#br0" timeOffset="14442.4067">4262 2785 355,'0'0'137,"0"0"-137,0 0-9,0 0 9,-1 86 55,9-50-13,0-3-21,-2 0 21,2-3-21,-7-2-15,-1-4 4,0-3 0,0-1-10,0-1 0,0-3-25,0 0-29,-1-5-49,1-4-2,0-4-80</inkml:trace>
  <inkml:trace contextRef="#ctx0" brushRef="#br0" timeOffset="24757.414">4932 2850 349,'0'0'84,"0"0"-38,0 0 7,0 0 3,0 0-14,0 0-42,0 0 0,3 44 11,0-15-4,3 6 7,1-1-14,-1-3 2,0-1 1,-1-5 2,-2-2-5,4-3 0,-4-5-35,0-2 0,-3-4-68,0-2-117</inkml:trace>
  <inkml:trace contextRef="#ctx0" brushRef="#br0" timeOffset="25041.0187">5004 2742 441,'0'0'45,"0"0"-38,0 0 1,0 0-3,0 0 0,0 0-5,96-29 0,-79 29-2,1 0 2,-5 0 0,2 0-3,-4 9-16,-4-2-129,-2 4-59</inkml:trace>
  <inkml:trace contextRef="#ctx0" brushRef="#br0" timeOffset="25301.0524">4962 2957 458,'0'0'66,"0"0"-59,0 0 0,0 0-1,0 0 4,0 0 8,92 0-9,-63 0 3,-4 0-12,-3 0 0,-5 0 0,-8 4-66,-9 2-154</inkml:trace>
  <inkml:trace contextRef="#ctx0" brushRef="#br0" timeOffset="25522.0714">4998 3152 242,'0'0'34,"0"0"21,0 0 18,0 0-23,95 11-17,-63-11-12,-1-2-2,-1-4-19,-2-1 8,-3-1-18,-2-1-40,-5 0-157</inkml:trace>
  <inkml:trace contextRef="#ctx0" brushRef="#br0" timeOffset="26238.0324">5432 2796 539,'0'0'57,"0"0"-29,0 0 20,0 0-42,0 0-6,0 0-30,7 46 30,2-12 46,-4 2-14,1-2-18,-5-2 10,4-2-17,-1-3-7,0-6 0,1-1 5,-2-5-6,-3-3 1,0-3-18,0-4 14,0 0-24,0-5-12,0 0-11,0-3 25,0-15-64,0-7 37,0-6 50,0-1-3,0-3 6,0 3 0,0 2 6,0 0 14,0 4 26,0 1 11,0 4-8,0 6 42,-3 2-67,3 8 18,-3 2-20,3 3-17,0 0-10,12 13 0,9 14 5,4 8-7,-1 1 17,-3-2-10,6-2 0,-2-5 1,0-1-1,0-3 0,0-4 6,0-2-2,-1-6 0,0-4-4,-8-3 0,-1-4 3,-1 0-3,-2-13 2,-2-13 3,-1-4 9,-3-3-5,-6-2-8,0 4-1,0-3 10,0 3 0,-9 3-10,1 6 0,-2 4-2,3 4-12,1 6-14,4 2-62,2 1-148</inkml:trace>
  <inkml:trace contextRef="#ctx0" brushRef="#br0" timeOffset="26737.0381">6209 2726 419,'0'0'50,"0"0"20,0 0-16,0 0 3,0 0-12,-97-45-19,78 45-2,-1 2-23,4 9-1,1 8 0,9 2-14,3 5 13,3 0-6,0 2 2,14-3-4,6-1 9,4-3-2,1 0 0,5-1-2,0-2 4,-1 1 0,-1-3 5,-3-1-5,-4-5 0,-9 1 0,-2-2-1,-8 0 5,-1 0-4,-1 2 0,-7 0 14,-12 3 33,-11-2-34,-3-2-10,5-3-3,-2-1-3,3-3-85,5-3-76</inkml:trace>
  <inkml:trace contextRef="#ctx0" brushRef="#br0" timeOffset="27259.0375">6448 2776 465,'0'0'102,"0"0"-47,0 0 11,0 0-44,0 0 5,0 0-27,-87 33 9,77 2-16,5 4 7,5 3 0,0-3-3,8-4-1,13-6-1,4-5 5,3-5 0,2-2-5,0-6 5,-2-6 0,-2-3 18,1-2-14,-5-3 14,6-12-5,-2-6-9,-1-8 3,-7-1-4,0-5-1,-9 3 7,-8-1-9,-1 1 0,0-2 0,-10 1-63,-11 3-19,-1 1-144</inkml:trace>
  <inkml:trace contextRef="#ctx0" brushRef="#br0" timeOffset="27855.6141">6848 2749 43,'0'0'547,"0"0"-488,0 0-58,0 0 27,0 0 5,0 113-2,3-75 3,5-4-26,0-1-1,0 0-7,-2-4 2,-2-2 5,0-2-7,1-5 0,1-2 3,1-6-3,-2-4-7,2-4-25,-1-2-47,2-2-19,-2 0-56,1-12-76</inkml:trace>
  <inkml:trace contextRef="#ctx0" brushRef="#br0" timeOffset="28274.0506">6898 2737 567,'0'0'42,"0"0"-15,5-87 11,8 68-26,-2 7 24,1 9-18,4 2-13,6 1 7,4 6-12,5 14 1,1 8 9,-6 6-6,-6 2 1,-8-1-5,-12 1-1,0-1-11,-18-3 4,-12-4-24,-5-5 18,4-7-10,4-6 24,8-4-2,8-5 5,7-1 10,2 1 21,2-1-15,0 0 11,5 3-30,15-1-3,8 0 1,10 1 2,1-2 9,2 5-9,-1 2 4,3 1-4,-1 1 7,-3 2-7,-4 2 0,-9 1-5,-4 0-26,-7 0-101,-6-3-134</inkml:trace>
  <inkml:trace contextRef="#ctx0" brushRef="#br0" timeOffset="28952.9889">8711 2669 385,'0'0'84,"0"0"-84,0 0 0,0 81 29,0-39 8,0 1 5,0-4-1,0-6-29,0-3 4,3-3-13,-3-3 1,3-2-2,2-3 1,-1-6-3,2 2 0,-2-5-3,1-6-94,-1-4-42</inkml:trace>
  <inkml:trace contextRef="#ctx0" brushRef="#br0" timeOffset="29269.0368">8751 2657 453,'0'0'26,"0"0"4,0 0 42,38-86-36,-25 77 9,-1 3-19,6 6-20,0 0 15,6 0-17,-2 18-2,0 6 9,-5 5-11,-8 3 0,-2 2-2,-7-3 8,0-2-12,-10-1 6,-8-6 0,-6-2-5,0-2 5,-4-5-4,3-1-7,2-4-57,4-6-60,5-2-199</inkml:trace>
  <inkml:trace contextRef="#ctx0" brushRef="#br0" timeOffset="29654.9167">9190 2662 539,'0'0'103,"0"0"-29,0 0-41,0 0-30,0 0-2,0 0-1,-12 101 8,12-68-8,0 1 0,0-1-1,0-4 6,0-3-1,-3-3-4,0-2 0,0 0-4,-2-4 10,1-3-12,0-5-21,2-3-34,2-4-46,0-2-99</inkml:trace>
  <inkml:trace contextRef="#ctx0" brushRef="#br0" timeOffset="30121.4984">9145 2590 508,'0'0'40,"0"0"1,0 0 16,27-83-21,-12 72-30,7 5 3,5 6 1,3 0-3,7 13 10,-4 10-12,-6 4 6,0 5-11,-17 2 9,-8 1-15,-2 1 6,-20-2-19,-11-6 6,-9-4-19,7-8 16,0-2 3,5-6-2,13-4 11,5-4-25,5 0 17,4 0 10,1 0 2,0 0 7,0 0-7,10 5-10,14 4 10,7 0-5,8 6 5,-2-2 3,2 4 3,-5 1 18,-2-3 38,-2 0-44,-5 0-7,-4-2-11,-8 1 0,-1-2-2,-5-3 2,-5-1-38,4-3-18,-1-4-64,1-1-109</inkml:trace>
  <inkml:trace contextRef="#ctx0" brushRef="#br0" timeOffset="30557.025">9829 2626 317,'0'0'54,"0"0"-29,0 0 25,0 0-40,0 0-10,-96 18 0,81 16 22,2 7 7,4 3-10,4 0 6,4-3-22,1-5 11,0-7-14,6-6 1,6-7 24,4-6-8,1 0 4,2-6 6,0-4-16,4 0 9,2-3-10,0-15-4,2-4 13,-2-7-13,-2-4 0,-5 0-6,-6 0-1,-5 1-8,-7 2 1,0 6-16,-10 1-1,-8 2-39,-3 6 9,2 2-105</inkml:trace>
  <inkml:trace contextRef="#ctx0" brushRef="#br0" timeOffset="31124.0322">10343 2591 539,'0'0'156,"0"0"-105,0 0-51,0 0-15,0 0 5,-4 105 10,4-59 26,0-3-20,0-4-3,0-4 5,0-2 3,0-6-10,0-2-1,0-4 0,0-3-4,0-4-21,0-6-72,0-5-72,0-3-242</inkml:trace>
  <inkml:trace contextRef="#ctx0" brushRef="#br0" timeOffset="31474.0385">10270 2605 493,'0'0'223,"0"0"-223,0 0-26,0 0 26,95-50-3,-69 50-6,4 14 6,3 12-6,-2 10 9,-1 6 8,0 2 0,-5 2 9,-3-4-5,-5-3-6,-5-6-6,-3-6 9,-5-3-2,-4-3 23,0-5-17,-3 1-2,-19-5 18,-5-1-23,-5-6-6,1-5 0,0 0-19,-2 0 16,-1-5-32,1-6-46,-1 0-67</inkml:trace>
  <inkml:trace contextRef="#ctx0" brushRef="#br0" timeOffset="32203.0835">10724 2652 49,'0'0'505,"0"0"-441,0 0 11,0 0-38,0 0-36,0 0-2,-6 2-10,6 17 9,7 9-5,2 6 13,0 4-6,2-1 1,-2 1 5,2-2-8,1-2 2,2-4 0,1-3 9,-1-6-9,5-4 0,0-6-4,-1-4 7,3-6-3,1-1 0,0 0 5,-1-9 5,2-9 0,-3-6-4,2-5 12,0-4-10,0-5-10,-4 1 2,-3 0 0,-6 3 5,-7 6-5,-2-1-4,0 5 0,0 4-78,0 3-72,-3 3-230</inkml:trace>
  <inkml:trace contextRef="#ctx0" brushRef="#br0" timeOffset="32741.4784">11611 2592 429,'0'0'50,"0"0"18,0 0-62,0 0 4,0 0 10,-114 29-16,75 2 24,1 6-23,5 3 9,5 1-5,6-1-7,7 0 1,3-4-3,8-3 0,4-4-6,0-2 8,9-5-2,14-4 46,10-2-25,12-6 6,7-7-13,8-3-9,4 0-10,-3-10-13,-1-6-74,-2-6-62</inkml:trace>
  <inkml:trace contextRef="#ctx0" brushRef="#br0" timeOffset="33129.4399">11975 2534 372,'0'0'2,"0"0"8,0 0 8,0 0 7,80 3 17,-49-2 11,4 0-5,1-1-21,2 0-20,-2 0 6,-2 0-12,-3 0 1,-2 0-2,-6 0-51,-9 0-77,1 0-121</inkml:trace>
  <inkml:trace contextRef="#ctx0" brushRef="#br0" timeOffset="33389.4548">12151 2621 422,'0'0'13,"0"0"0,0 0 25,-4 101-17,4-71 10,0 0-16,0-2 25,0 0 1,0-3-36,0-2-1,0-1 10,-1-2-12,-1-2 3,-2 0-5,1-6-36,-2-3-92,2-6-159</inkml:trace>
  <inkml:trace contextRef="#ctx0" brushRef="#br0" timeOffset="34241.049">13705 2556 342,'0'0'7,"0"0"-6,-57 77 23,42-41 11,2-1-11,2 0 19,9-3-21,2-3 4,0-3 1,2-4-17,15-2-5,3-4 4,6-3-4,5-5 25,5-6-17,6-2-1,4 0 15,0-6-19,-4-8-7,-3-4 0,-6-1 14,-8-3-12,-6 0-3,-10-2 9,-7 0 6,-2-2-13,-3 1-4,-18-2-2,-4 1-33,-7 1 5,-2 2-27,1 5-25,2 6-16,4 5-51,9 7-53</inkml:trace>
  <inkml:trace contextRef="#ctx0" brushRef="#br0" timeOffset="34622.0378">14303 2525 500,'0'0'141,"0"0"-117,0 0-24,0 0-1,-9 78 1,3-39 17,3 2 21,3-3-11,0-6-16,0 1 4,0-5-6,0-3-14,1-2 5,2-5 0,-3-3-4,0-3-27,0-4-37,0-7-32,3-1-175</inkml:trace>
  <inkml:trace contextRef="#ctx0" brushRef="#br0" timeOffset="34875.0225">14269 2479 628,'0'0'13,"0"0"-12,0 0-1,0 0 0,0 0 15,82-52-13,-47 50 2,0 2 8,-1 0-9,-1 0 0,-6 0-3,-2 0-3,-6 0 0,-5 11-54,-8 3-86,-6 2-112</inkml:trace>
  <inkml:trace contextRef="#ctx0" brushRef="#br0" timeOffset="35088.0084">14263 2703 266,'0'0'8,"0"0"37,0 0 2,108 8-22,-64-8 21,2 0-22,-4 0 10,-3-1-17,-5-4-16,-3 3 7,-4 0-8,-3-1-38,-6 3-109,-9-2-189</inkml:trace>
  <inkml:trace contextRef="#ctx0" brushRef="#br0" timeOffset="36390.9263">16105 2407 364,'0'0'129,"0"0"-100,0 0-3,0 0-19,0 0 4,0 0-7,-89 62 2,75-28 17,2 4-11,2-2-5,2-1 5,5-3-11,3-7-2,0-1-11,6-4 12,12-5 9,8-1-8,-1-4 22,2-5 7,1-5-29,0 0 11,2-2-11,-2-11 4,-2-4 3,-2-3-8,-5 1 0,-7-4 10,-4 1-3,-4-4-7,-4-2 1,0-3 10,0-2-11,0 0 0,-9 1-4,-3 7-2,-7 6-46,-6 5-15,-5 9-48,-3 5-150</inkml:trace>
  <inkml:trace contextRef="#ctx0" brushRef="#br0" timeOffset="37031.0508">16505 2446 545,'0'0'85,"0"0"-51,0 0-31,0 0-6,0 0-24,0 0 27,7 75 21,-2-37-4,-3-2 7,1 0-2,2-2-19,-2-3 10,0-1-13,-1-4 0,-1-2 3,-1-1-1,0-2-2,2-2 0,2-4-32,2-4-39,4-5-12,-2-6-136</inkml:trace>
  <inkml:trace contextRef="#ctx0" brushRef="#br0" timeOffset="37374.5124">16529 2432 600,'0'0'29,"0"0"-26,0 0 4,6-91 13,6 76 10,2 6-7,3 3-18,4 4 0,3 2-10,1 0 4,-1 18-1,0 7-1,-2 5-7,-5 3 10,-4-2 0,-7 2-7,-4-2 5,-2-6-30,-5-2 14,-16-4 13,-5-4 5,-6-1-7,1-2 7,3-6-10,6-1-13,5-4-91,3-1-182</inkml:trace>
  <inkml:trace contextRef="#ctx0" brushRef="#br0" timeOffset="37785.7259">17006 2454 454,'0'0'92,"0"0"-44,0 0-48,0 0-1,0 0-11,0 0 12,-3 95 29,0-61 18,0 1-29,-1-3 1,-1-4-12,1-1 0,0 0 1,0-2-5,1-1-3,-1-3 0,1-5-8,0-2-28,1-5-23,2-5-52,0-4-112</inkml:trace>
  <inkml:trace contextRef="#ctx0" brushRef="#br0" timeOffset="38026.3105">16955 2432 555,'0'0'14,"0"0"-8,0 0 1,66-82-7,-45 72 6,1 4 0,2 2 28,-2 4-7,4 0-20,1 0-4,4 0 6,2 2-9,-1 4 0,-4 1-63,-7 3-89</inkml:trace>
  <inkml:trace contextRef="#ctx0" brushRef="#br0" timeOffset="38247.0476">17027 2590 366,'0'0'23,"0"0"-8,0 0 27,0 0-6,100 1-29,-69-1 6,1 0-13,-4 0 3,-3 0-1,-4 0-2,-7 0-49,-8 0-157</inkml:trace>
  <inkml:trace contextRef="#ctx0" brushRef="#br0" timeOffset="38454.046">17018 2817 462,'0'0'53,"0"0"-53,0 0 0,0 0 33,0 0 1,97 7 18,-55-7-47,2-1 5,4-7-9,0 0 7,-5 3-16,-2-5-46,-7 2-136</inkml:trace>
  <inkml:trace contextRef="#ctx0" brushRef="#br0" timeOffset="38915.0486">17616 2397 639,'0'0'11,"0"0"-11,0 0 0,0 92 15,0-58 12,0 1-18,0-2 11,2-1-20,-1-4 0,-1-2 11,0-2-11,0-3 2,0-3-2,0 0-62,0-5 41,0-3-30,0-6-81,2-4-42</inkml:trace>
  <inkml:trace contextRef="#ctx0" brushRef="#br0" timeOffset="39396.0312">17675 2435 389,'0'0'30,"0"0"-29,0-90 34,4 64 24,5 2 9,1 4 0,4 5-8,4 4-54,4 5 9,5 6-15,1 0 3,1 3-7,-4 15 4,-1 3 0,-7 3-6,-6 1 13,-3 2-9,-8-4 2,0 3-10,0 0 0,-18-2-26,-5-2 23,-4-1-19,-1-6-15,3-5 19,4-1 27,11-8-2,3 0 3,7-1 7,0 0 18,0 0 12,0 0-31,7 5-6,6 4-11,8 8 9,1 0-5,3 2 14,4 1-5,-2-2 28,1 0-20,1-2 2,-1 0-10,-1 0 3,-3-1 1,-2-1-2,-1-4 1,-2-2-5,-5-1-80,-4-5-58,-7-2-144</inkml:trace>
  <inkml:trace contextRef="#ctx0" brushRef="#br0" timeOffset="39973.0577">18314 2309 281,'0'0'34,"0"0"51,0 0 4,0 0-56,0 0-23,0 0 19,0 0 24,7 106-11,-7-63-16,-5 1-14,-5-2 18,-1-3-18,2-7 0,2-3-10,0-5 4,0-3-8,3-2 2,-2-5-28,-3-2 25,5-3-24,1-3 16,0-3-18,3-3-52,0 0 33,0 0-11,0-10-158,4-8 108</inkml:trace>
  <inkml:trace contextRef="#ctx0" brushRef="#br0" timeOffset="40279.0363">18380 2356 362,'0'0'101,"0"0"18,32-78-46,-17 57-24,2 6-15,3 1-31,-4 7-3,2 7 1,-1 0 4,-1 8-10,2 22 10,3 4-4,-4 10 24,-4 1-20,-4 1 21,-3 0-1,-1-6-23,-3-2-2,-1-7 3,-1-2 8,0-4-13,0-2 2,0-3 0,0-2 0,0-3-6,0-4-14,-3-4-14,-1-3-67,0-4-81,1 0-164</inkml:trace>
  <inkml:trace contextRef="#ctx0" brushRef="#br0" timeOffset="40486.0666">18400 2539 599,'0'0'0,"0"0"-4,0 0 4,92-14 0,-65 12 4,0-1-10,1 1 3,-1 1 0,-2 0-92,-2-2-187</inkml:trace>
  <inkml:trace contextRef="#ctx0" brushRef="#br0" timeOffset="41164.0645">18876 2323 494,'0'0'103,"0"0"-90,0 0-1,0 0-5,84-3 5,-52 0-8,4 2 0,3 1 32,0 0-19,-1 0-17,-1 0 9,-4 0-8,-1 0-2,-6 0-17,-6 0-74,-7 0-28,-7 0-143</inkml:trace>
  <inkml:trace contextRef="#ctx0" brushRef="#br0" timeOffset="41439.0568">19126 2302 229,'0'0'216,"0"0"-187,0 0-29,0 0 0,0 0 74,-1 78-41,-1-44 24,1-2-29,-2 3-9,0-3-5,0-4-5,1 0-9,0-2 0,2-2 2,0-1-6,0-2 2,0-4-51,0-5 10,4-3-51,5-6-82</inkml:trace>
  <inkml:trace contextRef="#ctx0" brushRef="#br0" timeOffset="41962.045">19610 2356 117,'0'0'385,"0"0"-315,0 0 38,0 0-64,0 0-26,0 0 0,-87-9-18,63 41-2,2 5-3,2 5 7,3 2-7,11-3 1,3-5 4,3-4 2,0-9-2,10-2 0,9-5-3,4-4 6,2-3-4,4-5 1,4-4 0,5 0-1,2-3 3,1-12-2,-5-3 5,-4-5 4,-9-3-9,-4-3 0,-5-3 13,-7 0-11,-4 1 1,-3 2-2,0 1 12,0 2-13,-10 5-27,-4 1-37,-2 10-56,-1 1-87</inkml:trace>
  <inkml:trace contextRef="#ctx0" brushRef="#br0" timeOffset="42431.0706">20147 2250 343,'0'0'63,"0"0"-63,0 0 0,0 0 17,0 108 65,0-71-35,-5 3 2,-1-4-7,0 0-18,-1-2 10,3-4-18,-3-1 6,6-5-15,-4-3 1,2-4-7,0-4-1,0-4-3,-1-1-7,3-4-60,1-1-51,-2-3-61</inkml:trace>
  <inkml:trace contextRef="#ctx0" brushRef="#br0" timeOffset="42968.6432">20178 2237 317,'0'0'55,"0"0"-26,39-81 32,-30 64 9,0 8 15,-2 4-54,5 3 17,2 2-41,3 0-3,5 2-8,1 12 7,0 12-3,-5 1 0,-5 6 3,-6 2-3,-3-4 0,-4 1-2,-4-5-9,-16 0 7,-9-3-4,-6-3 4,0-3-51,5-5 10,9-5 4,8-5-18,7-1 15,3-2 28,3 0 16,0 0 0,0 0-24,4 0 24,6 0 1,1 2 4,4 11 23,2 3 1,4 4 24,1 0 2,0-2-18,2-2-16,-4 1-4,0-4-9,-4-2 9,-3-2-15,-3-1-2,-4-3 9,1-2-5,-5 4-4,-2-3 0,0 2-68,0 2 20,0-2-112</inkml:trace>
  <inkml:trace contextRef="#ctx0" brushRef="#br0" timeOffset="43762.0525">21075 2161 371,'0'0'75,"0"0"-5,0 0-18,0 0-2,0 0-26,0 0 19,-88-31-34,71 31-2,1 11-14,2 5 5,2 7-3,2 4-2,3 5-4,2-1 11,5 1 0,0 0 1,2-3-1,11 0 2,6 0-1,2 0 15,3-1-10,2 2-5,-1-3 10,0-1-7,-1-5-3,-4-3-1,-3-2 0,-6-2 4,-5-3-1,-4-1-1,-2-2 6,-2-1-7,-19-1 58,-12 0-29,-7-1-28,-3-4-2,-1-1-10,6 0-62,2 0-67,3 0-273</inkml:trace>
  <inkml:trace contextRef="#ctx0" brushRef="#br0" timeOffset="46736.0422">23143 2446 360,'0'0'36,"0"0"21,0 0 10,0 0-31,0 0 0,0 0-35,-81-14-1,65 30 2,-2 8 5,-3 7-6,0 4 0,0-2 10,2 2-13,3-7 2,6 0 0,6-6-4,2-2 4,2-3-3,0-4 3,8-2-12,8-7 12,4-3-4,7-1 1,2 0-2,3-11 4,-2-4-8,-1-5 5,-5-1-1,-3-2 3,-6-1 4,-6 3 7,0 1 12,-5 5-17,-2 6 14,-2 4 9,0 1 4,0 4 12,0 0-28,0 0-15,0 14-20,1 4 18,2 0 2,3-1 0,3-2 0,-1 0 0,4-2 0,4-1-5,1-4 0,6-2 5,3-6 0,0 0-3,1 0 8,1 0-10,-2-11 5,3-4 0,-3-2 4,-3 1-4,-8-4 0,-5 2 3,-6-3 3,-4-3-6,0 2 0,0-1 1,-6 4 6,-8-1-7,3 5 0,-2 1 20,4 6-15,1 0-9,2 5 4,2 0 0,1 1-4,3 2 4,0 0-4,0 0 3,0 0-35,6 0 23,6 6 11,7 2-4,2-1 4,1 3 2,5-3 0,0 2 1,-2 0 1,-3 2-2,-3 0 0,-4 3 0,-3 3-2,-2 1 2,-5 3 0,-1 2-4,2-2 9,-2-1-5,1 0 0,1-3-1,2-1 0,-3-1 1,4-3 0,2-2-3,4-3 8,3-4-5,1-3 20,6 0-9,4 0 4,0-3-14,6-11 3,-4-1 4,0-6-7,-4-2 0,-6-3 6,-1-3 0,-10 0-6,-5 1 1,-5 3 4,0 4 15,-2 6 10,-10 7 8,3 5 4,2 3-40,-1 0-3,2 21-14,2 8 12,-1 6-2,5-1 4,0-3 0,8-2-5,7-7 3,9-2-17,4-8-18,8-2-5,5-5-12,-2-3-109,-3-2-146</inkml:trace>
  <inkml:trace contextRef="#ctx0" brushRef="#br0" timeOffset="48144.0423">25234 2195 383,'0'0'105,"0"0"-38,0 0 1,0 0-14,0 0 1,0 0-16,0 0-1,3-9-22,-3 9-8,0 4-8,0 17-13,0 11 13,0 5 17,0 4-14,0 1 12,0-2-11,0 0-1,0-2-3,0-2-1,0-4 1,0-5 0,0-3 2,0-3-2,5-3 0,2-2 0,4-2-2,2-5 4,1-1-2,5-5 0,2-3 3,6 0 0,0 0-2,2 0 2,3-11-3,2-1-12,2-2-16,2-1-25,-2-1-134,-1 0-192</inkml:trace>
  <inkml:trace contextRef="#ctx0" brushRef="#br0" timeOffset="48584.0827">25849 2208 595,'0'0'64,"0"0"-53,0 0-9,0 0-2,0 0 1,0 0-4,31 0 8,-5 0-5,1 0 5,2 0-4,4 0 15,2 0-16,0 0 2,-2-1-2,-4-2-32,-9 0-52,-6-1-71,-8 2-106</inkml:trace>
  <inkml:trace contextRef="#ctx0" brushRef="#br0" timeOffset="48854.2389">26007 2201 331,'0'0'29,"0"0"24,0 0-1,-22 89 35,13-55-67,6 0 24,0-3-18,0-1-18,1-3 9,-1 2-13,2-4-4,-1-2 14,1 0-11,-1-5 1,1-2 0,-2-2-4,0-3-9,-1-5-103,-2-5-183</inkml:trace>
  <inkml:trace contextRef="#ctx0" brushRef="#br0" timeOffset="49038.062">25807 2616 544,'0'0'220,"0"0"-213,0 0-7,0 0 0,0 0 7,0 0-6,88 11 0,-47-11 10,2 0-6,-2 0-10,6 0-5,-1 0-56,-4-11-98,-6 0-301</inkml:trace>
  <inkml:trace contextRef="#ctx0" brushRef="#br0" timeOffset="49629.0841">26611 2206 516,'0'0'169,"0"0"-152,0 0-17,0 0-1,0 0 1,-7 111 2,1-76 16,3 2-13,0-1 25,2-3-24,1 2 5,0-5 1,0-3-5,0-3-7,0-4 0,0-3-12,0-2 12,0-5-47,0-4-16,0-3-33,4-3-161</inkml:trace>
  <inkml:trace contextRef="#ctx0" brushRef="#br0" timeOffset="50124.053">26676 2154 387,'0'0'68,"0"0"-18,0 0-39,0 0-9,0 0-2,0 0 22,32 83 34,-20-47-34,2 2-9,2-4-5,2 1-5,3 0-1,1-5-2,4-1 0,2-6 4,2-2-2,0-4 1,-2-3-3,-3-5 5,-1-5-6,1 0 1,-12-4 0,-4 0 5,-1 0-5,-8-4 15,6-9 24,-3-2-25,2-5-2,-2-2 10,0-4-17,0-3 13,2-1-17,2-3 5,-1 0-6,-3-2 4,-2 6-6,-1 1 2,0 6 0,0 3-11,0 4 1,0 7-72,0 0-58,3 3-184</inkml:trace>
  <inkml:trace contextRef="#ctx0" brushRef="#br0" timeOffset="50486.0587">27369 2228 521,'0'0'55,"0"0"-31,0 0-15,0 0-9,0 0-2,0 0-22,0 56 24,-8-13 19,-2 4 18,1-3-12,-2-6-5,5-5-17,1-6 2,4-4-3,1-1-2,0-4-4,0-3-36,0-3-37,0-5 20,0-5-193</inkml:trace>
  <inkml:trace contextRef="#ctx0" brushRef="#br0" timeOffset="50780.0608">27459 2151 515,'0'0'14,"0"0"-7,0 0 1,0 0 49,0 0-44,0 0-5,49-13 15,-24 13-22,1 0 15,-3 0-16,-1 0 0,-2 0 2,3 0-2,-2 0-4,0 1-55,-5 1-80,-7 1-251</inkml:trace>
  <inkml:trace contextRef="#ctx0" brushRef="#br0" timeOffset="51062.636">27419 2391 385,'0'0'88,"0"0"-39,0 0-10,0 0-18,0 0-9,95 7-6,-71-4-10,0 0 4,-4 2 0,-3-4-1,-2 1 0,-6 0-99,-2 0-125</inkml:trace>
  <inkml:trace contextRef="#ctx0" brushRef="#br0" timeOffset="51311.07">27369 2650 113,'0'0'157,"0"0"-121,0 0 85,0 0-68,0 0 1,94 10-39,-63-10 18,-2 0-33,2 0 8,-1 0-5,-3 0-3,-3 0-33,-2 0-112,-4-8-254</inkml:trace>
  <inkml:trace contextRef="#ctx0" brushRef="#br0" timeOffset="51871.0594">28091 2169 689,'0'0'21,"0"0"-21,0 0-1,-32 101 1,18-59 0,1 2 2,1 3-1,0-7 3,1-1 2,2-4 2,2-4-9,-2-6 1,5-4-2,-1-3-9,2-4-25,0-7-61,1-3-90</inkml:trace>
  <inkml:trace contextRef="#ctx0" brushRef="#br0" timeOffset="52252.3172">28253 2109 334,'0'0'168,"0"0"-43,0 0-35,0 0-6,0 0-47,0 0-29,8-12-8,-2 27-7,3 12 6,5 11-6,-4 4 14,-2 3-6,-2 2-1,-5-2 0,-1-1-2,0-2 7,2 0-1,3-8-3,0-3-1,3-4-1,-2-6 0,1-2-33,0-4 26,1-4-63,-2-3-19,-6-6-61,0-2-80</inkml:trace>
  <inkml:trace contextRef="#ctx0" brushRef="#br0" timeOffset="52508.8296">28112 2430 250,'0'0'272,"0"0"-238,0 0-18,0 0-1,0 0 23,0 0-24,102 7-12,-72-5 8,-1-2-6,3 1-6,-2-1 2,-4 0-133,1-3-330</inkml:trace>
  <inkml:trace contextRef="#ctx0" brushRef="#br0" timeOffset="52845.0796">28703 2207 73,'0'0'70,"0"0"58,0 0-29,-9 112-6,-6-76-24,2-3-32,0-2 4,3 1-37,3-5 12,2-3-16,4 0 0,-1-4 12,2-5-12,0-2 0,0-5 0,0-5-18,0-1-75,0-2-106,5 0 9</inkml:trace>
  <inkml:trace contextRef="#ctx0" brushRef="#br0" timeOffset="53410.0609">28708 2203 338,'0'0'124,"0"0"-9,0 0 0,0 0-38,16-85-26,-12 69-19,2-1-32,3 2 0,5 0 0,1 5-5,2 2 1,0 3 4,4 4 0,0 1-3,-2 0 3,-1 0-2,-1 7 2,-4 11-21,-3 7 20,-3 0-10,-3 4-17,-4-3 26,0-4-50,0-2 23,-12-5 22,-5-4-24,-2 2 26,-2-5-10,0 2 15,0-4 2,8-2 3,6-4-5,4 0 7,3 2-2,0-2-4,0 1-1,0 7-8,0 2-2,3 8 10,11 7 1,0 0 2,1 5 5,-2 2-9,0-2 1,1-2 0,2 0 2,-1-6 2,3-1-1,-1-2-3,2-5-10,-1-2-6,1-2-28,-2-7-63,-8-3-80</inkml:trace>
  <inkml:trace contextRef="#ctx0" brushRef="#br0" timeOffset="53626.0544">29081 2655 796,'0'0'87,"0"0"-78,0 0-9,0 0-13,0 0 8,0 0-38,-2 0-10,2 0-89,0 0-168</inkml:trace>
  <inkml:trace contextRef="#ctx0" brushRef="#br0" timeOffset="59785.0114">5754 4502 455,'0'0'80,"0"0"-46,0 0 17,0 0-33,0 0 16,0 0-33,0 0-1,0 0 0,0 49 11,0-7 32,-5 9-3,-8 7-40,0 9 11,-7 0-9,1 0-2,1-4 9,2-6-7,4-7-1,-5-3-1,1-5-14,-3-5 9,-1-3-15,-2-5-16,1-4 26,3-5-53,0-7-13,9-7-9,6-6-99</inkml:trace>
  <inkml:trace contextRef="#ctx0" brushRef="#br0" timeOffset="60260.6252">5865 4415 345,'0'0'105,"0"0"-44,0 0-37,0 0-23,0 0 16,35 83 31,-17-29-17,6 3 17,0-1-29,1-3 11,-1 0-26,3-2-1,-3 0 9,-2-1 3,1-6 8,-1-2-14,-1-4-9,-6-2 10,3-1-7,-8-6-3,-2-3 0,-3-5 0,-3-5-29,-2-7-41,0-5-46,0-4-76</inkml:trace>
  <inkml:trace contextRef="#ctx0" brushRef="#br0" timeOffset="60512.0673">5785 4975 481,'0'0'58,"0"0"-55,0 0 2,85-21 13,-43 18-16,3 0 1,3 2-3,-5-1-9,-6 2-3,-7 0-156</inkml:trace>
  <inkml:trace contextRef="#ctx0" brushRef="#br0" timeOffset="61143.0831">7073 4647 623,'0'0'52,"0"0"-46,0 0-6,0 0 0,-54 103 29,24-57-18,-1-1 4,3-2 1,1-1-15,3-6-1,1-3 0,1-6-58,3-3 6,2-5-69,-2-6-99</inkml:trace>
  <inkml:trace contextRef="#ctx0" brushRef="#br0" timeOffset="61482.1016">6754 4734 512,'0'0'116,"0"0"-116,0 0-13,0 0 13,0 0 9,58 92 11,-37-57 14,4-2-9,2-3-18,0-3 6,3-3-10,0-1 2,-5-1-5,-1-2 0,-4-3-2,-3-3 2,-1-2-52,-1-6-36,2-4-176</inkml:trace>
  <inkml:trace contextRef="#ctx0" brushRef="#br0" timeOffset="62070.0601">6882 4450 449,'0'0'62,"-79"-2"-19,31 2 0,3 10-12,1 9-24,6 6 11,10 6 7,7 11-11,3 9-9,3 8 4,6 4-1,3 1 0,3 0-5,2-4 6,1-3-1,0-4-1,4-6 5,11-5-12,6-6 3,3-3-3,12-6 1,8-3-1,9-6 6,11-7-1,6-8 21,-1-3-22,-2-2 7,-6-16-6,-3-3-1,-6-5-4,-8-2 0,-7-4 0,-4-4 7,-6-3-4,-5-3 5,-1-3-4,-11-5 2,-5 0-6,-5-1 0,0 4 1,-12 5 7,-12 3-8,-3 5 0,-3-1 0,-1 5-15,0 6-12,-1 9-42,7 8-38,4 5-93</inkml:trace>
  <inkml:trace contextRef="#ctx0" brushRef="#br0" timeOffset="62561.0812">7735 4526 388,'0'0'27,"0"0"-26,0 0-1,0 0 0,0 0 47,0 0 49,18 113-37,-16-69-31,1 2 15,-2-2-24,-1 0 11,3 0-1,-1-5-2,-1-5-19,1-2-8,-2-5 4,0-2 3,0-4-6,0-5 2,0-3-3,0-5-40,0-3-30,0-5-68,0 0-127</inkml:trace>
  <inkml:trace contextRef="#ctx0" brushRef="#br0" timeOffset="63173.0083">7723 4552 551,'0'0'19,"0"0"-9,0 0 25,2-90-16,2 73-3,2 7 46,2-2-37,2 3 9,2 1-34,6 2 9,2 6-12,8 0 3,0 0 0,4 18 2,-3 8-2,-3 6 0,-4 0-6,-10 2-12,-4-1 12,-8-3 2,-2 0-14,-19-2 14,-7 0 2,-4-4 2,2-6 0,4-4 2,8-7-2,7-4 0,7-2-1,4-1-6,0 0 8,0 0-1,0 0 0,0 3-13,10 1-2,5 3 9,8 5 6,2 3 4,5 4-4,-2 3 1,2 0 4,-5 1 9,-5-2 10,-2 1 1,-6-2-13,-4-3 9,-6-1 1,-2 2-8,-8 1 22,-17 3-24,-9-1 7,-3-1-16,-2-2 3,3-6-1,3-3-5,2-5-13,1-4-9,0 0-62,2-6-142</inkml:trace>
  <inkml:trace contextRef="#ctx0" brushRef="#br0" timeOffset="66415.9157">8917 4089 534,'0'0'32,"0"0"41,0 0-26,0 0-4,0 0-20,0 0-23,-21-2 25,12 2-22,-3 11-3,2 11 9,-5 11 0,4 17-9,-1 16 0,1 20 10,-3 12-10,4 6 0,4 1 1,6-7 15,0-5-16,22-5 6,9-9 5,10-11-6,9-6-1,7-10-4,1-6 0,3-7-6,-1-9 6,1-9-39,-5-10-59,-7-7-109</inkml:trace>
  <inkml:trace contextRef="#ctx0" brushRef="#br0" timeOffset="80751.0961">9644 4271 396,'0'0'54,"0"0"-21,0 0-1,0 0-8,0 0 12,0 0-36,0 0 15,0 0-10,16-6 0,0 6-5,10 0 0,11 0 0,12-5 9,11 0 10,7-2-6,3-1 18,3 1-17,-1 0-3,0-1-11,-1 2 10,-5 0 12,-8 1-15,-1 2-6,-4 2 3,-2-1-3,-8 1-1,-10-2 0,-7 2-11,-9-1-1,-8 2-36,-4 0-20,-5 0-27,0 0-83,-2 0 9</inkml:trace>
  <inkml:trace contextRef="#ctx0" brushRef="#br0" timeOffset="81648.8631">9842 4263 326,'0'0'134,"0"0"-102,0 0-29,0 0-3,0 0 0,0 0 0,16 6 1,-1 1 5,2 3 4,3-1 14,4 0-6,2-2 11,5 1-18,3 0 18,4-3 1,-1 3-27,0-1 4,-1 2-7,-4 2 1,-6 0 0,-6 0 7,-7 5-8,-3-4 0,-7 0-9,-3 0 2,0 1 1,0 5 5,-14 2 1,-10 3 0,-5-1 8,-6 1 5,-1-2-9,0-3-7,0 0 3,3 0 0,2 0-6,4 0 6,3 0-3,2-3-3,4-1 5,2-3-2,5-3 3,1 0 0,-1-1-2,4 1 4,-2 0-2,3-1 2,-1-1 8,4 0 0,1-3-10,2-1 0,0 0-6,0 3 3,0 3 3,2-1 0,17 1 6,6-2-6,6-1 14,11-2-12,7-1 28,7-2-23,9 0 14,2 0 8,2 0-24,-3 0-5,-2-2 0,-6-3 6,-4 0-9,-11 2 3,-10 0 0,-12 3-5,-12-2-17,-6 2-8,0-1-22,1-2-9,-2 0-3,-1-1-24,-1-3-113</inkml:trace>
  <inkml:trace contextRef="#ctx0" brushRef="#br0" timeOffset="85474.0881">10194 5241 292,'0'0'114,"0"0"-105,0 0-5,0 0-4,0 0 9,0 0 0,0 5 15,0-5-17,0 0 30,0 0 32,6 0-50,4 0 17,-1 0-27,3-6-6,3-3 14,-3-3-15,-1 2-2,-3-3 6,-3 3-6,3 1 0,-5 5 0,-2 0 6,-1 4-6,0 0 5,0 0-1,0 0 1,0 0-5,0 2-21,0 11 14,0 5 8,3 0-1,0 0 0,1 1 0,1-4 4,-1-3-3,2 0 0,-1-3-1,1-3 0,3-3-14,0-3-47,0 0-53,1 0-117</inkml:trace>
  <inkml:trace contextRef="#ctx0" brushRef="#br0" timeOffset="85732.088">10339 4973 589,'0'0'91,"0"0"-86,0 0-3,0 0-1,0 0 1,0 0-4,0 11-4,-2-7-30,1 3-22,-5-3-72,3-1-211</inkml:trace>
  <inkml:trace contextRef="#ctx0" brushRef="#br0" timeOffset="88004.1119">11591 4347 419,'0'0'42,"0"0"2,0 0 28,0 0-8,0 0-11,0 0 6,0 0-41,-44-52 7,35 47-5,-3 5-19,-1 0 2,-2 0 2,-5 0-4,-2 5-2,0 11-2,-1 8 3,-1 8 5,2 7-2,0 8-6,8 1 3,0 2 0,6-5-5,2-6 5,6-4 0,0-7-4,6-6 0,9-2 4,0-5 0,3-2 0,1-6-4,5-4 4,3-3-4,4 0-2,2-15-40,0-1-29,-5-2-84,-4 1-168</inkml:trace>
  <inkml:trace contextRef="#ctx0" brushRef="#br0" timeOffset="88503.0876">11810 4757 343,'0'0'127,"0"0"-84,0 0 17,0 0-54,0 0 11,0 0-17,43-30 0,-31 16 6,-3 0-1,-3 1-5,-3-3 3,0 5 3,-3 2-6,0 1 2,0 8 17,0 0 38,0 0-43,0 3-14,0 15-29,0 5 25,0 3 4,0 1 0,0-3 7,0 0 5,0-3-11,1-3-1,4-3 2,1-3-2,1-1-39,1-5-30,1-6-119</inkml:trace>
  <inkml:trace contextRef="#ctx0" brushRef="#br0" timeOffset="88706.9307">11952 4486 769,'0'0'22,"0"0"-15,0 0-7,0 0-10,0 0-28,0 0-42,-20-15-89</inkml:trace>
  <inkml:trace contextRef="#ctx0" brushRef="#br0" timeOffset="91093.6141">12212 4060 463,'0'0'29,"0"0"-9,0 0 3,0 0 16,0 0 16,0 0-41,3-4 15,-3 4-13,0 0-10,2 0-12,2 18 0,6 10 6,0 14 29,2 9-17,-2 8 14,2 7-13,-3 2-12,-1 3 1,-1-2-2,2-1 6,-3-5 7,5-4 13,-1-4-14,0-3-5,2-4-1,3-5-12,-1-5 5,0-6-30,-6-5-34,-2-9-81,-4-8-154</inkml:trace>
  <inkml:trace contextRef="#ctx0" brushRef="#br0" timeOffset="91814.0882">12854 4281 378,'0'0'63,"0"0"-5,0 0-19,0 0 12,0 0 6,-84-34-48,62 40 1,-3 16-5,0 9-5,2 8 0,1 7-3,2 3 2,8-3 1,5-3 0,7-3-4,0-6 5,0-5-1,13-4 0,8-2-13,6-5 13,4-1 9,7-7 7,2-8 28,6-2-16,4-5-10,2-15-6,-2-2-9,-3-6 3,-7 2-6,-4-5 0,-11-3-8,-4-2 8,-9-5 0,-5 2-1,-7 0-1,0 4-2,-13 4 4,-12-1 0,-8 4-11,-1 2 6,-2 1-25,-2 5 2,5 5-48,4 6-56,5 9-76</inkml:trace>
  <inkml:trace contextRef="#ctx0" brushRef="#br0" timeOffset="92287.669">12857 4007 574,'0'0'47,"0"0"-41,0 0-6,0 0-2,0 0 2,0 0-10,0 41 10,0 1 29,7 9 8,1 8-6,-3 1-1,-1 5-22,-1 7 7,-3 0-11,0-1 12,0-6 19,0-10-26,0-6-9,0-4 6,0-6-3,0-6-6,0-5 2,0-5-28,0-6 7,0-5-43,0-11-36,2-1-120</inkml:trace>
  <inkml:trace contextRef="#ctx0" brushRef="#br0" timeOffset="92865.1689">13318 4765 220,'0'0'125,"0"0"-78,0 0 23,0 0-21,0 0-12,0 0-3,23-2-31,-14-9 14,2-2-8,0-1-7,-5 1 16,3 0-17,-6 3 10,-2 2 11,-1 4-7,0 3 14,0 1-6,0 0-17,0 4-6,0 14-19,-3 6 19,-3 1 2,2-3 3,1 1-9,3-4 4,0 1 0,0-4-6,3-1-15,9-3-8,-2-9-83,3-3-219</inkml:trace>
  <inkml:trace contextRef="#ctx0" brushRef="#br0" timeOffset="93084.1564">13469 4469 699,'0'0'0,"0"0"-76,0 0 0,0 0-5,0 0-124</inkml:trace>
  <inkml:trace contextRef="#ctx0" brushRef="#br0" timeOffset="93808.0907">13737 4185 509,'0'0'121,"0"0"-103,0 0-18,0 0-3,0 0-15,0 0 13,27 23-2,-3-13 6,3 1 2,7-1 9,2-1 0,7 0-4,5-3-1,-2 0-5,-3 1 4,-1 0-4,-6 0 0,-4 1 0,-6 0-4,-6-3 8,-10 3-4,-1-2 0,-2 1-8,-5 4 5,-2 1 1,0 7 2,-2 4 28,-12 6-16,-4 6 3,-6-1 18,-6 5-22,2-4 3,-5-2-14,0-1 0,2-3 0,-2-1 0,3-4-66,3-5-12,5-2-61,7-7-196</inkml:trace>
  <inkml:trace contextRef="#ctx0" brushRef="#br0" timeOffset="96852.4954">15437 4143 339,'0'0'168,"0"0"-115,0 0-4,0 0-10,0 0-3,0 0-10,0 0-18,-27 48 12,9-20 9,-3 3-20,-1 4 6,-1 2-15,-4-1 3,2 2-1,0-4 0,-1-2-2,5-2 0,1-4-33,2-7-31,1-4-42,1-6-68,8-5-198</inkml:trace>
  <inkml:trace contextRef="#ctx0" brushRef="#br0" timeOffset="97185.0798">15143 4216 402,'0'0'144,"0"0"-142,0 0-2,0 0-2,0 0 2,70 82 10,-45-49-7,0 2 18,0-4-15,0-1 5,-1-3-9,-1-2 2,-3-4-4,-1-5 0,-5-3-22,-1-3-43,-5-5-133</inkml:trace>
  <inkml:trace contextRef="#ctx0" brushRef="#br0" timeOffset="97770.4353">15344 4024 74,'0'0'355,"0"0"-290,-97-18-10,61 15-43,2 3 16,3 0 8,2 0-17,3 1 2,2 12-14,0 3 1,4 8-4,-2 14-2,5 10-4,3 9 0,6 6 2,7 2 4,1-2-4,1-3 0,17-9-1,6-9-2,6-7 3,6-6-2,5-5 1,4-6-1,7-5 2,-2-6 0,0-6 0,-2-1 1,-6-1-1,-2-16 0,-1-4 2,-3-5-2,-2-4 0,-6-3 0,-8-2 7,-5-2 3,-12-4 14,-3-1 3,0 0-25,-16 2 12,-6 0-2,-1 3-9,-3 0-4,1 4 1,2 3-34,-2 6-38,0 9-53,1 6-97</inkml:trace>
  <inkml:trace contextRef="#ctx0" brushRef="#br0" timeOffset="98339.399">16096 3893 478,'0'0'194,"0"0"-145,0 0-28,0 0-1,0 0 1,0 0-4,1-2-17,-1 16-12,0 21 4,0 11 8,0 14 24,0 5-12,0-2-11,0-3 21,0-1-22,0-3 5,3 0-2,2-2 3,-2-6-6,0-4 0,0-7 4,-1-4-5,-2-4 4,0-6 2,0-5-5,0-5-51,0-7-52,0-6-95</inkml:trace>
  <inkml:trace contextRef="#ctx0" brushRef="#br0" timeOffset="99081.3516">16453 4123 538,'0'0'73,"0"0"-54,0 0-6,0 0-11,0 0 18,40-78-16,-22 70-2,3 3 2,2 1 2,2 4-7,0 0 1,2 0 0,-2 5-1,0 15 1,1 6-1,-5 8-8,-2 6-2,1 2 10,-3 3 1,0 1 0,-4-1 3,1 0-3,2 0 0,3-4 4,1-5 1,1-6-5,-1-7 0,0-5 1,1-5 1,-4-4-2,2-7 0,0-2 0,2 0-24,1-11-104</inkml:trace>
  <inkml:trace contextRef="#ctx0" brushRef="#br0" timeOffset="99712.0721">16980 3956 86,'0'0'441,"0"0"-381,0 0-27,0 0-33,0 0 0,0 0 19,-38 76-10,14-36 18,0 5-2,-4 5-11,-4-1 2,3 0-5,-3 0-10,1 1 19,0 0-20,2-3 0,4-6 13,3-4-5,5-4-14,1-3 6,2-5-13,1-3-15,6-8-34,4-4-11,3-6-52,0-4-181</inkml:trace>
  <inkml:trace contextRef="#ctx0" brushRef="#br0" timeOffset="100326.4954">17278 4655 149,'0'0'312,"0"0"-257,0 0-51,0 0-2,0 0 5,0 0-5,40-41-2,-33 29 1,-4 1 7,-1 1-4,-2 1 10,0 2-9,0 3 17,0 3-20,0 1 25,0 0-14,0 0-13,0 7-13,0 8 1,0 3 12,0 0 9,-2 2-9,2-2 4,0 0-3,0-3 5,0-2-7,0 0 1,0-4-7,5-4-11,2-5-89,3 0-71</inkml:trace>
  <inkml:trace contextRef="#ctx0" brushRef="#br0" timeOffset="100542.1029">17361 4408 798,'0'0'0,"0"0"-15,0 0 15,0 0-7,0 0-20,0 0-77,0-2-41,0-1-127</inkml:trace>
  <inkml:trace contextRef="#ctx0" brushRef="#br0" timeOffset="101383.094">17621 4096 472,'0'0'232,"0"0"-202,0 0-30,0 0-16,0 0 10,0 0-14,25 30 20,-1-16 4,3 1-4,3-1 0,1-1 8,3-1-3,1-1-6,-2-1 1,-2-1 0,-3 0-2,0-2 2,4 0 0,-2-1-4,-1-1-3,-6 2-10,-4-3 4,-5 1 11,-8-3-3,-5 2 2,-1-1-9,0 3 12,0 4 0,-14 4 44,-6 2-27,-7 4-4,-4 2 6,-1 1-15,4 3 0,1-1-4,5 1-48,4 0-11,-1-1-9,6-3 43,5-3-90,5-3-48,3-7-31</inkml:trace>
  <inkml:trace contextRef="#ctx0" brushRef="#br0" timeOffset="102042.349">18507 3762 254,'0'0'131,"0"0"-92,0 0-24,0 0 54,21 79-10,-14-35 1,2 6-32,-1 6-6,4 2-3,0 4-8,-1 1 21,0 0-7,-3 3 4,-2-2 6,-5-2-30,-1-5 5,0-6-10,-13-4 3,-10-4 1,-3-3-3,-7-6 1,-3 1-2,-3-3-41,0-4-37,-4-2-108</inkml:trace>
  <inkml:trace contextRef="#ctx0" brushRef="#br0" timeOffset="105114.105">5776 7169 377,'0'0'147,"0"0"-109,0 0 13,0 0-41,0 0-6,0 0-3,17 0 16,5 0-16,6 0 20,7 0-18,7 0 21,4-2-21,0-6 0,-1-1 0,-8 2-3,-7 2-74,-8 5-105</inkml:trace>
  <inkml:trace contextRef="#ctx0" brushRef="#br0" timeOffset="105368.7312">5863 7408 470,'0'0'100,"0"0"-90,0 0-9,0 0 33,0 0 30,0 0-33,107 7-7,-63-7-1,3-7-22,-3-3 5,-4 2-6,-9 1-50,-5 3-58,-4 2-113</inkml:trace>
  <inkml:trace contextRef="#ctx0" brushRef="#br0" timeOffset="106356.6097">7513 6972 429,'0'0'87,"0"0"-38,0 0 22,0 0-14,0 0 5,0 0-42,-61-48 9,43 44-22,0 2 1,-4 2 0,-2 0-8,-3 0 0,-3 11 1,-4 7-1,1 0 0,-1 3-1,2 3 5,1 3-4,7 3 0,3 7-7,2 6 1,1 5 8,3 6-2,4 2 0,4-3 4,7-8-9,0-8-1,10-5 6,12-6-5,6-8 11,12-3-4,5-9-2,7-6 8,3 0-8,1-6 0,-4-11-5,-5-2-28,-8-1-102,-12 3-73</inkml:trace>
  <inkml:trace contextRef="#ctx0" brushRef="#br0" timeOffset="109346.1173">6218 6639 247,'0'0'272,"0"0"-211,0 0-35,0 0 31,0 0-43,0 0-1,0 0-8,12-4-5,1 4-3,4 0-3,10 0 12,4 0 9,5 0-11,8-3 6,3-1 2,8-3-8,3-3 1,2 4-5,1-1 5,3 2-8,0 1 5,-1-1-2,-8-1 0,-10 1-35,-12 2-31,-14 3-40,-11 0-131</inkml:trace>
  <inkml:trace contextRef="#ctx0" brushRef="#br0" timeOffset="110315.0724">6304 6702 274,'0'0'132,"0"0"-72,0 0 5,0 0-27,0 0 7,0 0-9,-17-3 8,17 3-4,0 0-22,0 0-9,0 0 7,0 0-16,0 0 0,0 0 0,0 0-8,0 0 2,4 0-1,11 7 7,3 4 0,6-1 0,6 2 15,4-3-3,2 0-4,5 0-8,-2 1 0,-4 0 0,-1 3 9,-3 1-9,-1 3 0,-3-3 0,-2 1 0,-4-1-2,-9 0 2,-3-4 0,-3-2-2,-6 2 2,0-4 0,0 8-2,-4 1 1,-11 2 1,-6 2 0,3-1 1,-3-1 1,0 2-1,-1 6-1,-4 4 0,-1 3-1,1 3-3,3-2-4,1-5 8,4 2 8,0-1-8,0 0 2,-1-1-8,2 1 15,-2-3-10,1-1 1,2-1-3,-2-1 3,0-2 0,-3 0 0,6-1 2,2-1-1,-1-1-1,4-3 0,2-3 0,4-3 0,2-3 0,2-3 0,-1 1-5,1 0 12,0-1-12,0-2 5,0 2-6,0-1-2,0 1 4,0 1 4,4-1 9,5 0-5,6-1 4,3 0 7,6-1-14,9-1 5,7 0-4,12 0 0,8-11 11,13-4-13,5 2 4,-2 0-4,-3 8-19,-17 3 4,-17 2-15,-18 0 3,-7 0 2,-14 2-76,0 2-171</inkml:trace>
  <inkml:trace contextRef="#ctx0" brushRef="#br0" timeOffset="111109.4716">6475 8097 231,'0'0'109,"0"0"-79,0 0 20,0 0-2,0 0 2,0 0-12,40-53 1,-34 43-10,0-1-26,-2 1 13,2-1-15,-1 2 8,-1 1-3,2 4-6,-4 1 0,-1-1-1,1 2 7,-2 1-6,0 1 16,0 0 36,0 0 9,0 0-43,0 10-16,-8 11-2,1 2-1,4 2 0,3 2 1,0-3-7,0 1 0,7-4 13,5-6-6,-1-2 0,2-2-2,-1-5 1,9-5-34,0-1-37,10-7-3,-1-16-167</inkml:trace>
  <inkml:trace contextRef="#ctx0" brushRef="#br0" timeOffset="111384.4595">6572 7814 777,'0'0'44,"0"0"-41,0 0 4,0 0-14,0 0 4,0 0-21,-3 0-36,3 0-63,0 0-76</inkml:trace>
  <inkml:trace contextRef="#ctx0" brushRef="#br0" timeOffset="178725.1633">7795 7617 19,'0'0'68,"0"0"-18,0 0-5,0 0-13,0 0-2,0 0 1,0 0 17,0 0-26,42-11 3,-33 2 1,-3 0-26,1-2 5,1 0-2,3-3 10,-3 0 19,1 3-26,0 0-3,-2 4 9,-4 2-9,0 0 16,-1 2 1,-2 3-18,0-1 15,0 1-16,0 0 7,1 0-1,-1 0-1,0 0-6,0 0 0,0 0 5,2 11-3,-1 5-2,1 0 2,1 1 4,1 1 1,-4-3-7,5-1 0,-1-3 7,-1-3-2,2 0-5,1-3 0,-2 2 3,3-1 1,1-3-8,-2-2-6,7-1-57,-1 0-62,-3 0-118</inkml:trace>
  <inkml:trace contextRef="#ctx0" brushRef="#br0" timeOffset="179048.1661">7910 7260 485,'0'0'76,"0"0"-72,0 0 19,0 0-17,0 0 2,0 0-8,-13 3 5,13-3-10,0 1-8,0 4-81,0 0-82,-2-1-21</inkml:trace>
  <inkml:trace contextRef="#ctx0" brushRef="#br0" timeOffset="189601.1685">8739 6566 257,'0'0'118,"0"0"-69,0 0 5,0 0 4,0 0-22,0 0-23,0 0 15,0 0-24,0 0 1,-3 0-5,-4 11 3,-2 8-3,0 7 0,3 7 3,-1 9 3,4 16-2,1 6 1,2 10 3,0 1 5,0-6-14,3-4 1,10-5-1,1-4-1,7-7 4,1-5 0,8-8-2,3-6 7,3-4-9,1-3 2,-1-9-18,-2-4-12,-5-7-97,-3-3-197</inkml:trace>
  <inkml:trace contextRef="#ctx0" brushRef="#br0" timeOffset="190312.1503">9496 6596 331,'0'0'51,"0"0"-44,0 0 21,0 0 29,-2 106-19,-2-60 10,-2 8-38,-3 5 16,0-3-19,0-1-3,-3-6 16,2-4-18,-2-4 3,-6-4-1,4-4 1,2-4 7,-4-4-12,5 1 2,-3-2-13,-1-3 11,1-7-14,8-6-23,3-8-55,3 0-36,0 0-98</inkml:trace>
  <inkml:trace contextRef="#ctx0" brushRef="#br0" timeOffset="190756.1243">9485 6587 145,'0'0'281,"0"0"-277,0 0 5,0 0-9,0 0 0,0 0 13,55 26 44,-33 10 6,0 8 3,0 2-54,-1 4 11,-1 2-17,0-3 0,4-6 2,3-4-5,-3-5-3,3-5 12,-5-1-10,-1-4 17,-6-3-19,-4-3 7,-3-3-5,-2-3-2,-3-3 0,-1-3-9,-2-5-84,0-1-28,0 0-34</inkml:trace>
  <inkml:trace contextRef="#ctx0" brushRef="#br0" timeOffset="191017.1046">9487 7049 376,'0'0'21,"0"0"17,0 0 18,83-18-31,-48 11-2,2-1-22,2 4 3,4-4-4,-6 2 0,-2 1-2,-10-2-94,-4 4-146</inkml:trace>
  <inkml:trace contextRef="#ctx0" brushRef="#br0" timeOffset="192677.0607">9821 7013 301,'0'0'68,"0"0"-45,0 0 0,0 0 20,0 0-23,0 0 8,0 0 7,0-3-28,0 3 10,0 0-3,0 0-3,0 0 17,0 0-28,0 0 5,0 0-5,0 0-2,0 6-1,0 5 3,0 4 0,0 3 4,6 1-4,0 3 0,3-3 1,-2 2 1,-1-3-3,2-1 1,-2-1 0,3 1 1,-3-2 1,-2 0-2,-1-5 0,0 0 4,-3-3-4,0-1 0,0-1-11,0-1 11,0 0-32,0-1-9,0 1-14,0-4-94,0 0-168</inkml:trace>
  <inkml:trace contextRef="#ctx0" brushRef="#br0" timeOffset="194373.0989">10637 6683 256,'0'0'115,"0"0"-85,0 0 34,0 0-8,0 0-24,0 0 14,0 0-36,0 0-6,0 14-1,-6 7 22,-6 6 12,-7 5-30,-3 3 10,-3 4 7,-3 3-17,-2-4-6,5-4-1,3-4 3,2-4-9,2-3 6,3-6-38,2 0 3,1-4-36,0-2-34,3-4-100</inkml:trace>
  <inkml:trace contextRef="#ctx0" brushRef="#br0" timeOffset="194745.0765">10345 6774 398,'0'0'60,"0"0"-60,0 0 5,0 0-5,0 0 48,0 0-15,70 111 23,-49-76-56,1-5 14,-4-3-14,3-3 10,-3-3-10,-5-4 0,4-1 0,-4-5-2,-2-2-45,0 0-21,-3-7-42,-1-2-87</inkml:trace>
  <inkml:trace contextRef="#ctx0" brushRef="#br0" timeOffset="195361.0363">10442 6586 212,'0'0'42,"0"0"6,0 0 19,-97 19-23,73-5-2,2 1-10,-1 1-7,1 2 23,1 3-25,4 5-6,3 9-6,3 5-1,3 11-11,7 4 1,1 2 0,0-3 0,6-4 0,11-5 0,0-6 0,6-4-2,1-7 1,4-4-7,5-4 1,5-5 7,0-3 5,5-7-4,3-5 28,1 0-16,3-8 9,-3-12-10,-4-7-12,-3-4 19,-4-4-19,-3-5 0,0-3 0,-8-3-8,-7-4-6,-8 2 0,-8-4-19,-2 5 10,-3 3-21,-18 5 24,-3 6 13,-6 5-44,-3 6-46,0 2-26</inkml:trace>
  <inkml:trace contextRef="#ctx0" brushRef="#br0" timeOffset="195809.0078">11289 6552 426,'0'0'206,"0"0"-158,0 0-1,0 0 2,0 0-46,0 0-3,0 46-11,0-5 11,0 6 23,0 0-19,0 1 5,0 1-1,0-3-3,1 1-5,4-5 0,-2-3 0,3-8 2,-3-3-1,-1-4-1,1-4 7,-3-5-7,1-5-25,1-4-37,2-6-63,-1 0-115</inkml:trace>
  <inkml:trace contextRef="#ctx0" brushRef="#br0" timeOffset="196402.9698">11252 6565 387,'0'0'49,"0"0"-4,0 0 28,0 0-34,0-89 2,7 80 2,5-1-19,7 3-6,6 3-4,6 4-9,0 0 2,1 3 0,-4 15-7,-1 6 5,-5 1-5,-7 6 16,-6-1-11,-9 1-4,0 0-1,-15-6 0,-9-1 1,2-3-4,-2-5 5,6-3-2,8-6 4,2-4 5,6-3-9,2 0 0,0 0-4,0 0-6,8 0 7,11 0 3,4 0-3,1 0-6,1 2 7,5 13 1,-2 4 2,2 5-5,-3 6 7,-6-2-3,1-1 13,-6-2-9,-5-4 11,-5-3-7,-6 0-8,0-2 19,-6-1-16,-18 1 2,-3-1 12,-5-1-9,-3-4-16,1 1 1,-2-8-25,6-3 5,-1 0-43,4 0-41,5 0-52,4-8-63</inkml:trace>
  <inkml:trace contextRef="#ctx0" brushRef="#br0" timeOffset="196888.9405">11870 6334 542,'0'0'138,"0"0"-84,0 0-54,0 0-3,0 0-5,0 0 8,65 98 14,-39-56-1,0 2-7,3 3 11,-4-2-13,0 0 2,-5-1 32,1-4-32,-5 1 5,-4 4-2,-4-1-5,-7 1 13,-1-3-13,-4-3-1,-22 1 10,-5-2-10,-8-3-6,-1-2-4,-5-5-35,-3-3-16,-1-6-149</inkml:trace>
  <inkml:trace contextRef="#ctx0" brushRef="#br0" timeOffset="201048.0174">12930 6126 479,'0'0'72,"0"0"-58,0 0 64,0 0-20,0 0-19,0 0-2,0 0-35,0-1-2,-3 10 0,-4 17 10,-5 11-12,1 13 2,1 14 0,6 7 5,1 8 1,3 2-6,0-1 0,0-5 6,7-6-4,11-5-2,4-4 0,3-6 2,3-7-2,-2-8 0,4-6-3,-1-6-16,-3-6-48,1-7-45,-3-12-124</inkml:trace>
  <inkml:trace contextRef="#ctx0" brushRef="#br0" timeOffset="201698.9768">13678 6182 527,'0'0'65,"0"0"-60,0 0-5,0 113 32,0-63-31,4 2 25,1 3-23,0-4-3,-2 0 14,0-1-10,-1-4-4,-2-2 1,0-5 5,0-4-10,0-4 4,3-4-1,0-4-12,2-8-59,1-9-60,2-6-166</inkml:trace>
  <inkml:trace contextRef="#ctx0" brushRef="#br0" timeOffset="202332.9364">14207 6357 525,'0'0'10,"0"0"-7,0 0 39,0 0-22,0 0 0,-92-3-3,74 28-13,3 9-4,1 6 0,4 5 8,6 2-12,2-2 4,2-6 0,0-1 4,6-5-4,6-3 0,9-3 0,3-6 6,7-7-6,11-8 0,3-6 12,5 0 11,5-17-13,-2-7-8,-2-6-2,-8-6 5,-5-3-4,-8-2 5,-7-1-6,-5-1 7,-11 2-2,-5 0-2,-2 1 5,-11 4-5,-17 1-6,-8 4-2,-7 5-20,3 5 24,-2 5-47,0 8-6,3 6-105,3 2-126</inkml:trace>
  <inkml:trace contextRef="#ctx0" brushRef="#br0" timeOffset="202777.9078">14230 6087 621,'0'0'49,"0"0"-13,0 0 16,0 0-32,0 0-10,0 0-10,-5-1-7,11 26-6,9 16 12,-1 15 2,-1 7 7,-3 0-6,-5 2 0,-4-2-3,-1-2 7,0-6-6,0-7 0,2-6 15,2-3-19,-2-4 4,-1 1 0,-1-4-2,0-1-6,0-2-56,0-8-22,0-6-41,2-7-89</inkml:trace>
  <inkml:trace contextRef="#ctx0" brushRef="#br0" timeOffset="203340.8722">14704 6885 558,'0'0'98,"0"0"-98,0 0-12,0 0 7,0 0 9,0 0-4,78-23 0,-61 12 0,-1-3 0,0 0 0,-4-1 0,-2 2 5,-2 1 0,-5 2-5,-2 2 0,-1 5 2,0 1-7,0 2 5,0 0-6,0 3 5,0 15-14,-3 6 14,-2 5 1,1-1 0,4-2 5,0 0-3,0-4 3,0-2-5,0-2 2,9-4-4,3-7 2,2-4-98,4-3-151</inkml:trace>
  <inkml:trace contextRef="#ctx0" brushRef="#br0" timeOffset="203566.8614">14871 6619 796,'0'0'33,"0"0"-28,0 0-5,0 0-34,0 0 11,0 0-62,-4-18-41,5 16-44,8 1-139</inkml:trace>
  <inkml:trace contextRef="#ctx0" brushRef="#br0" timeOffset="204163.8205">15046 6300 580,'0'0'30,"0"0"-27,0 0 15,0 0 23,0 0-38,0 0-1,10-6-2,15 13-7,8 4 7,5 1 0,4-2 3,4 1-7,-1-2 4,1 0 0,-3-1 8,-4-3-4,-5 0-4,-7 0 0,-8-2-1,-8-2-8,-4 2 9,-4-2 0,-3 7 0,0 3-16,0 4 12,0 6 4,-7 6 9,-13 4 4,-2 3-4,-5 2-1,-1-2 20,0-1-27,3-2 10,0-3-9,1-3-1,4 2-2,3-2-73,1-6-24,2-3-126</inkml:trace>
  <inkml:trace contextRef="#ctx0" brushRef="#br0" timeOffset="204921.7645">16611 6195 465,'0'0'136,"0"0"-116,0 0-11,0 0-9,0 0 5,-33 82-3,16-46-1,-3 2 3,-4-2 17,1-1-18,-2-4 1,0 0 4,2-8-8,5-2-8,2-1-38,1-5-29,-1-1-65,2-2-155</inkml:trace>
  <inkml:trace contextRef="#ctx0" brushRef="#br0" timeOffset="205250.9033">16405 6260 258,'0'0'148,"0"0"-124,0 0-19,0 0 10,0 0 54,28 103-30,-17-72-18,-1 0-4,5-3-12,3-2 3,4-3-8,2-6 4,1 0-1,-2-1-3,-2 0-29,-2-4-38,-2-3 29,-4-7-76</inkml:trace>
  <inkml:trace contextRef="#ctx0" brushRef="#br0" timeOffset="205887.8639">16474 6036 384,'0'0'42,"0"0"15,-87-23-14,60 23-13,4 0 13,0 0-33,1 20 16,-1 9-22,1 9-2,-1 9 8,4 8-8,2 3-2,3 1 2,5-3 7,3-5-6,4-1-3,2-7 0,0-3-5,0-4 5,15-6-7,6-5-3,4 0 10,7-6 12,7-3-12,6-2 0,2-8 0,5-3 8,1-3-8,0 0 0,-2-5 2,-2-8-3,0-5 1,-2-3 0,0-3-2,-5-3-9,-9 0 8,-6-2 1,-11-1 2,-5-4 3,-7-3-1,-2-3 5,-2-1 14,0 0-18,-17 1 36,-4-1-12,-4 0-8,-3 4-9,0 2-10,-5 7-10,1 5-10,3 11-43,-4 9 15,1 3-9,-1 0-121</inkml:trace>
  <inkml:trace contextRef="#ctx0" brushRef="#br0" timeOffset="206858.8033">17445 5848 562,'0'0'100,"0"0"-35,0 0-43,0 0-22,0 0-20,0 0 20,12 118 16,-8-60 24,1 4-36,1-1 10,2-5-14,0-3 3,0-3 0,-1-2 4,2-2-6,-5 0-1,1-5 0,-4-4-1,2-2-27,2-7-28,0-5 12,5-10-23,2-7-75,4-6-277</inkml:trace>
  <inkml:trace contextRef="#ctx0" brushRef="#br0" timeOffset="207488.7626">17748 6044 433,'0'0'40,"0"0"-39,0 0 23,61-77 0,-43 63-4,-3 7-1,-2 3 5,1 2-6,2 2-8,1 0-6,5 9-6,0 13 2,3 12 0,1 8-1,-2 4 4,3 4 1,1-2 4,-1-1-5,1-4-3,-1-2 0,-3-8 4,3-1 1,0-6-4,1-5 5,2-3 6,1-8-5,-3-2-9,2-7 7,0-1-5,4 0 14,1-5-14,-1-11-3,-1-3-53,-6-1-113</inkml:trace>
  <inkml:trace contextRef="#ctx0" brushRef="#br0" timeOffset="207997.7346">18327 5854 474,'0'0'78,"0"0"-62,0 0-16,0 0 0,0 0 7,0 0-5,-57 115 15,37-67-3,0 3 2,-1 2 2,-3 3-18,-3 4 4,-5 0 9,-3-2-13,-1 0 26,3-7-26,3-5 3,5-2-13,5-8 3,3-4-37,6-8-7,4-8-46,5-8-75</inkml:trace>
  <inkml:trace contextRef="#ctx0" brushRef="#br0" timeOffset="208612.6942">18825 6563 187,'0'0'105,"0"0"-96,0 0 18,0 0-3,0 0-21,0 0 12,93-57 12,-82 45-18,-5 2 8,-3 0-16,-3 6 38,0 1 22,0 2-26,0 1 45,0 0-55,0 0-22,0 18-6,-7 4 1,0 3 2,4-2 0,1 0 1,2-4-4,0-2 3,2-2 0,8-4-1,2-4-58,4-3-33,-1-4-18,4 0-25</inkml:trace>
  <inkml:trace contextRef="#ctx0" brushRef="#br0" timeOffset="208836.6764">18921 6250 600,'0'0'0,"0"0"-19,0 0-27,0 0-26,0 0-68</inkml:trace>
  <inkml:trace contextRef="#ctx0" brushRef="#br0" timeOffset="209937.9793">19135 5914 388,'0'0'152,"0"0"-146,0 0-3,0 0-3,0 0-11,0 0 11,43 29 10,-21-9 5,4-1 24,9 2-32,6 0 9,4 0-9,6 0 3,-5-3-7,0 1-3,-5-4 1,-4-2 1,-6-2 3,-5-2-5,-6-2 0,-6-1 0,-4-2-3,-7 1 3,-1 1-4,-2 2-1,0 4 5,-2 5 16,-16 4 31,-4 1-35,-2 3 9,-3 3-21,-3 3 4,1 2-5,-1 1 1,1-5-36,6 0 14,6-3-33,4-7-58,7-8-181</inkml:trace>
  <inkml:trace contextRef="#ctx0" brushRef="#br0" timeOffset="210574.5313">20051 5703 461,'0'0'33,"0"0"-27,0 0-12,0 0 6,0 0 0,0 0 4,81 91 10,-63-52 48,1 6-18,-2 4-32,-1 5 15,-1 3-13,-2 2-4,-4-1 23,-3 1-8,-4-3 4,-2-1-9,0 1-16,0-3 13,-5 1-17,-11-3 3,-7-4 5,-3-2-8,-7-1 5,-2-5-5,-2 0-13,-6-2-12,0-2-65,-9-1-58,-7-2-183</inkml:trace>
  <inkml:trace contextRef="#ctx0" brushRef="#br0" timeOffset="212156.4303">6122 9195 452,'0'0'177,"0"0"-137,0 0-7,0 0 1,0 0-22,0 0 1,30-15-9,-6 8 0,9-2-2,3-2-2,1 1 1,-1 0 0,-2-1-1,-4 1-2,-6 3-62,-3 6-77,-11 1-120</inkml:trace>
  <inkml:trace contextRef="#ctx0" brushRef="#br0" timeOffset="212390.4151">6182 9378 407,'0'0'156,"0"0"-144,0 0-8,0 0-2,0 0-2,0 0 16,112-15-10,-75 4 0,-1 1-6,-3-1-41,-2 2-92,-4 6-217</inkml:trace>
  <inkml:trace contextRef="#ctx0" brushRef="#br0" timeOffset="213166.3696">7135 8866 473,'0'0'54,"0"0"23,0 0-35,0 0-31,0 0-11,0 0-4,71-14 4,-26 14 2,10-1 3,4 1 24,4-3-23,3 0 2,5-1-4,5-4-3,5 0-2,5-1 1,-5-1 0,-7 1 2,-15 3-2,-13 0-22,-10 4-31,-17 2-34,-8 0-43,-8 0-67</inkml:trace>
  <inkml:trace contextRef="#ctx0" brushRef="#br0" timeOffset="214110.9596">7192 8919 376,'0'0'93,"0"0"-64,0 0 26,0 0-1,0 0-33,0 0 6,0-5-24,0 5 1,8 0-8,2 0 3,5 12 1,5 3 14,5 3-12,6 2 17,5-1-14,4 0 0,5-3 0,4-2-5,1-2 4,0 0 2,0-2-1,-4 1-5,-6-4 0,-10-1 1,-8 1-8,-7 0 7,-5-1 0,-5 0-1,-5 1-10,0 0-1,0 1 0,0 3 9,-9 2 3,-13 3 1,-5 2 0,-6 3 8,-1 6-9,-4 2 4,0 4-4,0 0 0,1 0-4,6-3-4,-1-3 1,4 0 5,1-4 4,2-1-1,2-2-1,-1 0-2,2-2 0,3 0 1,1-3-2,0-2 1,6-2 4,3-4-2,2-1 0,5 0-2,1-1 0,1 2-3,0 0-10,0 0 10,0 2 4,4-2 1,8 1 1,-3 0 3,7-1-7,1 0 3,5 0 0,5-3 3,7-3-3,8-1 2,9 0 3,5-1 0,7-11-7,1 0 2,-1-3 0,3 0 0,-5-2 0,-6 1 0,-7 4-2,-8-1-2,-9 8 0,-8-1 1,-8 3-50,-5 1-84,-7 0-129</inkml:trace>
  <inkml:trace contextRef="#ctx0" brushRef="#br0" timeOffset="214986.3823">7562 10141 383,'0'0'190,"0"0"-188,0 0 13,0 0-12,0 0-3,0 0 14,30 0-5,-21-3 17,6-6-12,1 0-8,1-3 7,-1 1-10,-4 2-1,-2-3-2,-4 3-2,-4 2 2,1 1-4,-3-1 4,0 4 5,0 2 2,0 1 3,0 0 42,0 0-52,0 6-19,0 9 16,-5 4 3,4 1 1,-1 0-1,2-1 0,0-1 6,0-1-1,0-3-5,8-1 0,3-2-21,2-4-15,-3 1-27,1-8-76,2 0-96</inkml:trace>
  <inkml:trace contextRef="#ctx0" brushRef="#br0" timeOffset="215250.1942">7706 9930 545,'0'0'133,"0"0"-130,0 0 1,0 0-4,0 0-27,0 0-2,-11-3-27,11 11-19,0-1 22,0-2-186</inkml:trace>
  <inkml:trace contextRef="#ctx0" brushRef="#br0" timeOffset="216477.1918">8847 9091 315,'0'0'35,"0"0"-20,0 0 16,0 0 19,0 0 6,0 0-13,-88-35 11,74 35-19,1 0-7,-5 0-16,-3 3-8,5 10 0,-4 6-4,5 0 0,4 5 0,0 1 6,5 7-6,1 0 1,5 4 3,0 0-8,0-2 4,0-3 0,11-6 0,6-4-4,5-5 4,5-4-3,4-5-5,0-7 8,2 0-16,0 0-38,-5-14-51,-1-1-145</inkml:trace>
  <inkml:trace contextRef="#ctx0" brushRef="#br0" timeOffset="217257.1931">9133 9487 458,'0'0'139,"0"0"-123,0 0 43,0 0-24,0 0-33,0 0 23,8-4-14,-4 0-8,1-6 5,1 2-3,2-3-5,-2-1 0,2 0 8,-2-2-16,0 1 8,1-4-8,-2 2 5,-1 5-5,-1 2 8,-3 8 0,0 0 0,0 0-3,0 0-4,0 0-22,0 3 11,0 11 10,0 2 8,0 1 0,3 1 1,5 2-1,1-1 0,0-1 0,0-5-5,2 0 5,-3-6-20,4 1-18,3-4-68,-3-4-95</inkml:trace>
  <inkml:trace contextRef="#ctx0" brushRef="#br0" timeOffset="217551.1927">9217 9163 558,'0'0'138,"0"0"-116,0 0-19,0 0 1,0 0-8,0 0-2,-2 0-15,2 0-34,0 0-129,0 3-160</inkml:trace>
  <inkml:trace contextRef="#ctx0" brushRef="#br0" timeOffset="273237.2285">10205 8684 180,'0'0'61,"0"0"-35,0 0 21,0 0 1,0 0-8,0 0 11,0 0-24,0 0 12,-51 74-14,42-58-8,3 10 19,-2 5-11,-1 8 4,2 7 1,1 3-30,0 5 8,0 1-3,3-4 5,3-4 19,0-5-23,3-3-3,9-2 4,3 0-7,0-6 5,3-2-5,0-2 0,1-4 1,6-1 2,1-1 0,-4-1 0,4-2-2,-4-1-2,0-1-44,-1-6-71,-3 0-84</inkml:trace>
  <inkml:trace contextRef="#ctx0" brushRef="#br0" timeOffset="274255.244">11079 8573 145,'0'0'233,"0"0"-191,0 0-40,0 0 16,0 0-3,0 0 41,0 51 2,0-17-27,0 7 12,-2 6 2,-5 2-37,1 2 11,-3 1-13,0-4 3,-1 0-5,-1-4-1,3-2-3,-3-2 9,2-2-5,-2-1-4,-2-2 0,2-3-3,1-5-3,0-5-20,2-5-36,2-8-1,3-4-45,1-5-79</inkml:trace>
  <inkml:trace contextRef="#ctx0" brushRef="#br0" timeOffset="274699.3026">11135 8571 330,'0'0'66,"0"0"-60,0 0-4,0 0 40,0 0 39,0 0-25,83 110-15,-64-66 4,-4 1-32,4 0 12,-4-1-13,0-5-10,-4-3 3,0-3-4,-2-3-1,-1-3 9,-2-1-7,3-7-2,-3-1 0,0-3 1,-3-1-1,0-2 0,-3-5-47,0-1-16,0-2-80,-3-4-120</inkml:trace>
  <inkml:trace contextRef="#ctx0" brushRef="#br0" timeOffset="274951.1656">11025 8972 394,'0'0'48,"0"0"-36,0 0 0,91-25 46,-55 19-30,1 1 2,-1-2-22,0 3-5,-5-1-2,-3 2-1,-7-1-74,-4 2-171</inkml:trace>
  <inkml:trace contextRef="#ctx0" brushRef="#br0" timeOffset="275973.2624">11776 8492 264,'0'0'227,"0"0"-176,0 0 6,0 0-24,0 0 10,0 0-10,1-13-27,-1 13 24,0 0-26,0 6 3,0 15-7,4 17 2,5 13 9,2 8-3,-5 5-7,1-1 20,-4-3-21,-1-3 0,-1-3 2,1-2 4,-1-2-6,1-5 0,-1-1 0,1 0 5,-1-1-5,1 1 3,-1-4-3,1-2 0,1-6-19,0-7-23,2-8-19,1-8-42,1-9-121</inkml:trace>
  <inkml:trace contextRef="#ctx0" brushRef="#br0" timeOffset="276642.2459">12435 8670 437,'0'0'12,"0"0"2,0 0 11,0 0 0,0 0-3,-82-4-21,61 26 14,1 8-6,1 8 13,3 8 6,-1 0-20,7 2 6,1-4-14,8-4 0,1-6 7,0-8-3,14-3-4,9-3 0,2-4-1,8-1 1,4-2 2,2-9 3,3-4 31,2 0-19,-2-3 12,-4-13-18,-3-3-11,-9-3 4,1-9-3,-3 0 2,-2-5 7,-4-3-10,1 0 0,-10-2 0,-3 0-6,-6 4 2,0 2 4,-4 2 0,-14 3-6,-8 4 1,-5 2-26,-2 6 3,-6 6-41,-2 6-22,2 6-69,3 0-151</inkml:trace>
  <inkml:trace contextRef="#ctx0" brushRef="#br0" timeOffset="277127.2406">12538 8412 423,'0'0'65,"0"0"-14,0 0 11,0 0 14,0 0-11,0 0-52,0-14-13,0 24-10,0 21 5,0 12 5,0 14 16,0 5 3,0 2-6,0-3-10,0-4 3,0 1-6,0-3 0,0-1 4,0 0-2,0-4-2,0-5 6,0-1-3,0-3-6,-3-2 3,-3-2-3,1-2 0,-2-5-27,3-6-17,2-7-38,2-8-76,0-8-227</inkml:trace>
  <inkml:trace contextRef="#ctx0" brushRef="#br0" timeOffset="277943.2404">12875 9198 416,'0'0'150,"0"0"-148,0 0 6,0 0-2,0 0-5,0 0 4,0 0 9,42-7-2,-30-2 13,1-3-11,0-2-7,0 3-2,-4 0-5,-4 0 9,1 1-8,-4 2 6,-1 4-5,1 1-2,-2 1 1,0 2 39,0 0-29,0 0 7,0 0-18,0 13-17,0 5 12,-2 3 5,2 0 0,0-3 6,0 0-6,0-3 0,0 0-4,0-2-35,2-1-21,2-4-60,1-5-183</inkml:trace>
  <inkml:trace contextRef="#ctx0" brushRef="#br0" timeOffset="278156.2249">13014 8909 470,'0'0'23,"0"0"-23,0 0-15,0 0-5,0 0-82,0 0-99</inkml:trace>
  <inkml:trace contextRef="#ctx0" brushRef="#br0" timeOffset="278815.2452">13245 8678 505,'0'0'76,"0"0"-76,0 0 5,0 0-14,0 0 7,0 0 2,27 26 14,-3-12-13,4 1 6,5 2-5,3 0 12,3-3-3,4-1-11,-3-1 0,2-2 7,-3 1-4,-1-2-3,0-2 0,-5 1 0,-2-2 2,-4-1-1,-9-1-1,-7-1 0,-4-2 0,-4 1 0,-3-2 0,0 2-12,0 1 12,0 4 3,-16 5 31,-7 6-1,-7 5-33,-3 1 6,0 3-6,2-1 6,2 0-20,1 2 3,0 3-33,0-2 37,2-2-4,5-2-13,3-2-18,5-3-71,3-5-72</inkml:trace>
  <inkml:trace contextRef="#ctx0" brushRef="#br0" timeOffset="279897.8625">15016 8668 569,'0'0'81,"0"0"-47,0 0-16,0 0 9,0 0-22,0 0 0,-4 28-5,-11 2 10,-6 5 4,-2-1 4,-4 2-11,-3-1-4,-1-2-2,0-1-1,-1-5-17,4-3-29,1-2-32,7-4-19,3-4-102</inkml:trace>
  <inkml:trace contextRef="#ctx0" brushRef="#br0" timeOffset="280226.8872">14722 8736 414,'0'0'95,"0"0"-95,0 0 11,0 0 11,0 0 26,63 80-14,-44-51 4,1 0-34,2-2 1,0-1 2,2-1-7,-1-1 3,-1-3-3,-1-1-7,-3-2-14,-2-5-60,-1-4-32,-3-5 54</inkml:trace>
  <inkml:trace contextRef="#ctx0" brushRef="#br0" timeOffset="280901.2442">14971 8502 476,'0'0'51,"0"0"-32,0 0 35,-106-24-25,72 24-15,-2 0 13,-1 3-20,-2 12-6,3 3 6,0 9-2,3 5 17,7 5-16,2 7-5,0 3 4,3 2-5,3-1 0,2 3-1,8-2 1,4-1-5,4-3 5,0-1 0,3-5-1,13-4 0,7-4-3,7-5 3,2-2-4,13-5-2,6-3 7,13-12 0,6-4 4,5 0-4,1-15 0,-6-5-2,-4-5 7,-10-1-5,-5-3 0,-9-1 0,-6-3-3,-10 0 7,-8 0-4,-7 0 1,-5-2 3,-5-1-1,-1 1-3,0-4 2,-10 0 0,-11-1-2,-4-1 19,-5 5-19,-3 2 8,-4 9-6,-1 3-2,-1 6-21,2 11-50,3 5-49,3 0-96</inkml:trace>
  <inkml:trace contextRef="#ctx0" brushRef="#br0" timeOffset="283466.2391">16244 8472 511,'0'0'103,"0"0"-75,0 0-28,0 0 0,0 0-6,0 0 12,3 57-5,-2-27 42,2 6-29,0 3 11,-1 2-6,1-1-11,0 1 3,0-3-10,0-1-1,-2-1 0,1-1 12,-1-1-20,-1-2 8,2-3 0,-2-4-6,0-4-10,0-7-41,0-5-42,0-7-115</inkml:trace>
  <inkml:trace contextRef="#ctx0" brushRef="#br0" timeOffset="284053.0577">16199 8518 351,'0'0'52,"0"0"8,0 0-14,12-81 0,1 63 9,4 1-28,5 5 9,4 0-20,5 5-11,0 2 23,1 5-12,-4 0-14,-3 6 0,-2 17-2,-4 5 0,-4 6-2,-9 3-21,-6 2 23,0-1 0,-21-2-1,-4-5 1,0-3-15,2-8 15,2-5 0,7-7 1,4-2-3,7-3 2,3-3 0,0 0-3,0 0-5,18 0-12,7 0 16,8 0 2,-2 0-2,-1 7 4,-4 6 0,-1 7-8,-4 1 8,0 2 0,-6-1-2,-8 0 2,-5 1-20,-2-2 13,-6 2 7,-18-2 9,-10 0-9,-5-4 0,-9-1-1,2-4-19,0-5-39,4-2-66,3-5-81</inkml:trace>
  <inkml:trace contextRef="#ctx0" brushRef="#br0" timeOffset="285648.2623">16859 8189 174,'0'0'415,"0"0"-376,0 0-28,0 0-11,0 0-5,0 0 0,13 25 10,-3 10 14,4 12 21,-2 10-26,0 9 9,-1 7-13,0 0-2,0 2 1,-1-1-4,-3-3-5,-2-4 11,-4-5-5,-1-6-5,0-7-1,0-5 0,0-6-2,-1-9 2,-1-6-14,2-6-8,0-7-46,0-6-34,0-4-161</inkml:trace>
  <inkml:trace contextRef="#ctx0" brushRef="#br0" timeOffset="286322.2611">17321 8496 264,'0'0'136,"0"0"-110,0 0 24,0 0-6,34-95 10,-22 75-34,2 4 17,-1 4 3,1 0-36,0 1 24,0 5-14,4 2-9,1 4 5,4 0-10,3 10 0,1 14 0,-2 11-6,0 9 6,-5 6 0,3 2 6,-1-2-4,-1-4 2,3-2-1,1-5 0,2-3 1,3-4-4,0-5 0,1-6 2,0-5 5,-2-5-7,-4-5 0,-1-6-36,-5 0-81,-2 0-123</inkml:trace>
  <inkml:trace contextRef="#ctx0" brushRef="#br0" timeOffset="286908.6894">17927 8210 446,'0'0'69,"0"0"-39,0 0 13,0 0-16,0 0-19,0 0-1,-33 97-5,11-42 19,-4 6 5,-1 3-25,-3-1 5,0 0-6,-2-4 0,0-6 4,2-7-4,8-8 5,6-5-5,5-3-3,4-6-16,4-6-45,3-6-34,0-7-134</inkml:trace>
  <inkml:trace contextRef="#ctx0" brushRef="#br0" timeOffset="287599.219">18321 8920 478,'0'0'9,"0"0"0,0 0-9,0 0 0,0 0 0,0 0 19,71-18-13,-51 6 1,-4-1 21,0-4-23,-5 2 4,-5 0-7,-2 1-2,-4 4 8,0 2-8,0 2 0,0 3-1,0 3 5,0 0-12,0 9-5,-1 13 13,-8 1 5,3 3-4,3 0 6,1-5-3,2-3 2,0-2-9,0-2 3,8-3-35,4-4-34,-2-4-101</inkml:trace>
  <inkml:trace contextRef="#ctx0" brushRef="#br0" timeOffset="287822.1977">18518 8610 551,'0'0'0,"0"0"-45,0 0-42,0 0-14,0 0-54</inkml:trace>
  <inkml:trace contextRef="#ctx0" brushRef="#br0" timeOffset="289027.8783">18744 8286 75,'0'0'508,"0"0"-494,0 0-14,0 0-16,0 0 16,0 0-2,54 19 5,-32-12-3,1 1 0,-1-1 0,1 1 4,5 1-1,0 0-2,5 3 1,5 0-2,0 3 0,4 1 0,-2-1 0,-1 2-3,-3-3 8,-3-1-5,-8-1 0,-7-1 3,-5-4-11,-7-1 8,-3-1-7,-3 0 6,0-3-26,0 4 27,-7 2 33,-11 4-10,-3 3 2,-5 3-7,0 4-12,-3 1 4,1 3-9,-2 2 2,-4 0 1,-1 0-4,3-1-10,3-2-32,3-2-18,2-2-23,3-1-132</inkml:trace>
  <inkml:trace contextRef="#ctx0" brushRef="#br0" timeOffset="294331.2323">19628 8037 516,'0'0'10,"0"0"34,0 0-25,0 0 12,0 0 8,0 0-24,0 0 17,-2-17-8,2 17-23,0 0 5,0 0-6,12 9 0,8 14-8,6 10 11,4 9-6,0 7-2,1 7 5,1 4 10,-4 6-6,-1 2-4,-4 3 1,-6-1 0,-5-4-2,-6-5-6,-6-4-9,-2-2 2,-20-4 1,-8-3-1,-10-1-17,-9-8-38,-8-8-87</inkml:trace>
  <inkml:trace contextRef="#ctx0" brushRef="#br0" timeOffset="301813.9071">22975 5627 349,'0'0'81,"0"0"-25,0 0-8,0 0-21,0 0-5,0 0-18,0 0 4,0-3-10,0 3 5,-1 11-3,-1 7 0,1 4 5,1 4-10,0 1 5,0-3 0,0 0 7,0-3-7,6-4 0,2-1-2,3-2 7,-2-4-5,2-1 0,2-4-18,1-5 15,0 0-8,3 0 4,1-3 6,0-8-13,0-3 3,-3 0-8,-2-3-7,-5 1 25,-4-4-1,1 2 2,-4-3 0,2 3 2,-3 0-2,0 4 1,0-1 2,0 5 32,0 2-16,0 2 11,0 6 17,0 0-21,0 0-26,0 6-22,-3 6 18,3 6-1,0-1 7,0-2-2,0 1 4,4-3-1,7 3-3,1-4 0,1-3 1,1-2-8,-1-2 3,1-2-12,0-3 3,1 0-14,1 0 20,0 0-5,-2-4-12,1-6 2,-2-1-3,-2-2-3,-2-1 28,-4-2-8,-2 0 8,-3-2 6,0 0 6,0 3 37,-2 1-7,-5 0-10,-1 5 9,1-1-38,0 2 11,2 4-10,4 1 6,-1 1-6,2 2 2,0 0-6,0 0 0,0 0-12,0 0-10,8 0 5,8 0-4,0 0 15,2 0-4,3 0-1,-6 0 10,3-9-15,-5-4 16,2-5-1,-3-2-1,2-6-2,0 0 2,0-4 2,-1 2 5,-2 3-2,-4 0-2,-1 3 19,-3 2-9,-1 4 3,-1 6 1,-1 3 10,0 4 18,0 3-5,0 0 0,0 0-15,0 0-23,0 14-15,0 14 0,-3 11 15,-7 8 10,2 1-9,2 2 3,0 3 0,2-5 3,2-3-6,2-6-1,0-6 0,0-4 5,0-4-5,3-5 1,0-2 4,0-6-3,-1-4-4,-1-4-1,1-3-2,1-1 5,0-5 5,3-18 9,4-6-14,2-3 1,0 0-1,3 1 0,-3 7 2,0 3-5,-2 6 3,1 5 0,-1 2-3,1 7 2,3 1 1,3 0-10,2 16 9,2 4-4,2-1 6,-1 5-1,-1-4 0,-2-2 1,2 0-1,-3-3 0,3-2 0,-2-3-1,-1-1 1,2-2 0,-1-5-1,-1-2 3,-2 0-4,-1-7-6,0-10-18,-3-4 18,-1-1-19,-4-5 6,-3 4 9,-4 2-8,0 5 20,0 6 0,-10 2 3,-3 5-2,-4 3-1,4 0 0,2 11-2,3 7-4,3 3 0,5 0 4,0-3 4,0 1-7,12-5 10,1 0-5,7-2 7,-2-3-7,6-5 0,-1 0 1,4-4 5,0 0-1,-1 0-5,-3-8-2,0-7-1,-4-1-11,-6-7 7,1-1-6,-5 1-6,-6-1 17,-3 0-3,0 3 5,0 1 5,-10 4 1,-1 1 18,2 4-3,1 2-19,0 1 2,3 5-1,4 2-3,1 1 0,0 0-9,0 0 6,6 0-27,10 0 20,4 0 10,2 1 0,5 1 0,1-1 3,2-1-1,0 0 3,1 0 6,-3 0-8,-4 2-3,-6 7 0,-6-3 3,-6 8-13,-2 1 10,-4 3-2,0 7-1,0 2 3,0 2 8,0-2-4,0-3-3,0-1 10,0-5-11,4-2 5,2-5 2,4-4-2,0 0-5,5-7 2,6 0 4,3 0 29,1-15-34,4-5 1,-4-4-2,1-4-14,-4-1 3,-4-7-4,-8 1-8,-2 2 22,-7 4 1,-1 10 12,0 5 35,-1 5-1,-7 8 5,1 1-51,-5 6 10,0 19-13,-1 8 3,5 5 0,5-3-5,3-4 2,0-4 3,15-4 0,4-5-8,4-5-7,3-4-31,7-4-27,3-5-19,8 0-80</inkml:trace>
  <inkml:trace contextRef="#ctx0" brushRef="#br0" timeOffset="302619.6537">25943 5267 458,'0'0'150,"0"0"-112,0 0-21,0 0 2,0 0-19,0 0-11,0 26 10,-1 9 1,-5 5 41,-2 4-6,-3 1-34,-2 2 20,1-3-20,-1-1 2,2-4 4,2-5 3,-2-3-10,5-6 0,-1-5-8,3-5-13,1-3-40,0-6-17,0-3 5,3-3-22,0 0-221</inkml:trace>
  <inkml:trace contextRef="#ctx0" brushRef="#br0" timeOffset="302964.5271">25997 5225 306,'0'0'114,"0"0"-55,0 0 20,0 0-36,0 0-9,0 0-33,7 0-1,0 30 0,2 12 14,1 8 39,-3 1-4,0-1-43,1-4 3,1-3-7,1-3 0,1-4 2,1-4 1,-1-3-2,0-8-3,-2-5-4,1-5-68,-1-4-31,-3-5-101,-3-2-5</inkml:trace>
  <inkml:trace contextRef="#ctx0" brushRef="#br0" timeOffset="303197.5315">25901 5553 264,'0'0'24,"0"0"-23,0 0 47,0 0-11,99 0 2,-69 0-16,-2 0-3,-3-2-16,-1 1-4,-9-2-36,-2-1-216</inkml:trace>
  <inkml:trace contextRef="#ctx0" brushRef="#br0" timeOffset="303618.8054">26404 5692 355,'0'0'186,"0"0"-153,0 0-18,0 0-10,0 0 10,0 0 15,-4 59-12,-6-41-3,0-1-5,-3 1-10,1-3-16,-3-1-58,3-5-201</inkml:trace>
  <inkml:trace contextRef="#ctx0" brushRef="#br0" timeOffset="304205.1924">26884 5270 428,'0'0'88,"0"0"-82,0 0 4,0 80-7,-6-47 22,5 0-6,-1-3-15,1 2 5,1-5-7,0-3 0,0 0 8,0-1-8,-4-1-4,1 2-8,-2-1-38,2-2 29,3-5-30,0-6-112</inkml:trace>
  <inkml:trace contextRef="#ctx0" brushRef="#br0" timeOffset="304772.2638">26813 5270 362,'0'0'118,"0"0"-36,0 0-23,0 0-13,0 0-38,0 0 2,70-63 1,-48 57-5,4 3 2,1 3-1,-1 0-2,0 0-6,-4 11 1,-7 7-10,-5 3 1,-10 3-6,0 2-6,-7 4 11,-20-4-23,-1 0 32,-9-8-5,7-3-11,6-4 11,7-4 6,11-4 0,6 0-5,0-3-22,0 0 11,0 3-16,14 0 6,7 3 25,1 3 2,1 3 1,-1 5 2,-3 2-1,-1 1-3,-2 0 0,-5-2 0,-5 0 6,-3-2-6,-3-2 10,0-1 7,0 0 5,-12-5 10,-10 2-14,-4-2-13,-8 0-5,-5 0-12,6-6-41,2-2-94</inkml:trace>
  <inkml:trace contextRef="#ctx0" brushRef="#br0" timeOffset="306606.2537">27993 5386 298,'0'0'84,"0"0"-43,0 0-17,0 0 15,0 0 1,0 0-18,-63-11 12,49 11-1,0 7-27,-2 6 5,-3 5-9,0 4 6,1 3-9,2-1 4,4 0-1,2-2-2,5-1-2,5-1 0,0-4-5,0 1 6,0-6-6,12-2 7,1-3 0,4-5-4,1-1 4,4 0-2,0-4-2,-2-11-13,1-3 6,-2-2-6,-5-4 17,-4 4-3,0 1 8,-7 4-5,-1 6 0,-2 3 2,0 1 18,0 2 8,0 3 3,0 0-31,0 0-13,0 11 8,0 3-1,0 3 6,0 0-8,1-2 8,8 2 0,5-8-3,1-2 1,2-4 1,5-3-5,1 0 8,3 0-8,-4-3 6,-1-8 0,-2-3-1,-2-1 3,-8-3-2,0 0 0,-3-2 0,-5 0-1,-1-1 1,0 2 0,0 2 0,-6 2 0,-3 5 0,-5 2 7,1 1-1,4 2-5,1 2-1,5 1 0,1 2 13,2 0-11,0-1-2,0 1 0,0 0-6,2 0 4,8 0-3,-1 0 5,1 0 1,4 0-1,-5 0 1,7 0 1,1 0 2,2 4-7,-4 6 3,4 5 0,-4 1-7,-3 4 10,2-1-4,-7 1 1,-1-2-3,-3 0 1,-3-2 1,0-1 1,0 2 8,4-3-8,4-3 0,1 2 2,7-6 2,2-1-4,6-3 3,4-3-1,4 0 6,1-4-7,-1-14 4,-2-2-2,-4-3 0,-4-2-6,-4 1-1,-3-2 4,-6 2 9,-5 2-9,-4 3 0,0 4 15,0 5 22,-4 2 18,-5 5-19,0 3-31,-8 0 1,-2 15-6,1 9 0,2 7-6,7-1 8,4 1-4,5-2-2,0-3 2,6-2-2,10-5 4,3-1-1,7-7 0,7-2-32,5-8-2,2-1-108</inkml:trace>
  <inkml:trace contextRef="#ctx0" brushRef="#br0" timeOffset="307510.2575">29543 5151 512,'0'0'62,"0"0"3,0 0-9,0 0-41,0 0 2,0 0-17,0 0 0,-63 13-1,41 19 9,-4 9-9,3 2 1,-1 3 0,7-4 4,6-3-4,3-6 0,8-3-4,0-2 5,6-4-1,13-3 0,7-3 5,5-8-5,2-5 0,6-5 3,1 0 4,-4-7 5,1-12-12,-6-5 0,-4-3 3,-6-3-3,-6 0 0,-9-2 0,-6-1-7,0 0 0,-5 0 4,-8 0 3,-2 2-15,-3 4 12,3 4-39,-1 6-18,1 6-7,0 5-176</inkml:trace>
  <inkml:trace contextRef="#ctx0" brushRef="#br0" timeOffset="307932.3094">29892 5196 542,'0'0'69,"0"0"-66,0 0-3,0 0-31,0 0 31,-6 106 48,2-61-26,-1-1-6,4-5-11,1-3-1,0-3 7,0-3-7,0-6-3,0-3-2,0-1-17,1-7-13,2-2-32,3-10-56,0-1-98</inkml:trace>
  <inkml:trace contextRef="#ctx0" brushRef="#br0" timeOffset="308254.2596">29901 5160 518,'0'0'95,"0"0"-65,0 0 44,0 0-39,0 0-31,0 0 15,47-78-19,-22 75 0,3 3-3,3 0 7,-1 7-4,-1 11 0,-7 5-14,-9 3 12,-6 2-9,-7 1-8,0-2 15,-8-2-14,-12 0 18,-7-4-2,-2-3-1,-3-3-1,2-3-29,2 0-27,3-5-40,4-2-127</inkml:trace>
  <inkml:trace contextRef="#ctx0" brushRef="#br0" timeOffset="308622.2404">30277 5230 233,'0'0'289,"0"0"-253,0 0-36,0 0 0,0 0 11,-6 103 22,1-61-7,1-4-4,-3 0 2,2-5-1,1 0-20,-1-3-3,2-1 8,0-2-8,3-5-1,0-2-6,0-6-44,0-6-17,0-8-113</inkml:trace>
  <inkml:trace contextRef="#ctx0" brushRef="#br0" timeOffset="308906.3383">30260 5209 532,'0'0'29,"0"0"-29,0 0 8,0 0 3,0 0 13,0 0-12,93-74 0,-66 72-3,2 2-9,-4 0 0,-1 0 1,-4 0-3,0 2 2,-2 1 0,-5 1 0,0 2-22,-3 0-71,-9 2-101</inkml:trace>
  <inkml:trace contextRef="#ctx0" brushRef="#br0" timeOffset="309166.2665">30311 5350 281,'0'0'135,"0"0"-123,0 0 19,0 0 45,0 0-29,0 0 6,68 4-21,-45-4-20,4 2 6,0-2-18,-2 1 2,-5 2-2,-1 1-19,-5 0-44,-6 2-47,-4 0-110</inkml:trace>
  <inkml:trace contextRef="#ctx0" brushRef="#br0" timeOffset="309405.2534">30301 5621 156,'0'0'39,"0"0"45,0 0-3,0 0-21,0 0 21,0 0-47,75 22-7,-49-22-19,3 0-4,-1 0-4,-1 2-5,-2-1-55,0-1-54,-3 0-53</inkml:trace>
  <inkml:trace contextRef="#ctx0" brushRef="#br0" timeOffset="309784.8776">30808 5273 295,'0'0'165,"0"0"-165,0 0 0,0 0 0,-6 89 56,0-53-20,5 0-2,-1-4-24,1-5 3,-1 0-9,-1-1-2,2-5 6,-2-1-3,-1-3-5,2-2 0,-1-3-35,1-4-26,2-5-115</inkml:trace>
  <inkml:trace contextRef="#ctx0" brushRef="#br0" timeOffset="310262.764">30762 5332 512,'0'0'46,"0"0"-34,0 0-10,36-99 35,-20 76 0,-1 4 6,1 3-11,1 7-21,1 3-6,-5 3 2,2 2-4,-1 1-3,2 0 0,2 3 1,4 9-3,-1 1 2,-4 5-7,-4 3 1,-7 0 5,-5 1-6,-1-3 6,-1 1-27,-17-1 21,-4-2 5,-2-1 2,-2-3-3,6-3 3,3-4 0,7-3 2,7 0-2,1-3 0,2 4 0,0 1-23,0 1 17,11 3-3,7 2 9,1 2 11,2 2-7,0 0-4,-1 0 0,0 1 0,-1-2-3,-3 0 3,-2 3 0,0-4 0,1 2-22,-3-2-47,-1 0-61,-6-4-85</inkml:trace>
  <inkml:trace contextRef="#ctx0" brushRef="#br0" timeOffset="310681.0253">31448 5255 292,'0'0'208,"0"0"-184,0 0-24,0 0 0,0 0 63,-33 104-20,20-67-22,-2-1 14,3-5-13,0-3-22,2 1 13,1-5-13,0 0 0,1-1 8,-1-2-8,2-5-7,-2-4 2,5-1-9,1-1-18,1-2-40,1 1 7,1-7-105</inkml:trace>
  <inkml:trace contextRef="#ctx0" brushRef="#br0" timeOffset="311011.27">31506 5222 161,'0'0'95,"0"0"0,0 0-12,0 0-26,0 0 7,0 0-43,27-41-12,-22 54-9,-1 13 5,5 11 33,-2 4-8,1 7-1,-2-3 3,-3-4-22,2-3 16,-1-4-17,-4-6-2,0-1-1,0-3-2,0-3-1,0-1-3,0-1-7,0-2-32,0-3-25,0-7-43,0-4-45</inkml:trace>
  <inkml:trace contextRef="#ctx0" brushRef="#br0" timeOffset="311235.2607">31387 5480 473,'0'0'0,"0"0"-25,0 0 19,102 4 1,-71-4 5,3 0-13,0 0-85</inkml:trace>
  <inkml:trace contextRef="#ctx0" brushRef="#br0" timeOffset="311906.2978">31756 5210 487,'0'0'86,"0"0"-28,0 0-11,0 0-45,0 0 3,0 0-5,68-9 0,-35 9 2,3 0-2,1 0 2,-3 0 1,-2 0-3,-4 0-19,0 0-40,-11 0-55,-5 0-81</inkml:trace>
  <inkml:trace contextRef="#ctx0" brushRef="#br0" timeOffset="312182.2703">31847 5240 358,'0'0'2,"0"0"59,0 0 12,0 95-35,0-65 0,0-2-12,0 0-7,0-4 3,0-3-20,0 0-3,0-4 1,0 2 0,0 1 8,0-4-8,-3-2-15,0-1-43,1-2-68,2-2-117</inkml:trace>
  <inkml:trace contextRef="#ctx0" brushRef="#br0" timeOffset="312654.2878">32226 5275 385,'0'0'128,"0"0"-114,0 0-6,-74 87 43,51-53-38,4 2-8,8-2 6,5-2-9,6-3-2,0 0 0,0-3 5,9-2-9,4-5 4,5-2 0,7-6 11,2-4 1,5-7 0,-3 0 10,0-1-22,-2-15 12,-1-2-10,0-3 3,-2-3 10,-6-1-12,-3-4 7,-8 2-7,-7-3 3,0 0-12,-9-2-7,-4 2-22,-5 2-26,3 5-33,-3 6-136</inkml:trace>
  <inkml:trace contextRef="#ctx0" brushRef="#br0" timeOffset="313034.2686">32613 5290 414,'0'0'117,"0"0"-117,0 0-10,0 0 10,-1 85 37,-8-46 11,-1-1-22,1-3-17,1-3 8,2-1-10,0-4-6,3-1 2,2-4-3,-2-4-3,1-2-54,1-8 6,-1-1 33,2-6-143</inkml:trace>
  <inkml:trace contextRef="#ctx0" brushRef="#br0" timeOffset="313607.2526">32593 5318 203,'0'0'28,"0"0"50,0 0 13,26-78-48,-16 60 13,1 3-20,-3 2-29,1 3 16,1 6-12,4 1 9,0 3-10,3 0-3,2 0-10,-4 9 3,2 9 0,-5 3-4,-2 6 12,-7 3-8,-2 2 1,-1-4 5,0 0-6,0-5 0,-10-3-1,-3-5-3,-7-3 1,-2-3 3,1-5-2,3 0 2,8-3 0,2-1 0,5 0 2,3 0 0,0 0 3,0 2 11,0-2 6,0 3-22,3 3-9,9 3 3,3 3 6,-3 2-5,2 2 9,2 1-4,-1 2 1,3-1 2,-6-1-5,2-2 2,-3-2 0,-2-2 1,1-3-1,-4 0 0,0-3 0,3 1-38,-3 0-89,2-6-172</inkml:trace>
  <inkml:trace contextRef="#ctx0" brushRef="#br0" timeOffset="314200.281">33176 5288 301,'0'0'58,"0"0"3,0 0-7,0 0-21,0 0-25,0 0-3,-81-22-5,73 26-7,3 10-1,-4 0-8,6 8 7,0 0 8,1 3 1,-1-3 0,3 1 3,0-1 1,0-3 8,14 4-1,-3-3-4,3-1 12,0 3-15,-1-8 2,1 8-6,0-4 8,-6-3-8,-1 0 0,-3-5 3,-4-2-3,0-2 2,0-2 1,0 3 10,-10-3-10,-7-1 20,-3 1-13,-2 0-10,-4-3-33,3 1-66,-3-2-215</inkml:trace>
  <inkml:trace contextRef="#ctx0" brushRef="#br0" timeOffset="315091.2751">31660 5196 300,'0'0'137,"0"0"-75,0 0-9,0 0-5,0 0 7,0 0-35,2 0-11,-2 0 17,1 0-22,-1 0 7,0 0-11,6 0 5,6 0-1,0 0-4,9 0 0,2-1-5,6 0-49,8-1-39,-1 1-133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56:11.7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2375 11872 279,'0'0'84,"0"0"-65,0 0 44,0 0-3,0 0-14,0 0 18,-2-21-49,2 15 21,0-2 4,0-1-39,0-1 19,3-2-20,5 1 0,2-4 6,4-3 1,3-2-7,5-1 0,3 2 0,2 1-2,-2 4 3,0 4-1,-1 4 0,-4 4 0,2 2 0,-3 0 0,-2 12-12,-5 12-6,-5 6 3,-1 7 8,-6 2-2,0-2 10,0 1-1,-6 0 2,-9-4-2,-6 0-1,-3-2-6,-1 0 7,-2-5 0,2-3 2,8-3-2,1-6 9,4-4-7,2-5-2,4-3 0,3-2 4,3-1-7,0 0 3,0 0 0,0 0-5,6 2-3,15-2 8,7 0 4,5 0-2,6 0 20,2-8-20,0 1 0,-4 3-2,-1 2-16,-3 2-52,-8 0-55,-6 0-110</inkml:trace>
  <inkml:trace contextRef="#ctx0" brushRef="#br0" timeOffset="954.9573">2381 11494 374,'0'0'34,"0"0"-20,0 0 24,0 0 1,0 0 7,0 0-12,-73-15-24,58 18 0,3 9-5,-3 6-2,-6 6 4,3 8-7,0 5 0,-4 12 1,-2 6 2,4 6-1,0 2 1,2 1-2,6 0-1,7 1 0,5-4 0,0-2-3,5-5 3,14-6 0,8-7-3,9-7 7,1-6-5,5-9 1,4-2-4,2-7 4,6-2 1,-1-7 4,4-1-5,-3 0 4,1-13-6,0-5 2,-4-3 0,-3-3 7,-2-2-7,-4 0 0,-8 2 2,0 0-1,-7 3-2,-3-2-1,-6 1 2,0-3 21,-6-5-17,-2-1 4,-1-6 5,-4-6-6,-1-3 2,-2-4-9,-2-7 1,0 1 0,0 4 3,-17-1-3,-7 8 8,-4 1-7,0 5 24,-8 3-16,-3 3-6,-4 4 13,1 5-17,-3 4 0,-1 8-13,-3 6 5,4 6 0,0 3-51,-1 22 3,7 4 31,6 9-34,5 0-45,4-2-81</inkml:trace>
  <inkml:trace contextRef="#ctx0" brushRef="#br0" timeOffset="2515.0036">5269 11265 151,'0'0'181,"0"0"-109,0 0-44,0 0 20,0 0-25,0 0-12,0 0-14,0 0 3,15 0 0,0 0 13,10 0-8,2 0 1,6 0 0,6 0 2,0-4-5,-1-1-3,-5 2 0,-5 2-1,-11 1-54,-1 0-38,-10 0-82</inkml:trace>
  <inkml:trace contextRef="#ctx0" brushRef="#br0" timeOffset="2858.9985">5427 11319 179,'0'0'53,"0"0"-44,0 0 12,0 0 13,0 0 19,0 0-10,5 94-22,2-61-10,-1 3-6,-1 3 5,2-3-7,-2 0 2,0 0 1,-3 0-6,-1 2 0,1-3 1,-2-2 0,1-6-2,-1 0-1,0-2-46,0-4-25,0-3-82</inkml:trace>
  <inkml:trace contextRef="#ctx0" brushRef="#br0" timeOffset="3104.49">5326 11928 487,'0'0'0,"0"0"-6,0 0 3,0 0 3,0 0 21,0 0 4,98 0 2,-68 0-10,0 0-15,-3 0-2,0-2 0,-5-1-59,-4-2-23,-3 1-96</inkml:trace>
  <inkml:trace contextRef="#ctx0" brushRef="#br0" timeOffset="4519.9906">5830 11795 277,'0'0'173,"0"0"-173,0 0 0,0 0 2,0 0 7,0 0-9,46 14 11,-35-14 3,2 0 29,2 0-18,-3 0-6,0-5 5,-3-8-24,4-1 5,-1-4-5,-1-4 12,-1-1-15,-1-3 3,2-2 0,-1-1 7,-4-1-7,-3-3 0,3-2-2,-3-1 9,-3 0-12,0 0 5,0 1 0,0 3 4,0 6-2,-3 2 1,-3 2 16,0 8-12,-1-2 22,4 6 0,-2 2-22,5 2 22,-1 5-26,1 1 11,0 0-7,0 0-2,-2 0-5,2 0 0,0 0-12,0 6 10,0 12-13,0 10 15,0 11 2,6 7 3,3 5-5,-3 3 0,0 3 0,0 0 4,0-1-4,1 0 0,1 0 10,1-1-3,0-4-7,4-2 0,-2-7 0,2-3 5,-4-3-2,2-1-3,-3-2 0,0-3 5,-2-3-8,-2-3 3,1-3 0,-2-3 0,1-6 0,-4-6 0,0-3-2,0-3-3,0 0 5,0 0 0,0-15-2,0-6 1,0-3-11,0 1 11,-4-4-8,-4 3-11,-4 2 18,-2-1 0,0 5 2,1 0 17,2 2-11,4-4 0,2 2 1,5-2-5,0-1-4,0 2 2,12-1-7,7 2 1,1 3 6,4 4 0,-2 1-5,2 2-8,0-2-22,1 2-25,-1-1-64,0-1-61</inkml:trace>
  <inkml:trace contextRef="#ctx0" brushRef="#br0" timeOffset="5460.9829">7686 11166 216,'0'0'246,"0"0"-173,0 0-36,0 0-13,0 0 24,0 0-28,0-2-17,0 12-3,0 9-2,0 8 2,-7 8 8,-4 3-2,-1 5 18,-1 2-5,-2 1-16,-3-3 24,3-3-27,-1 0 9,2-4 1,1-1-8,1-6 4,0 0-6,5-5 0,-1-3-1,2-3 1,3-4-1,-3-7-3,6-2-59,0-5-9,0 0-40,0-13-82</inkml:trace>
  <inkml:trace contextRef="#ctx0" brushRef="#br0" timeOffset="5857.9892">7631 11130 430,'0'0'85,"0"0"-84,0 0-1,0 0 6,0 0-6,0 0 0,62-15 10,-48 31 6,1 7 33,-2 5-12,2 9-26,-6 0 18,2 4-29,-1-1 8,-1-1-8,2 1 0,-1-3 5,0-1-5,-2-5 0,-2-4 3,1-2 3,-2-4-6,-2 2 0,-2-5 0,1 0-11,-2-2 1,1-3-9,1-3-9,-1-2-75,-1-5-64</inkml:trace>
  <inkml:trace contextRef="#ctx0" brushRef="#br0" timeOffset="6108.9896">7644 11550 482,'0'0'47,"0"0"-47,0 0-16,0 0 11,0 0 0,0 0 5,84-12 0,-54 7 5,-2 1 0,-1-2-5,-3 0-92,-2-2-219</inkml:trace>
  <inkml:trace contextRef="#ctx0" brushRef="#br0" timeOffset="7954.9792">8839 11437 359,'0'0'88,"0"0"-43,0 0 23,0 0-8,0 0-32,0 0 3,-26-31-13,21 29-8,-3 0 0,-2 2-6,0 0-8,-2 0-2,-2 0 5,-1 6-5,-1 5 9,-1 2-3,-2 4 0,4 2-5,0 1-1,5 0 6,1-1-10,6 1 8,3-1 2,0-1 0,3 1-7,15-4 10,-2-4-3,7 0 0,-1-5-2,-1-3-2,0-3 8,-2 0-1,0 0-3,-3-2-12,-2-8 8,-2-2 2,-1 0 2,-4-4 1,1-1 0,-2 0-1,-3-1 0,0 3 7,-2 2-7,-1-1 0,0 6-1,0 1 1,0 4 3,0 3 15,0 0 7,0 0-24,0 0-2,0 4-6,0 9-14,3 0 18,4 1 3,-1-2 0,2-2 6,-2-2-1,3-1-5,-2-2 0,2-1-1,-1 0 0,4-1-2,-3-2 3,0-1-10,1 0-12,-1 0 22,2-1-7,0-9 13,0 0-12,-2-2 3,3-3 3,0-2 10,0-1-8,1 3-2,-1 1 0,1 6 3,-2 1-3,5 4 0,-7 2 1,2 1-3,0 0 2,-3 0 0,9 9 9,-4 0-7,0 3 8,-1 0-10,-1 0 2,-2 2 6,-2-5-1,2 0-5,-6-3-2,0-2-4,-3-2 1,0-2-5,0 0 8,3 0 4,-1 0-2,1 0 18,0-11 1,1-7-16,3-3-6,4 0 1,-2 1 0,6 3-7,-3 2 10,2 5-3,2 4 0,-3 3-7,0 3 3,1 0-3,2 0 7,3 0-7,0 9 8,1-1-1,-3 2 0,4 1 6,-4 1-12,-1 0 4,0 2-12,-1-1-5,1-1-31,1-3-61,-1-1-74</inkml:trace>
  <inkml:trace contextRef="#ctx0" brushRef="#br0" timeOffset="8620.4157">10009 11353 434,'0'0'82,"0"0"-46,0 0 14,0 0 12,0 0-25,0 0-32,0 0 13,-73-32 0,57 32 8,-4 6-10,1 12-16,-2 3 0,6 2-4,0-1 9,6-1-17,6-1 11,1-1 1,2-1 1,0-1-1,0-2-2,5 0-4,7-4-7,3-2-5,0-3 2,4-3-21,3-3 33,1 0-24,1-3 24,0-12 1,-4-3-5,-3-2 2,-1-1 2,-7-4 4,0-1 6,-4-4-5,-5-2-1,0 1 15,0-4-1,0 2 26,-2-1-10,-7 3-4,3 4 16,-1 1-11,0 4-14,2 4 19,-1 4-29,3 4-3,0 7 5,3-1-5,-2 4 27,1 0-27,1 0-3,0 2-2,0 24-10,0 13 3,0 10 2,3 4 12,3-1-6,5-7 3,2-6-3,2-6-12,4-5-32,3-4 20,1-7-19,2-2-71,2-7-12,0-8-172</inkml:trace>
  <inkml:trace contextRef="#ctx0" brushRef="#br0" timeOffset="9457.9483">11440 11058 357,'0'0'154,"0"0"-107,0 0-13,0 0-27,0 0 10,0 0-4,0 95 8,-3-58-6,0 2 21,0-1-30,0-4 4,3-2-6,-2-2 2,2-3-8,0 0 2,0-4 0,0 0-3,0-4 3,0-6-18,0 0-21,2-6-41,2-5-43,1-2-108</inkml:trace>
  <inkml:trace contextRef="#ctx0" brushRef="#br0" timeOffset="10096.9867">11414 11065 312,'0'0'66,"0"0"-16,0 0 31,0 0-36,23-84 8,-10 73-10,7 3-37,4 1 16,2 3-10,4 4-10,-3 0 13,-2 6-13,1 12-1,-5 8 22,-5 2-22,-5 1 5,-10 0-6,-1 3-18,-6-2 17,-18 0-5,-4-3 6,-2-2-5,2-5-4,7-6 8,3-5-7,7-3-9,7-4 16,2-2-10,2 0 8,0 0 1,5 0-18,11-8 19,5 2-6,3 5 5,3 1-5,-3 0 7,9 5 0,2 9 0,0 4 10,-1 5-7,-3-2-3,-5 3 4,-10 0 2,-6-1-6,-8 1 0,-2-1-6,-12-4 12,-16-1-7,-2-1 1,-4-4 0,-1-1 19,1-3-19,4-6 2,2-3 1,3 0-3,-1 0-33,2-15-66,2-3-105</inkml:trace>
  <inkml:trace contextRef="#ctx0" brushRef="#br0" timeOffset="12924.7986">13754 11184 366,'0'0'73,"0"0"-20,0 0-11,0 0-15,0 0-19,0 0-5,-78-13-3,62 13 3,-2 13-3,-3 5 18,3 4-14,-1 5 1,4-1-5,1 0 2,7-2-2,1-1 0,6-2 2,0-3-11,0-3 9,3-3 0,10-3-2,5-5 0,4-2-14,3-2-20,0 0-7,2-4 33,-4-10-38,0-3 32,-5-1 13,-2 0-4,-2-2 2,-7-1 2,-2 6 3,-1 2 29,-4 5 24,0 4 8,0 2 7,0 2-13,0 0-26,0 0-29,0 16-17,0 4 15,3 3 4,6-2 2,3-2 4,3-2-4,3-3-8,3-5 0,1-5-17,5-2 20,0-2-27,-5 0 16,2 0 5,-3-12-2,-5-2 5,1-3 3,-8 0 1,-2-3 4,-4 0-2,-3-1 4,0 2 15,0-1-17,0 2 5,-9 0-9,-3 3 3,-1 2-15,2 2 12,1 5 0,3 0-4,1 5 13,4-1-9,2 2 0,0 0 7,0 0-16,0 0 6,2 0 3,14 0-8,2 0 16,6 0-8,3-3 4,-4 1 4,1 2-9,0 0 1,-1 0 0,-4 11 3,-4 7-1,-3 2-2,-2 4 10,-2 0-8,-4 0 1,-1 1-2,0-1 5,4-1-10,3-4 9,6-2-3,-1-5 3,6-4 3,1-5-11,7-3 3,2 0 0,4-13 4,-2-7-2,0-4-2,-2-5 1,-4-1 1,-6-1-2,-4 0 0,-7 3 0,-2 3 27,-7 6-12,-1 7 12,0 3 20,0 6-27,-7 3 17,-1 0-37,-6 9 9,-2 16-15,2 9 6,2 0 0,9 1 0,3-2 6,0-6-14,9-3 8,8-4-14,6-5 11,6-6-21,6-6 2,5-3-26,1-2-96,0-16-77</inkml:trace>
  <inkml:trace contextRef="#ctx0" brushRef="#br0" timeOffset="13875.9628">16684 10830 508,'0'0'106,"0"0"-67,0 0-23,0 0-15,0 0 15,0 0-9,9 34-7,-2-5 74,1 6-73,-5 4 22,1-1-13,-1-2-8,-1 0 13,1-5-14,-2-1-1,-1-5 0,0-3-2,0-1-21,0-3-45,0-4-52,0-5-79,0-5 42</inkml:trace>
  <inkml:trace contextRef="#ctx0" brushRef="#br0" timeOffset="14389.9734">16718 11079 276,'0'0'49,"0"0"-30,0 0-8,0 0 17,106-24-13,-67 17-3,-3 3 25,-2 0-29,-1 2 5,-5 1-7,2-3 3,-3-2-14,0-1 5,-5-1 0,-4-2 7,-6-1-6,-4 1 4,-3-5 70,-3-2-51,-2 0 23,0 1-20,0 0 13,0 1 13,-2-1-23,-5 6-5,3 1 1,1 5-22,0 2 25,3 0-17,0 2-5,-2 0 4,2 0-11,0 11-8,-1 16-2,1 12 5,0 4 5,0 1 0,0-3 1,0-3-2,-2-2 4,2-4-6,0-4-1,0-3-32,0-2 20,0-3-49,6-5-44,5-6-17,5-9-134</inkml:trace>
  <inkml:trace contextRef="#ctx0" brushRef="#br0" timeOffset="15243.1092">17454 10864 642,'0'0'43,"0"0"-14,0 0-29,0 0-4,0 0 3,0 0 2,13 93 39,-11-48 1,-2-2-39,0-1 15,0-7-17,0-3 6,0-5-6,0-5 3,0-2-6,0-2-11,0-1-48,0-3-8,-2-4-46,2-6 35,0-4-128</inkml:trace>
  <inkml:trace contextRef="#ctx0" brushRef="#br0" timeOffset="15585.9967">17445 10794 459,'0'0'106,"0"0"-57,0 0 17,0 0-32,0 0-34,0 0 7,70-51-9,-31 45 10,3 3-6,2 2-2,0 1 2,-5 0-6,-3 0 4,-7 5 0,-10 5-5,-4 4-53,-10 1-64,-5 2-102</inkml:trace>
  <inkml:trace contextRef="#ctx0" brushRef="#br0" timeOffset="15849.9617">17448 11023 199,'0'0'42,"0"0"45,0 0 6,0 0-34,95 6-39,-64-6-14,2 0 20,-3 0-20,-2 0-5,-3 0-1,-6 0-28,-7 1-107,-6 6-241</inkml:trace>
  <inkml:trace contextRef="#ctx0" brushRef="#br0" timeOffset="16087.9971">17500 11270 199,'0'0'70,"0"0"26,87 0-41,-52 0-45,3 0 13,2 0 33,-3 0-46,1 0-3,-6 0-7,-2 0-15,-4 0-121</inkml:trace>
  <inkml:trace contextRef="#ctx0" brushRef="#br0" timeOffset="16721.0176">18087 10828 527,'0'0'124,"0"0"-90,0 0-32,0 0 4,0 0-12,0 0 1,0 72 5,0-32 52,0 1-37,0-3 5,0-6-20,0 0 4,0-3 0,3-5-4,2-3-10,-2-4-1,0-4-56,0-1-1,2-6 0,-1-6-109</inkml:trace>
  <inkml:trace contextRef="#ctx0" brushRef="#br0" timeOffset="17253.8388">18067 10969 57,'0'0'432,"0"0"-407,-3-84 15,3 50-5,10-2-8,4 3 20,2 6-15,2 3 17,3 3-31,6 3-9,4 3 7,4 4-14,1 9-2,-4 2 4,-2 0-4,-3 11 0,-5 9-1,-7 5-11,-6 6 10,-9 2-14,-2 4 16,-23 1-4,-8-5-6,-3-4-8,1-8-10,8-6 20,3-6-2,8-5 19,5 1-9,5-5 4,3 0 2,3 0-1,0 0-4,0 0 5,0 0-10,0 0 4,14 5 0,10 3-8,2 5 14,4 1-9,1 0 3,-1 2 0,0 1 9,0 1-9,0 2 0,0-2 3,-3 0 1,-2-1-4,-3-4 0,-2 2-35,-5-3 7,-1 0-42,-3-3-31,-2-3-28,3-5-161</inkml:trace>
  <inkml:trace contextRef="#ctx0" brushRef="#br0" timeOffset="18120.0004">18749 10862 78,'0'0'517,"0"0"-508,0 0 1,0 0-10,0 0 0,0 0-6,-5 16 1,11 13 10,0 6 12,-4-1 4,-2 2-12,0-3 0,0-4-9,0-5 0,0-4 2,0-3 2,0-7-1,0-6-3,0 0-17,0-4 7,0 0-1,0 0 11,6-15 1,0-5 2,1-3-3,-1 1 2,-1-4 6,-2-2-8,0-3 1,0-2 0,-2-3 23,5-1-21,0 1 3,1 5 3,6 6-5,0 8-4,-1 5 0,2 6-5,0 3-5,1 3 10,0 0 0,-2 10-3,1 13-1,-2 4 4,-2 3 0,-2 0 6,-4-1-3,-1-5 1,0-1-4,-1-7 0,-1-2 0,1-4-3,0-4 3,1-1 0,3-2-6,0-3 2,4 0 4,0 0-10,0-15 17,4-8-13,1-4 6,-3-3 0,4-3 4,-2 3-3,-3 3-1,0 6 8,-2 5-7,-2 6 23,-1 2-14,-1 4-9,4 2 15,0 2-15,4 0-1,2 5 0,0 10-13,0 7 11,-2 3-4,-4 3 6,0 3 19,-3-2-3,-3 0-6,-3-2 9,0 0-16,0-1-3,0-2 0,0-2-15,0-2 13,0-2-22,0-3-25,0-4 16,0-5-59,0-6-125</inkml:trace>
  <inkml:trace contextRef="#ctx0" brushRef="#br0" timeOffset="18733.0195">19639 10731 590,'0'0'121,"0"0"-96,0 0-25,0 0-12,0 0 11,0 0 2,0 0 0,99 0 3,-66 0-3,-2 0-1,-4 0 0,-3 0 3,-5 0-10,-1 0 7,-4-1-90,-4-1-88</inkml:trace>
  <inkml:trace contextRef="#ctx0" brushRef="#br0" timeOffset="19005.0008">19795 10743 359,'0'0'140,"0"0"-136,0 0-1,0 0-3,0 0 3,0 0 48,0 86-22,0-56 4,0 0 12,0 0-28,1-1-9,1-2 1,1-1-9,-2-4-1,-1-1-2,0-1-8,0-1 3,0-4-17,3-3-27,-3-5-112,0-3-22</inkml:trace>
  <inkml:trace contextRef="#ctx0" brushRef="#br0" timeOffset="19194.7951">19656 11130 338,'0'0'0,"0"0"-21,0 0 6,0 0 15,0 0 0,80 0 2,-45 0 0,-1 0 9,1 0-5,-1 0-6,-3 0-11,-2 0-173</inkml:trace>
  <inkml:trace contextRef="#ctx0" brushRef="#br0" timeOffset="19775.0211">20278 10681 469,'0'0'154,"0"0"-152,0 0 1,0 0 1,0 0 7,106 0-12,-70 0 1,1 0 0,5 0 3,-3 0-2,1 0-1,-3 0 0,-4 0-1,-6 0-19,-6 0-29,-14 0-104,-7 0-96</inkml:trace>
  <inkml:trace contextRef="#ctx0" brushRef="#br0" timeOffset="20058.0114">20479 10705 270,'0'0'127,"0"0"-117,0 0 30,0 0 26,0 0-41,-7 100 12,7-72 6,0 3-24,0-5-6,-2 1-7,2-1-6,0-3 6,0-1 1,0-1-11,0-3 4,0 0 0,0 1-10,9-3 1,1-4-26,1-1-32,3-6-99,0-1-190</inkml:trace>
  <inkml:trace contextRef="#ctx0" brushRef="#br0" timeOffset="20761.0017">21083 10651 397,'0'0'103,"0"0"-83,0 0-20,0 0 0,0 0 18,0 0-9,86 3 45,-59 0-27,3-3-18,-2 2 17,2-2-26,-1 1 2,-2 1 3,-1-1-5,-5 0-8,-5-1-43,-5 0-55,-7 2-97</inkml:trace>
  <inkml:trace contextRef="#ctx0" brushRef="#br0" timeOffset="21055.9905">21279 10698 198,'0'0'98,"0"0"-20,0 0-37,0 108 10,-1-73-19,-2-2-22,0-3 2,1-2-10,2-2 7,0-3-4,0-1 1,-2-2-9,2 0 3,-1-2-3,-3-2-1,1-1-20,0 0-9,0-5-60,3-6-4</inkml:trace>
  <inkml:trace contextRef="#ctx0" brushRef="#br0" timeOffset="21277.9791">21177 11121 286,'0'0'186,"0"0"-185,0 0-1,0 0 1,0 0 4,87 1 11,-51-1 18,0 0-22,3 0-7,-2 0-9,-1 0 4,1 0-11,-4 0-19,-2 0-97,-4 0-181</inkml:trace>
  <inkml:trace contextRef="#ctx0" brushRef="#br0" timeOffset="21912.9366">22040 10639 585,'0'0'81,"0"0"-63,0 0 17,0 0-18,0 0-15,0 0-2,0 38-22,-2-2 22,-6 2 18,-4 2-14,-3 1 16,0-2-16,0-4 6,0-4-10,1-1 6,0-4-12,-2-5-14,3-3-33,3-3 23,2-1-39,3-4-23,2-7 38,3-3-108</inkml:trace>
  <inkml:trace contextRef="#ctx0" brushRef="#br0" timeOffset="22263.0188">22018 10755 258,'0'0'68,"0"0"16,31-91-18,-16 65-20,1-1-23,3 4 18,0 5 11,-3 5-37,1 2-5,-3 8-1,0 3-3,1 0-6,-2 6 2,5 15-1,-3 6 40,1 8-14,-5 6-1,-2 0 11,-2 1-30,-4 0 4,0-2-11,0-4 6,0-4-7,0-6 1,-1-1 0,-1-4-5,-1-3-11,2-3 4,-2-4 1,0-3-40,0-1 8,-3-4-26,-5-3-76,0 0-187</inkml:trace>
  <inkml:trace contextRef="#ctx0" brushRef="#br0" timeOffset="22504.003">22092 10877 212,'0'0'160,"0"0"-160,0 0 3,0 0 12,0 0 27,0 0 17,106-20-11,-72 16-42,1-1 0,-2 3-6,-2-5-15,-6 3-125</inkml:trace>
  <inkml:trace contextRef="#ctx0" brushRef="#br0" timeOffset="23032.0016">22789 10612 226,'0'0'416,"0"0"-385,0 0-31,0 0-9,0 0 7,0 0-9,3 81 11,-3-39 33,0 2-31,0 0 31,-5-3-26,-1-4-3,2-6 15,-2-3-15,5-4-8,-2-6-3,-2-3-41,2-5 16,3-4 20,-1-6-49,1 0-13,0 0 21,0-9-110,1-10 28</inkml:trace>
  <inkml:trace contextRef="#ctx0" brushRef="#br0" timeOffset="23469.996">22794 10653 323,'0'0'87,"0"0"-19,-4-77-12,4 58-3,0 5-18,0 6-6,7 4-10,0 2-11,8 2-2,1 0-6,5 18 0,3 10 6,0 6 0,-2 5 8,1 4-12,-3 3 1,3 1 14,-4-1-17,1 1 2,-4-7 6,2-4-2,-4-6-8,0-8 2,-2-5 0,-3-7-4,-3-2 4,-4-7 0,-1-1 2,4 0 9,1 0-11,5-6 37,0-12-35,1-8 24,1-3-16,-2-8-9,-2-3 14,0-4-11,0 1-4,-3-1 0,-3 4-4,1 3-4,-1 3 0,-3 8-18,0 6-28,0 8-34,0 7-11,0 4-86</inkml:trace>
  <inkml:trace contextRef="#ctx0" brushRef="#br0" timeOffset="24086.0035">23553 10889 565,'0'0'109,"0"0"-109,0 0-5,0 0 5,0 0 21,0 0-17,3 86 12,-9-62-9,-6-1-6,-5-1-1,-2-1-15,-5-1-39,2-2-41,-4-3-125</inkml:trace>
  <inkml:trace contextRef="#ctx0" brushRef="#br0" timeOffset="33302.0058">24727 10473 460,'0'0'66,"0"0"-18,0 0 14,0 0-26,0 0-12,0 0 42,0 0-57,3-16 11,-3 16-19,0 0 18,0 0-29,0 0 10,0 12 0,0 15-13,0 11 19,0 4-6,0 4 0,0 0 8,0 0-7,0-1-1,5-4 0,6-3 3,6-5 4,2-6-7,2-3 0,3-1 4,-2-6-8,1-3-12,1-5 16,3-6-4,4-1-3,0-2-25,-1 0 2,-3-2-9,-3-6 36,-2-6-20,-4 0 5,1-4 12,-2-3 8,-2-3-2,-2-1 0,-1-1-20,-3-1-1,-1 3-12,-2-2-4,-2 3 24,-1 4 2,-3 1 11,0 3 7,0-2 5,0 2 39,0 3-13,0-3-12,0-1 11,0-1-21,0 1-6,4-1 15,-1 2-24,0 1 18,0 2-9,-1 1 8,-2 3 22,0-2-32,0 5 6,0 0 20,0 4-33,0-1 24,0 1-22,0 1 5,0 0-16,0 11 1,0 17 7,-5 11-10,1 7 16,-1-1-8,2 0 2,-1-5 0,4-1 0,0-3 4,0-4-4,0-5 0,0-3 2,0-4-8,0-4 2,0 1-16,0-6 14,0 2 0,0-6 6,0 1-5,0-4-4,0-1 5,0-1 3,0-2-9,0 0 8,0 0 2,0 0 0,0 0 30,0-5-29,6-5 7,0-3-8,3-4-6,4-1-4,-1-3 10,3 1 0,0 2-9,-3 1 8,3 7 1,-5 1-2,-1 3-2,2 4-1,-2 1 2,5 1 3,2 0-7,0 0 7,-4 12 0,1 1 0,1 3-16,-1 0 15,5 0-12,-3 1 13,4-2 5,2 0-5,-3-3 0,3-4 0,0-2 5,-2-5-9,-2-1 4,1 0 0,-2 0 1,-1-6 2,1-6-3,-8-1 0,-4-2 2,-1-2-9,3 0 7,-4 1 0,-2 1-9,0 3 9,0 4 0,0 2-11,0 3-3,0 3 4,-2 0-23,-4 0-4,0 8 25,-1 8-1,1 2 13,3 0 0,3-1-7,0-2 1,0-2-19,1-3-5,10-2 29,1-3-30,3-1 17,-2-4 7,3 0 2,-3 0-2,-2 0 7,1 0 0,0-4 3,3-3-3,0-4 0,-2 3 0,-2 0 4,1-2-4,-2 3 7,-1 0-4,5 0 17,-7 4-13,1 3 14,-1-1-1,0 1-14,1 0-6,0 0 0,-1 0 1,2 0-1,-3 7 0,1 1 0,1-1 5,-2-1 0,1 1-5,-2-3 0,-2 0-1,-2 3-3,-1-4 4,0 1 0,0-1 23,0 0-19,0-2-4,0 1 0,0 0 5,2-2-7,-1 0 2,-1 0 0,0 0 34,2 0-32,1 0 18,3-6 3,2-6-11,2-3-20,2-3 8,-1 1 0,1 2-4,-2 1 10,1 4-6,0 1 1,2 1-1,-3 4-4,0 1-1,0 3-2,-1 0 7,-2 0-14,4 10 14,-1 2-3,1 2-2,-2-1 3,-1 2 2,-2-1-1,1-2-5,-3 2 6,1-4 0,0-1 1,1 0-1,0-3 0,2-1-57,4-4-13,1-1-53</inkml:trace>
  <inkml:trace contextRef="#ctx0" brushRef="#br0" timeOffset="34088.5922">24569 10684 406,'0'0'85,"0"0"-67,0 0 22,0 0 8,0 0-24,0 0 12,0 0-31,13-10-3,5 9-2,3-3-1,9 3 0,9-1 1,7 0 0,14 0 0,5-3 0,3-1 0,-6 0 1,-11 3-1,-14-1-86,-13 4-142</inkml:trace>
  <inkml:trace contextRef="#ctx0" brushRef="#br0" timeOffset="38664.0156">11158 12453 465,'0'0'100,"0"0"-91,0 0 0,0 0 14,0 0-19,0 0-4,-3 53 22,-6-14 8,-3 7 5,-1 4-11,-3 6 2,-1 1-9,-4 2-8,1 1-5,-2-6-4,1-2-5,0-3-13,-3-10-29,4-4 33,3-8 8,5-9-60,6-6-39,3-7-130</inkml:trace>
  <inkml:trace contextRef="#ctx0" brushRef="#br0" timeOffset="39115.0216">11146 12378 336,'0'0'123,"0"0"-82,0 0-32,0 0-9,0 0 68,0 0-14,61 93-5,-39-50-11,1 7-16,1-2 7,1-2-23,0-3-1,2-1-1,-1-3-2,1-1-2,-2 0 0,-3-6 1,-5-1-1,-4-2 0,-2-8 0,-5 0 0,-5-6-11,-1-3-48,0-3-55,0-9-121</inkml:trace>
  <inkml:trace contextRef="#ctx0" brushRef="#br0" timeOffset="39383.0158">11153 12843 330,'0'0'109,"0"0"-101,0 0-8,0 0 34,90-14-2,-51 7-19,2-2-7,0-1-4,-4 5 2,-6-1-8,-2 2-57,-9 3-162</inkml:trace>
  <inkml:trace contextRef="#ctx0" brushRef="#br0" timeOffset="40069.7898">12478 12475 453,'0'0'106,"0"0"-106,0 0 0,0 0 15,-15 94 21,-4-57 31,-6 3-40,-1-1-17,1-3 10,-1-1-12,4-6-6,1-1-2,3-3-63,3-4-23,5-4-41,-1-7-106</inkml:trace>
  <inkml:trace contextRef="#ctx0" brushRef="#br0" timeOffset="40433.0179">12150 12543 424,'0'0'44,"0"0"-33,0 0-17,87-4 13,-61 17 0,0 7 55,-1 1-18,-3 1-23,1 3 1,-1-6-21,-1 1 7,0-2-4,1-5-4,1 1 0,-4 0-38,-1-3-24,0-1-50,-5-2 5,-5-1 8</inkml:trace>
  <inkml:trace contextRef="#ctx0" brushRef="#br0" timeOffset="41078.0163">12435 12336 184,'0'0'288,"0"0"-200,-106-19-56,79 17 20,3-1-38,-1 3 17,4 0-1,3 0-23,0 3 27,3 12-29,-4 7 3,-2 8-16,0 9 7,0 10 1,3 5 9,6 3-1,3 2 2,4-4-10,5-2-2,0-3-10,0-2 13,13-1-1,2-7 0,4-5-2,6-7-9,8-5 3,5-7 6,5-5-3,6-7 5,0-4 0,1 0-1,-3-12-24,-3-6 10,-4-3 0,-6-1 13,-4-5-2,-4-1 8,-1-1 0,-4-3 8,-6 2-12,-2-2 26,-5 2-18,-5 0 2,-3-2 21,0-3-29,0 0 4,-5-1 3,-6-1-4,0 3-6,2 2 1,-2 6-19,-2 8-5,-2 6-57,-4 5-57,-2-2-192</inkml:trace>
  <inkml:trace contextRef="#ctx0" brushRef="#br0" timeOffset="41822.5288">13312 12370 243,'0'0'285,"0"0"-253,0 0-12,0 0-20,0 0 0,0 0 6,5 54 19,-4-19 26,2 4-19,-3-3-3,0 2-2,0-2-25,0-4 0,0-3 4,0-1 1,0-3-11,0-2 4,0-2-16,0-2-22,-3-2-29,0-3-16,3-4-15,0-7-31</inkml:trace>
  <inkml:trace contextRef="#ctx0" brushRef="#br0" timeOffset="42489.2069">13305 12366 499,'0'0'28,"0"0"-6,0 0-12,0 0 24,25-82 16,-7 67-40,4 2 25,4 0-21,2 5-2,6 3 18,2 3-25,-1 2 9,-4 4-4,0 14-6,-5 3 2,-9 2-6,-5 2 3,-7 0-6,-5 3 3,0-2-5,-14 2 3,-11-1-9,-3-3 11,-1-5 0,4-3-7,7-6-2,5-4 13,7-1-4,4-4 0,2-1-12,0 0 9,0 0-5,8 0-21,11 0 25,3 0 2,3 3 2,1 8-3,0 1 3,0 4-2,-3 4-2,-2 1 4,-3 2 4,-8 1 1,-3-2 1,-7 2 17,0 2-23,-10-1 0,-14-1 1,-3 2 6,-4-5 7,-3-3-11,3-3-3,-1-7 0,6-5-12,1-3 1,3 0-23,0-3-28,3-8-2,2 1-83,0 1-272</inkml:trace>
  <inkml:trace contextRef="#ctx0" brushRef="#br0" timeOffset="45618.06">15262 12712 432,'0'0'17,"0"0"-10,0 0 9,0 0-14,0 0 5,0 0 33,14 5-13,-7-5 8,3 0-14,1 0 7,1 0 5,4 0-23,-1-7 0,3-2-1,-3-2-8,3-2-2,-3 1-27,-3-3-1,-3 2 21,-5 3-13,-4 0 21,2 5-5,-2 2 6,0 2-2,0 1-3,0 0-7,0 0 4,0 15 1,0 6 6,0 3 4,0-2 5,0-2-9,0-2 0,0-3 1,3-2 2,7-5-3,-1-2 0,2-1 1,3-3 3,3-2-4,7 0 0,1 0 4,3-13-6,-4 3 2,-4-2 0,-1-2 2,-5 3 3,0-5-5,-3 3 0,1-3 3,-2 5 3,-2-2 17,-1 5-13,3 0 7,-2 5-17,1 3 0,1 0-2,1 0 5,-1 1-2,5 10 19,-1 2-11,0 0 16,0-3-16,-5-1 0,-2-1-1,-2-1-5,-5 0 3,0 2-6,0-4 0,-8 3 12,-8-2-12,-5-3-49,2-3-83,1 0-237</inkml:trace>
  <inkml:trace contextRef="#ctx0" brushRef="#br0" timeOffset="45843.0222">15464 12387 744,'0'0'33,"0"0"-21,0 0-24,0 0 4,0 0-53,0 0-37,0 0-10,0-4-172</inkml:trace>
  <inkml:trace contextRef="#ctx0" brushRef="#br0" timeOffset="46532.0208">17311 12225 539,'0'0'48,"0"0"-41,0 0-2,0 0-5,0 0 9,0 0 40,17 112-21,-15-69-2,-2 1 15,1-1-41,-1-4 11,3-3-10,0-2 8,0 1-18,-1-3-16,-2-3-22,0-1 45,0-6-45,0-4-65,0-7-92</inkml:trace>
  <inkml:trace contextRef="#ctx0" brushRef="#br0" timeOffset="47036.0185">17331 12460 342,'0'0'56,"0"0"-47,0 0 42,0 0-36,97-16 3,-62 16-11,2-3-2,3 1 21,-3-1-23,-4-1-3,-4 1 4,-4 0-1,-5-2-3,-4 2 0,-4-3 8,-4 0-8,0-3 2,-6-1 11,-2-2 31,0-2-36,0-1 31,0-3 10,0 2-36,-2 0 4,-3 3 16,0 5-1,2 4 7,1 2-29,1 2 9,1 0-19,0 0-2,0 18-8,0 8 8,0 9 2,0 0 2,0 3 1,0-2 1,0 0-4,0-2 1,0-4-6,0 0-6,0-3-31,0-3-21,0-3 0,0-6-89,0-6-126</inkml:trace>
  <inkml:trace contextRef="#ctx0" brushRef="#br0" timeOffset="49312.0269">18115 12281 511,'0'0'95,"0"0"-90,0 0-9,0 0 8,0 0 0,0 0 38,13 101-33,-9-71 13,-2 4-1,3-5-21,-2 2 18,0-2-15,-2 0 4,1 0-5,-2-2 1,0-3-6,0-4-44,0-4-13,0-4-13,0-9-147</inkml:trace>
  <inkml:trace contextRef="#ctx0" brushRef="#br0" timeOffset="49605.5025">18168 12301 261,'0'0'248,"0"0"-236,0 0-9,0 0 24,0 0-20,0 0-5,96-78 21,-68 70-23,1 3 32,3 1-32,1 1 5,0 3-1,0 0 1,-5 0-10,-2 3-3,-10 9-93,-6-2-91</inkml:trace>
  <inkml:trace contextRef="#ctx0" brushRef="#br0" timeOffset="49845.3082">18210 12447 251,'0'0'34,"0"0"-2,0 0 77,0 0-60,0 0-10,111 2-25,-76-2 6,3 0-7,-5 0-11,-3 0-2,-11 0-18,-10 0-124,-9 2-172</inkml:trace>
  <inkml:trace contextRef="#ctx0" brushRef="#br0" timeOffset="50043.4226">18173 12694 238,'0'0'3,"0"0"43,0 0 35,0 0-36,94 5-16,-58-5 18,7-9-47,3 1 0,2-2-37,0 0 11,-4 2-94</inkml:trace>
  <inkml:trace contextRef="#ctx0" brushRef="#br0" timeOffset="50381.0176">18847 12275 139,'0'0'255,"0"0"-155,0 0-27,0 0 24,0 0-64,0 0-22,3 8-5,2 22-1,-2 6 28,-2 2-29,1-2-3,-2-3 11,0-3-5,0-4-14,0-3-23,1-3-35,2-2 8,-3-4 35,0-7-25,0-5-114,1-2-90</inkml:trace>
  <inkml:trace contextRef="#ctx0" brushRef="#br0" timeOffset="50831.4275">18813 12357 379,'0'0'71,"0"0"0,-6-88-13,6 60-24,10 2-10,8 7-17,-1 2 20,5 5-27,2 5 3,0 2 8,4 5-9,-2 0-1,-3 2 1,0 11 0,-8 6-4,-5 4 0,-6 1-36,-4 2 15,-1-2-10,-17 0 15,-6-1 12,-1-7-17,1-3 18,2-3 4,4-4 1,6-5 59,7 0-3,2-1-15,3 0 20,0 0-34,0 0-3,0 0-24,0 0 8,3 3-13,11 5 5,5 4 0,5 2-3,0 2 11,6 2-11,-2 1 3,2 0 0,-2 1-11,-4-2-16,-2-2 11,-6-1-26,-5-3-65,-5-1-45,-1-5-143</inkml:trace>
  <inkml:trace contextRef="#ctx0" brushRef="#br0" timeOffset="51918.0306">19557 12178 529,'0'0'86,"0"0"-86,0 0-4,0 0 4,0 0 13,21 103-8,-18-62 9,-1-4-13,-2 0 0,0-4 5,0-3 0,-2-4-6,-2-7 0,-3-2-20,1-7 11,2-2 3,1-7-24,3-1 24,0 0-13,0-5-12,0-9-59,2-4 67,6-5 21,0-3 4,0 0 7,-2-4 21,-2 4-16,-1 0 25,0 2 25,1 0-47,-1 0 16,2 4-14,3 2-4,1 3 30,8 1-37,4 3-8,0 1 7,5 5-1,-7 5-6,2 0 0,-2 1 1,0 17-1,-3 6 16,-3 3-8,-7 0 14,-2-1-19,-4-4-3,0-4 0,0-4 2,0-3-8,0-5 7,0-2-1,0-3 9,0-1-9,0 0 3,0 0 12,6-16-10,8-10-5,4-5 0,3-7 0,-2 1-4,0 2 8,-2 5-4,-1 7 0,0 7 2,0 7-6,-2 9 4,1 0-11,3 7 11,-1 19 1,4 4 15,-6 5 8,-1-1-20,-5-2 3,-1 0-7,-2-6 1,-3 2 7,-2-4-5,-1-3-3,0 0 0,0-5-4,0 0-13,0-3-20,0-4-56,3-6-70,2-3-174</inkml:trace>
  <inkml:trace contextRef="#ctx0" brushRef="#br0" timeOffset="52393.0276">20587 12060 562,'0'0'81,"0"0"-80,0 0-1,0 0 0,98-1 4,-62-3-9,1 4 5,-1 0 0,-1 0 14,-5 0-14,-4 0 0,-6 0-4,-10 0-53,-7 5-158</inkml:trace>
  <inkml:trace contextRef="#ctx0" brushRef="#br0" timeOffset="52630.0812">20735 12123 467,'0'0'2,"0"0"2,0 0-4,0 95 65,0-63-26,0-1-1,0 1-8,0-4-29,0 3 2,-2-3-3,1 1 0,-4-4-8,-1-1 5,-2-4-56,-2-4-85,0-2-63</inkml:trace>
  <inkml:trace contextRef="#ctx0" brushRef="#br0" timeOffset="52816.1449">20584 12537 195,'0'0'395,"0"0"-351,0 0-44,0 0 1,0 0-2,0 0 6,73-7-10,-42 7 2,2 0 3,3 0 1,3 0 2,2 0-2,1 0-1,2-3-87,-4-3-176</inkml:trace>
  <inkml:trace contextRef="#ctx0" brushRef="#br0" timeOffset="53340.9307">21425 11985 347,'0'0'165,"0"0"-152,0 0-10,0 0 3,0 0 15,0 0-7,86 21 10,-51-18 12,-1-2-16,4 2-12,-2-3-7,-3 0 1,-4 0-4,-5 0-70,-7 2-62,-7-1-130</inkml:trace>
  <inkml:trace contextRef="#ctx0" brushRef="#br0" timeOffset="53611.9116">21594 12037 417,'0'0'112,"0"0"-112,0 0-17,0 0 17,0 0 17,0 104 5,0-69 31,2 1-27,-2-2-10,0 0-6,0-2-3,1-4-8,-1-1 1,0-3-16,3-4 4,6-3-63,0-6-78,4-4-191</inkml:trace>
  <inkml:trace contextRef="#ctx0" brushRef="#br0" timeOffset="53913.0305">22067 12055 456,'0'0'95,"0"0"-95,0 0 5,0 0-5,91-3 0,-55 2 14,1-2 25,-3 0-10,1 2-19,-6-1-2,-3 1-11,-4-1 3,-5 0-4,-7 1-57,-4-2-98,-6 1-219</inkml:trace>
  <inkml:trace contextRef="#ctx0" brushRef="#br0" timeOffset="54118.031">22280 12018 163,'0'0'350,"0"0"-314,0 0-30,0 0 12,-54 87-6,43-53 12,3-2 1,4 3-22,1-2 3,3-1-5,-2-4 6,1-2 11,1-3-16,-2-5-1,2-2-1,-3-5-78,-1-7-179</inkml:trace>
  <inkml:trace contextRef="#ctx0" brushRef="#br0" timeOffset="54337.4734">22028 12421 745,'0'0'94,"0"0"-94,0 0-22,0 0 19,0 0-2,0 0 9,103 23-4,-63-23 5,5 0 2,1 0-7,1-3 0,-1-5-21,-1 3 5,-1-5-87,-6 0-101</inkml:trace>
  <inkml:trace contextRef="#ctx0" brushRef="#br0" timeOffset="54934.031">23031 11989 404,'0'0'124,"0"0"-124,0 0-12,0 0 12,0 0 13,-3 102 18,-12-56 6,0 2-25,-4-3-6,0-3-6,0-4 0,1-7-1,2-2 1,1-3-26,0-4 14,2-2-6,4-5-24,1-5-38,2-3-92</inkml:trace>
  <inkml:trace contextRef="#ctx0" brushRef="#br0" timeOffset="55270.0309">23065 12049 317,'0'0'41,"0"0"33,0 0-17,82-72-14,-67 65 18,-3 5-39,0 2 16,-2 0-22,2 9-15,0 17 23,-1 8 6,-3 7 10,0 6-2,-7-2-30,1-1-1,-1-4-7,-1-4 0,2-3 3,0-1 2,-1-7-5,2 0 0,-3-6-3,0-4-10,0-4-33,0-4-43,0-5-10,0-2-127</inkml:trace>
  <inkml:trace contextRef="#ctx0" brushRef="#br0" timeOffset="55493.7951">23001 12277 300,'0'0'49,"0"0"-42,0 0-6,0 0 2,91-8 21,-52 5-13,3 0 4,-1 0-8,-2-3-4,-3 0-6,-6-1-90</inkml:trace>
  <inkml:trace contextRef="#ctx0" brushRef="#br0" timeOffset="56272.0301">23568 12051 342,'0'0'26,"0"0"-26,0 0-2,0 0 2,0 0 41,0 0 35,13 60-28,-13-25 6,0 2 16,-7 3-52,-2-3 6,0 1-17,1-3 0,3-6-7,0-1 11,2-4-10,3-5 10,0-5-3,-1-4-3,1-5-5,0-4-6,0-1 4,0 0 2,0-4 0,3-13 8,3-4-3,1-4-2,-3-2-3,1-4 0,-1 1 0,1-1-2,-1-4 2,4 0 4,-1 1-3,1 0-1,-1 4 0,2 5 9,-2 9-9,0 3 13,0 7-5,-1 4 6,0 0-14,1 2 0,4 4-5,5 20-12,1 11 17,0 7 7,-3 0-2,-1 2 12,-2-5-17,2-1 7,-1-5-7,3-3 6,-2-5-6,0-3 0,-2-6 2,0-2-4,-4-5 2,-1-4 0,0-2-2,-3-3 12,2 0-10,-1 0 5,4-8-3,2-7 16,-1-3-16,-1-5 21,-1-4-11,2-3-5,-3-3-7,0-2 0,-2-5 2,2-2-4,-2-2 2,1 0 0,-3 8-2,-1 5-7,-1 8 2,2 9-5,-2 5-17,0 5 15,0 2-28,0 2-27,0 0-39,0 0-152</inkml:trace>
  <inkml:trace contextRef="#ctx0" brushRef="#br0" timeOffset="62725.0284">2427 15208 206,'0'0'313,"0"0"-274,0 0-9,0 0-2,0 0 9,0 0-9,0 0-16,6-21 13,0 13-14,6-1-10,0-2 7,3-2 3,6 1-15,1-1 4,2 0 0,0 1-3,4 1 3,-1 4 0,0 3 4,-5 4-4,-1 0-5,-6 0 3,-6 5-14,1 8-8,-5 3 3,-5 4 13,0 1 3,-2 4-11,-17 1 16,0-2 0,-4 2-13,1-4 12,4-2-2,3-5-13,7-6 7,5-6-21,3-3 20,0 0-3,0 0-5,0 0 16,0-3 2,8-3 0,4-2 0,3 2 1,1 4-1,2 2 0,0 0-3,0 13 2,1 5 1,-1 7 0,0-1-2,-1 1 11,-6 0-9,-3-4 16,-8 2-16,0 1 9,0-3 8,-15-3-4,-1-3 10,-5-3-2,1-5-2,-2 1-16,-3-5 1,-4-3-8,-2 0 3,1 0-14,-4-3-14,1-5-69,-3 3-76</inkml:trace>
  <inkml:trace contextRef="#ctx0" brushRef="#br0" timeOffset="63707.0431">2530 14811 417,'0'0'153,"0"0"-117,0 0-5,0 0 29,0 0-27,0 0-15,-69-5 5,53 10-21,1 9 9,-4 3-11,2 2 3,-4 5-2,2 3 3,-2 8-3,2 4 4,-2 6 1,1 2-6,4-2 0,4-1 1,4-3-1,5-1 0,3 4 1,0 2-4,0 2 9,0 4-6,2 0 0,4-1 4,3-1-7,2-2 3,2 2 0,5-6-5,6-2 5,4-6-4,5-4-6,4-7-23,3-2 28,2-5-14,-1-6-25,3-5 29,1-5-30,-2-2 19,5 0 11,-2-9-7,2-6 21,1-2-4,-1-2 4,0-2 1,-1-3 1,-3-4 4,-10-1 21,-1-5-18,-9 1-6,-4-2 25,-3 1-20,2-4 19,-4-5-16,-3-9 7,-1-3 6,-5-4-19,-3-1 6,-3 1-7,0 2-2,0 3 13,-17 2-11,-1 4 2,-7 3 47,-5 6-51,-6 3 14,-4 1-7,-9 6-6,-2 3 14,-7 2-16,-5 7-4,5 5 4,1 5-29,-2 7 5,-1 0-19,5 2-30,7 18-26,-1 1-199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57:44.5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5684 14638 260,'0'0'128,"0"0"-108,0 0-20,0 0 13,0 0 3,0 0 26,0 0 4,73-10-16,-45 5 0,4 1-19,2-2 1,5-2 1,4 1-11,0-2 3,-1 3-5,0-2-3,-6 4-21,-8-1-83,-11 4-155</inkml:trace>
  <inkml:trace contextRef="#ctx0" brushRef="#br0" timeOffset="346.2684">5987 14610 299,'0'0'73,"0"0"-67,0 0-3,0 0 82,24 87-26,-18-52-39,1 2 36,-1 0-41,-3-3-4,3-1-3,-3-3-8,2-1 0,-4-2 0,-1-3-11,0 0-12,0 2-51,0 1 0,0-2-35,-6-2 101,0-5-85</inkml:trace>
  <inkml:trace contextRef="#ctx0" brushRef="#br0" timeOffset="601.5304">5888 15177 337,'0'0'115,"0"0"-115,0 0-15,0 0 15,0 0 29,0 0 5,63 11 14,-38-11-9,1 0-25,0 0-1,3-3-7,-5-3-6,4 0 0,-4-2-14,0 2-58,-9 3-58,-5 0-94</inkml:trace>
  <inkml:trace contextRef="#ctx0" brushRef="#br0" timeOffset="1744.5082">6494 15016 547,'0'0'21,"0"0"-21,0 0 0,0 0 0,0 0 0,0 0 5,37 14 19,-29-14-7,7 0 15,-6 0-7,1-3-24,2-9 27,-3-3-18,6-6-3,0-3-3,-3-4-1,4-1-3,-5-6 0,-3-3-1,-3 0-4,-5-1 5,0 3 0,0 0-1,0 5 6,-2 3-5,-8 4 0,0 5 11,1 4 11,-3 1 4,7 7-10,1 2 21,2 4-33,1 1 9,1 0-13,0 0 3,0 0-7,0 0 1,0 6-6,0 13 4,0 11 1,4 8 4,4 7 6,5 5-2,-2 1 0,5 3-4,-7 2 0,2-2 9,-1 2-9,-3-4 4,5 1-4,0-5 6,3-3-11,3-3 5,-1-1 0,-1-2-3,-1-3 6,-2-1-3,-1-5 0,-3-4 3,-2-4-9,-2-7 2,-2-4-6,-3-5 5,3-3-3,0-1 8,-3-2 0,3 0-1,-1-7 1,-1-15 0,1-2-6,-1-5-8,-1-2 6,0 2-12,-9-6-5,-8 2-16,-5 1 14,-5-1 1,-1 6 26,1 5 12,0 2 17,8 2-8,4 3-8,6 3-2,9 0-9,0 0-2,3 0 8,24-3-14,6-2 6,7 1 0,3-4-1,2 0 5,-3 1-8,4-1 3,-7 2-57,-2 5-17,-7-1-119</inkml:trace>
  <inkml:trace contextRef="#ctx0" brushRef="#br0" timeOffset="2562.5217">8328 14356 366,'0'0'175,"0"0"-115,0 0-15,0 0 12,0 0-42,0 0 20,0 0-35,1 31 0,-1 6 16,0 14 0,0 4 4,-3 4 0,-6-2-15,2-6-5,-5-4 0,7-5 0,-2-1-2,-1-4 2,2-2 0,-1-5 1,3-4-1,-1-7-9,2-6-9,3-2-9,-3-5 0,3-5-44,0-1-25,0 0-20,0-10-82</inkml:trace>
  <inkml:trace contextRef="#ctx0" brushRef="#br0" timeOffset="2929.4985">8329 14385 532,'0'0'69,"0"0"-31,0 0-38,0 0 4,0 0 2,0 0 0,60-60-6,-47 60 20,2 0-11,3 6 14,6 19 10,-3 6-5,1 8 10,-1 10-28,-4 0 5,-4 2-10,-1-4 2,-3-5-11,6-6 4,-5-3 0,0-2 6,-2-6-6,-2-3 0,2-2-1,-4-5-5,-1-1-2,1-5-25,-4-5-39,0-2-12,0-2-131,0 0-77</inkml:trace>
  <inkml:trace contextRef="#ctx0" brushRef="#br0" timeOffset="3150.5293">8308 14715 623,'0'0'0,"0"0"-19,0 0 18,0 0-2,0 0 3,0 0 2,78-42 2,-45 38 6,0-1-3,2 0-14,-4 1-21,-5-2-153</inkml:trace>
  <inkml:trace contextRef="#ctx0" brushRef="#br0" timeOffset="4596.6023">9852 14715 445,'0'0'94,"0"0"-79,0 0 28,0 0-4,0 0 33,0 0-26,-34-70-22,22 63 16,3 3-30,-1 2 8,-5 2-18,3 0-2,-3 0-3,0 6-1,3 12 6,-1 5-3,2 3 8,5 1-5,-1 0 0,5-1 2,2-3-5,0-2-11,0-2-9,5-6 22,11-1-26,-2-4 27,2-4-7,-2-2-7,2-2 11,-1 0-36,0-8 13,0-7 25,-2-3-4,1-1 5,-3-4-4,-2 2 11,-1 2-14,-4 3 6,-2 6 1,-2 5 9,3 4 2,-3 1 32,0 0-27,0 0-16,0 0-12,0 12-24,9 1 23,0 5 10,0-3 3,2-1 0,0-2-7,0-4 2,2-3 5,2-2-3,3-3-1,0 0 4,1 0 0,0-11 2,-1-4-5,0-1 12,-3 0-9,0-1 4,0 4-1,-2 1 18,1 1-19,-1 5 1,1 3 6,0 3-7,0 0-2,-2 0 0,1 9 0,-2 6 10,-5 2 4,3 1-13,-5-2 3,-4 0-1,0-3 2,0-1-5,0-4 2,0-4-4,0-2 2,0-2 0,0 0 9,0 0 9,0 0-5,0-10 7,0-9-13,6-4-10,3-1 3,3 3 0,-3 5-1,6 2 6,-2 8-3,1 0-2,2 6-11,-1 0 7,0 0 3,-1 0 1,3 8-2,-3 1 5,4 1-3,-2 1 0,-1 1-7,3 0 3,0 0-36,-2 0-25,-4-3-6,-1-3-110,-1-3-206</inkml:trace>
  <inkml:trace contextRef="#ctx0" brushRef="#br0" timeOffset="5213.5036">10880 14572 414,'0'0'79,"0"0"-56,0 0-21,0 0 27,0 0-4,0 0-10,-80 30 7,65-9-13,3 4-3,2-1-6,1-1 12,6 0-18,1-3 6,2-4-17,0-2 6,0-4-29,0-1 30,8-4-1,2-4 9,-1-1-31,0 0 13,1-4 13,4-11 7,-4-5 0,3-2 1,-2-4 12,-3-1 3,0-1 45,-5-3-13,-1 1 6,-2-1-7,0-1 15,0 3-27,0 2 5,0 1-10,-5 3 5,0 0-21,2 4-13,0 5 12,1 8-9,2 3-3,-1 3 9,-1 0-10,2 0 0,0 12-2,0 17-10,3 11 10,9 8 2,-2 4 0,1-3-2,4-1 5,3-7-4,1-6 1,5-8-39,-3-6-6,3-3-24,-2-6-63,-4-6-20,-2-5-160</inkml:trace>
  <inkml:trace contextRef="#ctx0" brushRef="#br0" timeOffset="7528.5181">12494 14226 375,'0'0'130,"0"0"-66,0 0 5,0 0 15,0 0-42,0 0-19,0-8-23,0 16 5,0 15-5,3 4 6,2 9 9,-2 3 9,-1 1-18,-2 1 6,1 2-5,-1-4 2,0-3-15,0-5 6,0-1 0,0-6-6,2-3 6,-1 0-42,1-7-20,-1-5-62,2-6-64</inkml:trace>
  <inkml:trace contextRef="#ctx0" brushRef="#br0" timeOffset="8204.5833">12453 14269 408,'0'0'62,"0"0"-39,0 0 20,0 0-16,0 0 20,6-88-12,6 72-27,3-1 23,3 2-18,1-1-6,0 5 4,1 4-2,0 6-12,-1 1 3,-2 0 0,0 9 15,-1 12-9,-4 6 12,-6 5-10,-4-1-4,-2 2-4,0-4 0,-8 0 0,-7-4-5,-3-3 5,3-6 0,1-3-7,3-3 1,3-6 6,4-1 0,4-3-17,0 0 12,0 0 4,0 0 1,2 0-8,11-1-4,2 1 2,1 0 9,1 3-4,4 12 0,-1 3 5,3 1 0,-5 4-1,-2 1 0,-5 2-9,-2-1 4,-2-2-4,-3 0 8,-2 0 2,-2-1-23,0-3 21,-16-1 1,-8-2 1,3-3 2,-3-1 0,0-5-2,5-3 0,-1 1 0,0-5-7,3 0-28,-2 0-61,2 0-95</inkml:trace>
  <inkml:trace contextRef="#ctx0" brushRef="#br0" timeOffset="10045.4933">14494 14408 410,'0'0'128,"0"0"-117,0 0 48,0 0-26,0 0-14,0 0 33,-24-34-30,12 27 22,3 2-22,-5 0-20,-2 0 6,0 2-4,-5 3-1,-1 0-3,-1 0 0,-2 0 0,-2 2 0,2 7 1,4 3-13,4 0 16,6 6-4,3-1 0,3 4-15,5 3 9,0 0 6,0 2-3,0-1 3,13-3 0,0 0 2,2-6-5,4-4 7,2-3-8,0-4 4,1-5-17,2 0 9,-2 0-12,2-12 2,-1-3 15,-4-5-26,-4-1 28,-6 0-7,0 2 8,-5 0 1,-4 4 5,2 5 20,-2 2 7,0 5-7,0 3 10,0-1-33,0 1 2,0 0-10,0 9-10,0 10 15,0 4-3,4-3 4,4-2-1,5-2 0,-1-3-22,3 1 16,-1-3-1,3-5 7,1-2 0,5-4-10,0 0 7,0 0-8,2-7-4,-4-5 9,-2-4-9,-3 2 15,-3-3-1,-6-1 2,-1-1-1,-4 1 0,-2-2 2,0 1 6,0-1 5,0-1-9,-12-1 0,-3 5 2,3-1-6,-3 3 0,3 2 0,-1 5 1,2 3 7,5 0-1,2 2 19,1 2-19,1-2-7,2 3 0,0-2-1,0 1-6,0-1 2,8 2 4,7 0-13,6 0 18,1 0-4,2 0 0,0 0-4,4 0 0,-1 2 4,0 5 0,-2 2-1,-1-1 3,-6 1-2,1 1 3,-5 3-3,-2 1-1,-3 1-11,-6 6 4,-2 2-3,-1 2 11,2 1 0,-1-2 0,2-3 4,2-4-7,2-3 3,0-2 0,4-3 4,1-3-1,1-2 0,4-4-3,-1 0 4,3 0-3,3-3-1,-2-6 0,3-1 6,-2-4-4,1-1-2,-1-2 6,-3-2 0,0-2-6,-2 0 0,-4-3 1,-6-4 8,-1 0-4,-5-1 1,0 1 5,0 4-10,-3 4 24,-10 7-3,-1 3-3,-1 5 22,-2 5-34,2 0-7,1 0 0,2 12-2,1 10 2,2 8-7,5 2 7,2 0-2,2 0 2,0-3 0,0 1-4,11-1 9,7-5-11,2 0 6,6-8-21,-1-3 2,2-8-29,0-3-27,-3-2-61,-2 0-230</inkml:trace>
  <inkml:trace contextRef="#ctx0" brushRef="#br0" timeOffset="15952.2745">17516 14134 218,'0'0'138,"0"0"-48,0 0 4,0 0-28,0 0-7,0 0-30,0 0 8,-7-9-24,7 9 1,0 0 4,0 0-10,0 0-8,0 15 0,0 12-3,0 10 3,0 5 0,6 2 2,4 7 0,5-1 2,-1 0-4,-1-3 0,4-5 5,-4-7-8,3-7 3,0-5 0,1-7-10,4-5 5,2-5 5,2-6-21,0 0-15,1-12 32,-3-9-7,-3-3 11,-4 0 3,-5-4 1,-2-1-1,-2 0 30,-2-3-31,-2 2 4,-2 0-5,1-1 1,-2-6 13,1 1-13,2-1-2,0 0 0,0 6-7,-1 5-49,-2 9-66,0 10-149</inkml:trace>
  <inkml:trace contextRef="#ctx0" brushRef="#br0" timeOffset="16683.1894">18209 14142 293,'0'0'121,"0"0"-116,0 0 6,0 0 31,0 0-36,0 0 36,3 70 5,-3-32-24,0 4 11,0 0 0,0 1-13,0-7-15,-2-4-4,1-2-4,1-5 1,0-1 1,-2-3-5,1-5-29,1-2-7,-2-2-14,-1-4-81,2-5-116</inkml:trace>
  <inkml:trace contextRef="#ctx0" brushRef="#br0" timeOffset="17172.533">18207 14194 293,'0'0'67,"0"0"1,0 0 9,0 0-14,0 0-13,0 0 13,0-67-43,0 67-14,12 11-6,5 17 8,6 10 3,4 5-7,0 2-2,3-1 12,0-6-14,-3-7-9,0-2-11,-1-2-13,0-3 20,-1-3 11,-3-5 2,-4-5-2,-1-5 2,-2-6 0,-2 0-1,-1-4 4,0-14-3,-2-3 0,-4-2 1,-4 0-1,-2 0 10,0 1 21,0 0 21,-5-2-34,-6-2-1,-1 0 6,1-2-22,-1 0 12,2 3-13,2-1-1,4 5-4,4 3-40,0 2-45,0 5-48,0 5-142</inkml:trace>
  <inkml:trace contextRef="#ctx0" brushRef="#br0" timeOffset="17613.5337">18828 14109 454,'0'0'61,"0"0"-48,0 0-13,0 0 0,0 0 3,100-15 2,-73 12-7,1-3 2,-3 2 0,-4 1-2,-3 2 9,-4-1-7,-4 2 0,-4 0-45,-2 0-72,-4 0-130</inkml:trace>
  <inkml:trace contextRef="#ctx0" brushRef="#br0" timeOffset="17876.5184">18968 14122 286,'0'0'73,"0"0"-61,0 0 62,0 0-23,0 0-34,0 0-1,0 65 3,0-32 8,0 5-7,0-2-15,0-2 9,0-3-14,0-5 0,0-2 4,0-2-1,0-1-6,0 2-20,-8-1-56,-3-2 58,-1-7-53,3-4-175</inkml:trace>
  <inkml:trace contextRef="#ctx0" brushRef="#br0" timeOffset="18063.5327">18843 14557 325,'0'0'120,"0"0"-105,0 0-14,0 0 3,0 0-3,0 0 21,36 9 56,-11-9-54,5-1-12,-2-7-12,-1-1-13,-3 0-34,-5 2-39,-1 0-74</inkml:trace>
  <inkml:trace contextRef="#ctx0" brushRef="#br0" timeOffset="18721.1216">19371 14096 487,'0'0'72,"0"0"-54,0 0 15,0 0-14,0 0-11,0 0 1,15 0-6,9 0-2,7 0 22,5 0-9,1 0-1,5 0-13,3 0 9,-1 0-10,1 0 1,-3 0 0,-8 0-5,-2-1 2,-9 1-51,-6 0-54,-8 0-121</inkml:trace>
  <inkml:trace contextRef="#ctx0" brushRef="#br0" timeOffset="19003.5478">19668 14091 344,'0'0'132,"0"0"-101,0 0-19,0 0-11,-2 78 61,2-47-44,0 4 35,0-3-41,0-2-8,0-3 24,0-2-28,0 0 7,0-3 1,0-1-6,0-1-4,0-2 1,0-2-66,-4-2-10,3-3-125</inkml:trace>
  <inkml:trace contextRef="#ctx0" brushRef="#br0" timeOffset="19608.5353">20202 14032 212,'0'0'157,"0"0"-92,0 0-10,0 0-20,0 0-24,0 0 55,-3 117-31,-6-70 7,-3 1 3,3-4-31,-2-5 6,1-3 0,3-3-17,-1-3 1,-2-1-4,4-5 4,-3 0-4,1-5 0,1-3-4,3-4-5,1-3-27,1-5-6,2-1-34,0-3-38,0 0-63</inkml:trace>
  <inkml:trace contextRef="#ctx0" brushRef="#br0" timeOffset="19987.1482">20304 13990 417,'0'0'58,"0"0"-46,0 0 2,0 0-9,0 0 18,0 0 1,50-12 5,-36 33 46,2 9-30,-5 12-10,-1 4 12,-1 3-46,-2-3 8,1-8-9,-1-2 0,-1-4 3,-1-5-3,-2-3 0,0-3 5,0-5-5,-2 0-10,1-1-10,-2-7-51,0 1 1,0-5-65,0-4-133</inkml:trace>
  <inkml:trace contextRef="#ctx0" brushRef="#br0" timeOffset="20240.5566">20230 14312 257,'0'0'26,"0"0"-22,0 0 14,0 0 52,0 0-22,88-27 5,-63 25-35,0-1-10,2 0-5,-2 0-3,-3 1-55,-5 2-115</inkml:trace>
  <inkml:trace contextRef="#ctx0" brushRef="#br0" timeOffset="20895.5354">20875 13999 487,'0'0'121,"0"0"-121,0 0-1,0 0 1,0 0 0,12 96 41,-12-56-10,0 3 5,0-1 9,0-1-41,0-5 19,0-3-23,-5-4 2,-1-4 4,2-4-3,-2 0-1,0-4-2,2-2-36,2-3-17,2-5-28,0-5-89,0-2-20</inkml:trace>
  <inkml:trace contextRef="#ctx0" brushRef="#br0" timeOffset="21471.5452">20878 13991 331,'0'0'95,"0"0"-48,0 0 11,36-94-17,-17 73-21,6 2 9,-2 1 6,5 6-26,2 2 20,0 2-17,1 6-7,-4 2 16,0 0-17,-7 13 4,-1 9 28,-9 2-31,-4 4 8,-6 3-13,-7 1 0,-18 1 15,-4 0-15,-3-4 0,3-6 0,2-4 0,6-6-5,7-4 5,3-3-5,5-3-3,4-1 8,1-1-2,1-1-5,0 2 10,0 1-7,0 2-1,9 9-11,10 7 13,8 2 6,3 3-3,2 1 4,3 1-4,-1-1-3,1 0 3,-3-1 0,-2-2 14,-3-3-13,-8 1 2,-2-1-3,-4-2 4,-2-3-8,-4 0 4,-2-5-30,-4 0-19,-1-4-62,0-7-148</inkml:trace>
  <inkml:trace contextRef="#ctx0" brushRef="#br0" timeOffset="22289.2189">21982 13828 379,'0'0'126,"0"0"-92,0 0-19,0 0 16,0 0-3,0 0-27,3-5 23,-3 5 17,0 10-30,-2 11 20,-8 9 16,-5 6-26,-6 3-4,-2 5-13,-3 3-4,-3-2 0,4 0 3,1-2-6,1-6 4,4-3-1,-1 0 0,0-6-17,2-1-10,-1 0-21,4-4-14,-1-2 1,2-3-35,5-5 6,0-2 89,5-9-190</inkml:trace>
  <inkml:trace contextRef="#ctx0" brushRef="#br0" timeOffset="22692.5347">21664 13803 397,'0'0'180,"0"0"-121,0 0-54,0 0-9,0 0 4,0 0-13,24 21 9,-8-1 4,2 1 0,2 1 4,0 1 2,-1-2-6,-2 0 0,0-1-22,-1-2-67,-4-3-130</inkml:trace>
  <inkml:trace contextRef="#ctx0" brushRef="#br0" timeOffset="23307.5372">22552 14387 388,'0'0'118,"0"0"-118,0 0-5,0 0-4,0 0 4,0 0 5,-6 69 52,-9-43-49,-6 1 4,-1-3-7,-2 0-69,3-4-68</inkml:trace>
  <inkml:trace contextRef="#ctx0" brushRef="#br0" timeOffset="27050.5261">22716 14377 416,'0'0'3,"0"0"0,0 0 5,0 0-8,0 0 0,0 0 2,0 0 1,45 34 24,-36-31 7,4-3 12,-1 0-29,6 0 13,0 0-11,3-5-16,-2-3 13,-1-3-15,0-2 2,-5 0 15,4-3-9,-4-2-4,3-2 6,-2-5-6,-1-6 9,-1 0-13,-4-8-1,-1-2 1,1 1 10,-5-1-11,0 3 0,-3 7 1,0-1 9,0 5 0,0 5 8,0-1 13,0 5-30,0 3 31,-5 4-15,1 2-9,-1 6 19,5 2-16,-1-3 5,1 4-10,-2 0-3,1 0-6,-2 13-11,1 12 7,-1 11 5,-1 6 4,2 4-2,2 2 0,0 0 9,0-3-14,0-3 5,0-6 0,6-4-3,6-6 3,9-3 0,4-3-8,5-3 11,5-5-3,-6-8 0,0-2-43,-1-2 41,-6 0-8,4-11 10,1-3-14,-2-3 9,2-4 3,-5-3-3,-4-4-12,-1-2 11,-4-3-4,-3-1 10,-4-1-6,-1 0 10,-5 4-5,0 4 1,0 2-16,0 7 14,0 2 2,-3 4 0,-2 3 20,4 3-19,-2 3 13,0 2-4,2 1-9,1 0 7,0 0-8,0 0-11,0 3 1,0 16-11,0 8 21,0 3 16,0 2-11,0 1-1,0 0-4,0-1 6,0-2-10,0-1 7,0-5-3,0-1 0,0-2 7,0 0-10,0-1 3,0-2 0,-2-3 7,1 1-7,-1-5 0,-1-1-6,0-2 12,2 0-12,-2-2 5,3-5 1,0 1 5,0-2-1,0 0-2,0 0 20,0 0-18,0-3 1,0-7-5,0-1-4,0-3-5,6-1 10,3-1-1,2-2 0,2 1-2,0-1 0,2 3-10,4 0-14,-1 3 21,1 3-27,1 4 3,-5 3 6,1 2-8,-1 0 31,-3 0-6,3 7 0,-1 4 2,0 2 4,1 0 0,2 0-4,-5 0 8,-1-2-6,0-2 2,-3-2 0,2-2-6,-3-2 9,2-2-3,0-1 2,3 0 3,-1 0-7,-1-4 2,2-7 0,-4 1 4,-2-2 3,-2-2-6,0-1 0,-4-2 3,0 1-4,0 1 0,0 3-3,0 4-6,-5 4 9,-3 1 0,0 3-5,2 0-10,-2 11-8,0 6 18,2 6-1,2-2-1,2-1 7,2-2 0,0-3-2,0-5-9,3-1-5,3-3 16,2-4-9,2-2 3,2 0-13,0 0 19,3 0-6,-2-8 10,4-4-4,-2-3 10,-1 2-3,0 1 18,-2 2-9,-2 5 10,2 0 0,0 2-24,0 3 2,0 0-4,-5 0-3,1 0 2,0 8 0,-4 1 1,3 1 35,-4 2-25,-3-2 3,2 3 1,-1-1-12,-1-3 8,2-2-10,-2 0 1,0-3 10,0 0-7,0-2-1,0-2 4,0 0-1,0 0 11,3 0 7,0-3-17,3-11 19,4-5-21,1-3-5,2-4 0,0-2-3,0 1 2,0 5-11,-1 4 12,-2 3-5,-1 4 5,-3 5 0,-1 4-1,-1 2-14,2 0 7,3 14 0,-2 3 0,0 0 4,-1 0-4,1 1 8,-1 0-7,0-3 16,1-1-15,2-3 6,3-1 0,0-1-8,6-6 7,-3-1-68,4-2-46,-1 0-213</inkml:trace>
  <inkml:trace contextRef="#ctx0" brushRef="#br0" timeOffset="27737.797">22759 14060 441,'0'0'128,"0"0"-54,0 0 14,0 0-73,0 0 8,0 0-20,8-8 5,17 5-9,9 1 3,5-3-2,4 5 2,2 0 6,7 0-11,0 0 3,10 0 0,-3 0-5,-3 2 5,-3-1-3,-10-1-33,-11 2-77,-11 1-56</inkml:trace>
  <inkml:trace contextRef="#ctx0" brushRef="#br0" timeOffset="29309.3918">11386 15999 306,'0'0'160,"0"0"-133,0 0 1,0 0 54,0 0-11,0 0 4,0-12-43,0 12-28,0 18-5,0 14 3,-10 11 13,-4 10 10,-5 5-17,1-1-4,-6-3 0,5-2-1,-1-3 2,2-4-3,3 0-1,4-9-1,3-4-6,2-6-32,3-3-11,1-7-25,-1-3-33,3-10-120</inkml:trace>
  <inkml:trace contextRef="#ctx0" brushRef="#br0" timeOffset="29757.5497">11368 15930 485,'0'0'61,"0"0"-53,0 0-3,0 0-5,0 0 1,0 0 45,58 30-15,-31-2 19,-2 9 7,1 3-47,-4 4 23,-2 4-20,-5 2-2,-5-3 2,-4-4-9,0-3-4,-3-2 0,0-4-6,0 0-2,1-2-15,-2-4-57,-2 2 6,1-8-89,-1-8 91</inkml:trace>
  <inkml:trace contextRef="#ctx0" brushRef="#br0" timeOffset="30013.2933">11411 16308 650,'0'0'71,"0"0"-71,0 0-37,0 0 37,0 0 0,81-21 9,-51 16-15,-2-3 6,4 3 0,-3-2-2,1 3 2,-3 1-70,-2 2-167</inkml:trace>
  <inkml:trace contextRef="#ctx0" brushRef="#br0" timeOffset="30709.5449">12836 16011 509,'0'0'164,"0"0"-121,0 0-15,0 0 17,0 0-45,0 0 0,-15 59 19,-1-20-3,-3 2 6,-4-2-15,1 0 0,-1-3-12,3-7 5,1-2-3,2-5-7,3-2-26,1-2 3,4-5-26,0-2-66,2-5-125</inkml:trace>
  <inkml:trace contextRef="#ctx0" brushRef="#br0" timeOffset="31057.5594">12593 16016 449,'0'0'99,"0"0"-86,0 0-4,0 0-9,0 0 4,94 55 33,-63-26 14,-1 1-38,-3-1 14,-3-1-12,-6-2-10,0-4-6,-5 1 1,0-4 0,-2 1-7,-3-5-17,-1 0-28,-1-5-35,-5-3-145</inkml:trace>
  <inkml:trace contextRef="#ctx0" brushRef="#br0" timeOffset="31873.5567">12851 15854 363,'0'0'14,"0"0"11,0 0 27,0 0-3,-95-18-11,71 18 10,6 0 0,-6 0-30,0 2 17,-1 11-24,-1 4-8,1 4-1,-2 5 4,2 7-7,0 4 1,3 7 0,5 5 7,3 0-4,5 2 0,3 2 7,5-2-4,1-1-7,0-4 1,3 0 0,13 0-2,4-2 7,4-5-6,2-6 1,7-6-5,5-4 1,6-8 1,6-5 0,2-10 2,1 0 2,0-5 2,-3-21 1,1-4 3,-6-6-14,-2-8 3,-6 0 4,-8-3 0,-8 1 3,-8 2 2,-7-2-2,-4 1 5,-2-2-11,0-1 3,-14 4 0,-10 5 3,-4 4-2,-2 8 0,2 2-1,4 2-27,3 4-53,0 3-178</inkml:trace>
  <inkml:trace contextRef="#ctx0" brushRef="#br0" timeOffset="32475.5604">13805 15871 518,'0'0'159,"0"0"-159,0 0-2,0 0-4,17 104 12,-15-66 4,-1-1 11,1 1-18,-2-2 22,1-1-20,1-2-3,-1-3 4,1-3-6,-1-4-5,2-4-18,-1-4-22,1-5-8,0-2-95,-3-5-140</inkml:trace>
  <inkml:trace contextRef="#ctx0" brushRef="#br0" timeOffset="33057.5479">13764 15847 574,'0'0'3,"0"0"2,0 0-4,12-93-1,3 76 25,3 4-20,6 2 21,6 4-7,1 5-3,3 2 10,-1 6-24,-1 17 3,-7 7 7,-4 1-8,-8 1 12,-4 1-16,-6-1 0,-3 0-2,0-3-4,-19-1 1,-5-3 4,-3-3 1,1-6 2,4-6 0,6-6 0,10-4-2,4 0-1,2-4-4,0-8-31,15-2-5,9 4 36,6 4 4,-2 3 1,1 3-6,-4 3 7,-1 13-1,-3 7 0,1 2 0,-3-1-1,0 1 1,-9 2 0,-7 0-1,-3 2 10,-3-2-9,-15-2 2,-4-2 3,-4-3 2,-4-7-2,-1-2 7,3-5-5,-1-5-5,4-1-4,0 0-18,1 0-31,4-6-60,1 0-114</inkml:trace>
  <inkml:trace contextRef="#ctx0" brushRef="#br0" timeOffset="34034.5464">15419 16027 238,'0'0'217,"0"0"-177,0 0-27,0 0 1,0 0 5,0 0 3,-7 66-15,15-62 4,1-4 7,3 0 0,3 0 44,2 0-24,0-8-25,4-5 13,0-5-25,3 0-1,0-3 0,-2 0-7,-5 3 7,-3 5 0,-6 5-3,-3 1-7,-2 6 11,-3 1-1,0 0 0,0 0-17,0 4-26,0 13 36,0 2 7,0 6-5,0 0 8,1 1-3,5-4 9,3 1-9,1-5 0,3-2 3,1-2-2,-2-2-1,3-4 2,-1-4-2,-1-4 4,2 0 4,3 0-8,0-13 5,3-7 0,1-1-5,-3-6 0,2 3 1,0 3-6,-6 3 9,-2 5-4,-1 6 0,-3 3 2,3 4-6,-1 0 1,-1 0 3,5 6 0,-3 6 3,3 3 17,-6-2 2,0 3-12,-4-3 3,-1-3-9,-3 3 1,-1-5 2,0 3-6,-1 1 4,-14-3-5,-4-3-62,-3-5-87</inkml:trace>
  <inkml:trace contextRef="#ctx0" brushRef="#br0" timeOffset="34244.547">15628 15755 822,'0'0'0,"0"0"-11,0 0-122,0 0 11,0 0 32,0 0-112</inkml:trace>
  <inkml:trace contextRef="#ctx0" brushRef="#br0" timeOffset="35885.5436">17895 15569 481,'0'0'122,"0"0"-52,0 0-29,0 0-41,0 0 12,0 0-12,-6 75 16,5-35-1,1 6 13,0-3-15,0 1-13,0-3 14,10-4-13,4-2-1,1-5 0,2-6 4,3-2-4,7-3 0,0-6 2,1-4-5,2-6 7,-5-3-3,0 0-1,0-6 8,-2-9-8,1-3 0,-6-3 2,2-5 3,-6 0-1,-2-5-2,1-1 17,-5 0-16,0-2-2,-4 1-1,-1 0 0,-1 3-3,-2 5 3,0 3-26,0 8-19,0 6-58,0 3 12,0 4-102</inkml:trace>
  <inkml:trace contextRef="#ctx0" brushRef="#br0" timeOffset="36748.1222">18579 15573 553,'0'0'46,"0"0"-44,0 0-2,0 0-8,0 0 8,0 0 8,21 113 36,-20-69 0,-1-1-21,0-2-8,0-6-1,0-4-8,0-5-8,0-7 2,0-2 0,0-4-4,0-4 8,0-1-4,0-5 0,0-3-13,0 0 10,0 0-2,0-15 5,0-4 8,0-6-6,3-3 1,2-6-3,1-2 2,1-3-2,2-3 0,-3 1 0,0 5-2,1 5 6,-5 8-4,-1 5 4,1 5-4,-2 5 36,0 2-12,0 5-13,0 1 8,1 0-19,4 4-13,4 19 7,7 13 3,2 7 3,1 4 0,2 0 4,-4-3-8,4-4 7,-2-5-3,5-5 0,0-5 9,-2-4-16,-2-3 7,-3-4 0,-4-6 3,-3-4-3,-6-4 0,2 0 4,-1 0 5,1-9-9,1-12 0,-1-3 2,-1-3 6,-1-3 2,-1-2 1,-1-4-1,-1 2-5,-1-3-6,0 4 1,0 1 0,0 2-8,-3 5 8,-1 0-31,2 6-11,1 4-56,1 6-6,0 3-101</inkml:trace>
  <inkml:trace contextRef="#ctx0" brushRef="#br0" timeOffset="37159.6195">19165 15511 582,'0'0'97,"0"0"-92,0 0 0,0 0 12,0 0-16,0 0-2,12 0 1,8 0-2,5 0-3,2 0 10,5 0-5,1 0 0,2 0 6,-4 0-13,-4 0 7,-5 0-68,-5 2-38,-4-2-111</inkml:trace>
  <inkml:trace contextRef="#ctx0" brushRef="#br0" timeOffset="37424.5611">19308 15596 213,'0'0'63,"0"0"-32,-4 81 31,1-49-31,0-1 2,1 1-5,-2 0-24,1-1 7,2-1 19,-3-3-21,1-4 2,0-2-11,-1-2-2,-4-1-8,0-4-84,-4-5-97</inkml:trace>
  <inkml:trace contextRef="#ctx0" brushRef="#br0" timeOffset="37649.5583">19128 15993 481,'0'0'164,"0"0"-164,0 0-4,0 0-13,0 0 17,0 0 3,0 0 2,79 6-5,-45-6 0,2 0 4,-2 0-8,2 0-4,-1-4-35,-6-1-30,-2 2-77,-9-1-51</inkml:trace>
  <inkml:trace contextRef="#ctx0" brushRef="#br0" timeOffset="38160.5629">19744 15629 401,'0'0'229,"0"0"-164,0 0 1,0 0-41,0 0-20,0 0-2,66-23 3,-26 19-3,3-1-3,1 1 5,0-2-13,1 0 8,-4 0 0,0-2-4,-7 2-29,-4 2-64,-6-1-49,-7 2-208</inkml:trace>
  <inkml:trace contextRef="#ctx0" brushRef="#br0" timeOffset="38448.5488">20038 15575 250,'0'0'106,"0"0"-3,0 0-27,-2 98-45,-2-64-17,3-1-14,-1-3 15,2 2-15,0-4 0,0-2 0,0 0 5,0-4-5,0-2 0,0-3-18,0-3-18,0-3-102,0-5-88</inkml:trace>
  <inkml:trace contextRef="#ctx0" brushRef="#br0" timeOffset="39034.2869">20484 15540 319,'0'0'179,"0"0"-116,0 0-25,0 0-28,0 0-1,0 0 16,0 91 1,0-51-6,-3 4 15,-6-2-29,-3 1 0,2-5 4,-4-2 0,2-6-13,0-3 3,1-3-13,1-2 13,4-4-32,0-4 14,3-3-47,3-5-95,0-6-85</inkml:trace>
  <inkml:trace contextRef="#ctx0" brushRef="#br0" timeOffset="39403.4113">20544 15499 485,'0'0'53,"0"0"-37,0 0-5,0 0 3,0 0 15,0 0-22,59-69 40,-48 69-25,4 0-3,1 14 25,8 13-16,-2 4 16,-1 6-28,-4 2-3,-5-2-7,-1 2-6,-5-2 1,-1-1 4,0-2-1,-4-4-4,1-1 0,-2-2-13,0-3 12,0-2-15,0-3-17,0-3-12,-3-2-33,1-5 1,1-3-54,-3-3-131</inkml:trace>
  <inkml:trace contextRef="#ctx0" brushRef="#br0" timeOffset="39650.7149">20492 15809 576,'0'0'37,"0"0"-37,0 0-84,0 0 75,0 0 3,0 0-52,98-37 50,-70 31 6,-2 3 4,1 0-5,-2 0 3,-3-2-10,-2 1-187</inkml:trace>
  <inkml:trace contextRef="#ctx0" brushRef="#br0" timeOffset="40188.4688">20979 15552 395,'0'0'134,"0"0"-68,0 0-13,0 0-14,0 0-34,0 0-5,6 39 0,0-3 38,-5 5-36,4 1 23,-2-3-25,-3-2 0,3-5 7,-3-4 0,2-4-7,-2-3 0,1-3-11,-1-3-13,0-3-31,0-3-25,3-6-81,2-3-86</inkml:trace>
  <inkml:trace contextRef="#ctx0" brushRef="#br0" timeOffset="40736.5531">21033 15449 443,'0'0'71,"0"0"-18,0 0-4,50-91-19,-30 76-25,2 3 3,1 6-7,-1 6-1,4 0 27,0 17-18,1 9 12,-4 9 8,-10 3-27,-8 2 5,-5-1-7,-3-1 6,-21-3-12,-6-2 6,-3-5-1,-1-4 1,1-7-25,6-5 25,6-6-7,5-4-13,8-2 12,5 0 2,3-3 4,0-5 1,0 3-6,5 4-1,11 1 8,5 0 0,4 4 3,4 10 2,1 3 1,-2 1 7,0 4-11,-4 1-1,-1-1-1,0 4 0,-2-3 3,-3 1 1,-1-3-3,-4 0-1,-1 0-2,-3-3-3,0-2 5,-3-3-32,3-6 5,-3-1-40,3-4-33,-3-2-111</inkml:trace>
  <inkml:trace contextRef="#ctx0" brushRef="#br0" timeOffset="41216.9625">22022 15435 563,'0'0'78,"0"0"-53,0 0 20,0 0 1,0 0-36,0 0 0,3 13-10,-6 10 6,-7 8 4,-10 6-9,0 0 6,-5 4-5,-4-1 11,-1 1-16,-5-2 3,4-3 0,4-2 1,3-6-1,4-5 0,6-4-1,-1-3-27,6-2-20,3-3-25,0-4-49,1-4-74</inkml:trace>
  <inkml:trace contextRef="#ctx0" brushRef="#br0" timeOffset="41624.551">21680 15381 459,'0'0'65,"0"0"-44,0 0-19,0 0-4,0 0 8,0 0 43,33 84 6,-18-51-45,0 0 7,3-2-17,-1-2 0,0-2 2,-2-1 2,2-7-4,-4-1 0,0-4-52,-4-3-26,-4-7-167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8:58:48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3425 1546 349,'0'0'160,"0"0"-108,0 0 5,0 0 18,0 0-14,0 0-22,0 0 14,0-7-51,0 7 32,0 0-25,0 0-7,0 0 5,0 0-7,0 0-1,0 15-8,0 9 12,0 2-6,0 2 3,-4 1 0,2-2-1,1-2 1,-1 1 0,2-5 0,0-3 8,0-4-12,0-4 4,0-1-23,0-1 17,3-4 1,3-2-4,6-2 1,0 0-9,10 0-3,5-9-20,4-5 2,2 0 23,0 3-42,3-2 13,-2 2 26,2-1-50,-3-2-28,0-1-28,-3 2 45,-5-4 69,-1 0 10,-9-1 26,-2 1 32,-8 2 13,-4 4 44,-1 0-33,0 2-32,0 1 11,0 4-26,0 2 11,-4 1 6,2-1-36,-1 2 0,3 0-12,0 0-4,-3 17-5,-1 8 1,1 9 4,0-1 4,1 0-1,2-4-3,0-3 4,0-2-4,0-2 0,2 1-23,4-4-21,4 1 10,-2-4-28,-2-4-63,0-6-124</inkml:trace>
  <inkml:trace contextRef="#ctx0" brushRef="#br0" timeOffset="888.001">3567 1352 103,'0'0'220,"0"0"-173,0 0-26,0 0 2,0 0 30,-81-15-37,68 15 19,-5 0 16,6 2-44,-6 8 26,0 5-33,-3 3 1,-1 5 10,-2 4-5,0 3-8,3 3 2,-1 3 0,7 5 13,0 7-8,0 8 8,-1 4 9,10 5-15,1-1 0,4 0-7,1-5 1,0-7-2,12-1 1,12-6 0,10-2-7,12-6 4,7-7 1,8-3-1,0-9 0,7-7 0,-1-7 3,4-4-1,-4 0-2,-1-16-4,-7-7-3,-2-5 3,-5-11-22,-1-7 14,1-6-8,-3 1 5,-7 1 11,-3 2-5,-12-1 12,-5 1 0,-8-2 9,-10 4 2,-4 4 13,0-2 10,-24 0 22,-9 2-4,-1-1-1,-9 1-23,5-1-27,1 4 19,1 0-20,6 9-11,-1 9 1,1 8-26,-3 13 8,-2 0-26,-1 18-38,3 7-26,6-2-165</inkml:trace>
  <inkml:trace contextRef="#ctx0" brushRef="#br0" timeOffset="1695.4856">6036 1194 397,'0'0'61,"0"0"-61,0 0-4,0 0 4,97 20 27,-54-16-10,-4-2 14,0-2 8,-3 0-33,-5 0 9,-1 0-15,-3 0 7,-5 0-7,-5 0-40,-3 0-68,-6 0-95</inkml:trace>
  <inkml:trace contextRef="#ctx0" brushRef="#br0" timeOffset="1964.4793">6276 1256 462,'0'0'98,"0"0"-98,0 0 1,0 0 1,0 0 15,0 0 12,-3 111-3,6-75 2,3 0 9,-1 0-27,1 1-6,-3 2 0,-3-2 2,0 1-6,0-5 0,0-1-9,0-3 6,-2-4-67,-4-6-96,-1-5-146</inkml:trace>
  <inkml:trace contextRef="#ctx0" brushRef="#br0" timeOffset="2185.7727">6172 1787 723,'0'0'105,"0"0"-105,0 0 2,0 0-12,0 0 1,0 0 9,43 1 6,-16-1-3,1 0 16,2 0-19,1-4 1,-1-2-2,1-2-32,1 0-40,-5-3-78,-5 1-259</inkml:trace>
  <inkml:trace contextRef="#ctx0" brushRef="#br0" timeOffset="3133.759">6818 1612 428,'0'0'131,"0"0"-127,0 0 2,0 0 2,0 0 4,0 0 20,25 21-23,-17-19 20,2-2 4,4 0 17,0 0 18,4-10-49,5-7-14,-3-1 1,0-3 8,-2-2-14,-6-4 0,1-1-3,-5-4 3,-4-6 2,1-1-1,-2-3-2,-2 3-2,-1 1 1,0 3-2,0 9 4,0 2 1,0 6 0,0 7 0,-1 4 20,-2 4-20,1 3 21,1 0-20,1 0 11,-2 4-26,-1 21 13,2 12 0,-1 11 6,2 7-2,0 3-4,0 5 0,0-3 5,0-3 4,6-1-9,0-5 0,4 0-4,-2-1 18,1 0-14,0-4 0,0-2-1,-2-3 1,1-5 0,-2-1 2,4-6-4,-4-3 4,0-6-2,-1-8 0,-1-5-16,-1-7 3,-2 0-15,-1 0 28,0-10 1,0-6-1,-1-2 0,-6-1-4,-2-1 10,-2 1-15,1-4 10,-1 2-1,2 2 6,-1-1-3,1 1 3,6-1-4,3-2 8,0 1-13,0-2 3,21 1-8,7 0 5,5-1 1,7 1 2,1 2-2,0 1-16,-2 4-8,-3-1-18,-2 5-71,-4-3-19,-9 2-168</inkml:trace>
  <inkml:trace contextRef="#ctx0" brushRef="#br0" timeOffset="4224.0439">8653 1044 554,'0'0'89,"0"0"-33,0 0-56,0 0 2,0 0-2,0 117 22,-2-64 13,-4 4-7,2-2-19,-5-3 9,0-6-18,3-2 1,-6-5 7,2-4-6,1-5 0,-3-6-2,7-8 8,1-2-17,1-7 9,3-3-9,0-4 2,0 0-49,0-4 3,0-14-2,12-10-61,6-5 42,1-6-36,-1-6 13,0-4 37,-3-1 35,-2-1 25,-4 5 67,-3 5 1,-1 4 40,-1 4-21,-1 1-1,1 3 2,1 2-25,1 4-32,2 5-6,2 5-22,0 2 5,-1 6-8,5 5 8,-1 3-18,6 22 21,-2 10 3,2 5 19,-5 4-26,2 6 8,-5 1-11,-1-2 0,-1-2 9,-3-3-11,2-5-2,-1-3 3,-1-5 3,1-3-6,-2-4 0,1-3 2,-6-3-5,3-4 3,-3-6 0,0-3-5,0-5-41,4 0-25,-1 0-63,0-16-119</inkml:trace>
  <inkml:trace contextRef="#ctx0" brushRef="#br0" timeOffset="4479.6841">8683 1396 522,'0'0'163,"0"0"-163,0 0-16,0 0 7,0 0 9,95-20 5,-53 13-4,0-1-2,-5 4-32,-4-2-139,-11 3-139</inkml:trace>
  <inkml:trace contextRef="#ctx0" brushRef="#br0" timeOffset="5893.0082">10185 1289 403,'0'0'51,"0"0"-20,0 0 39,0 0-49,0 0 19,-80-44-20,66 43-15,2 1 18,2 0-18,1 2 0,-2 14 3,1 8-8,-2 5 0,0 4 0,3 3 3,1-2-7,3 0 4,5-6 0,0-4-3,0-4 3,5-5 0,6-5-1,5-2-10,1-5 8,2-3-15,2 0 9,3-11 5,0-5-19,-5-4 0,2-2 9,-3-2 5,-6-1 7,0 1 2,-6 3 0,-2 2 6,-1 3 4,-1 6 2,-2 6 16,0 2 14,0 2 6,0 0-48,0 5-1,0 10-9,0 6 7,0 0 3,3-1 0,3-4 2,3-3-2,0-2 0,0-5-7,1-3 7,-1-3-24,2 0-18,3 0 19,3-10 7,2-5 10,2-5-4,3-1 8,1 0-2,2 0 8,-3 9-3,-7 3 5,-6 7-4,0 2 19,-2 2-7,6 14 4,1 5 8,-3 5-23,-2-4 5,-5 1-8,-4-2 8,-2-4-11,0-2 3,0-5 0,0-1 8,0-4-7,0-4 5,0-1 14,0 0-20,0 0 27,0-6-5,0-12-17,5-9 13,7-2-17,5-4 1,4 3-2,-2 8 4,-4 4-11,0 7 6,-2 4-3,2 4-3,0 3 7,3 0 0,0 0-3,1 7 0,2 7 1,-6 2-5,3 1 7,-3-1-8,-2 1 12,1-1-4,-2 3 0,1-4-22,-2 0-5,0-3-25,-3-3-45,6-5-72</inkml:trace>
  <inkml:trace contextRef="#ctx0" brushRef="#br0" timeOffset="6562.9945">11247 1297 500,'0'0'51,"0"0"1,0 0 16,0 0 11,0 0-36,0 0-17,-91-23-11,75 36-10,-3 8-2,-1 7-3,5 3 2,3-4-4,3 2-2,6-5 3,3-3-9,0-1-29,0-7 4,0-4-12,5-4 11,11-4 35,-1-1-57,6 0 36,0-7 10,0-8-31,1-5 12,-1-2 9,3-2 19,-5-5-6,-1-1 9,-3-2 0,-3 0 1,-6 3 20,0-1 22,-4 2 8,-1-1 7,-1 1 22,0-1-24,0-1-13,-6-1-6,-2-3-17,0 5 27,0-2-24,1 10-1,2 11-4,4 4-14,-1 6-3,1 0-1,1 10-13,0 27 5,0 12 8,0 13 0,4 1 4,1-3 1,1-4-9,0-7 4,2-4-3,3-10-1,3-5-32,3-6-15,1-4 50,0-6-84,0-5-71,0-9-179</inkml:trace>
  <inkml:trace contextRef="#ctx0" brushRef="#br0" timeOffset="7349.0132">12890 1021 351,'0'0'274,"0"0"-243,0 0-7,0 0-22,0 0-2,0 0 0,0 23 0,0 6 4,4 8 16,-2 0-12,1 4 38,0-3-35,0-4-10,0-3 8,0-4-7,-2-2-2,1-4 0,-2 0-51,3-4 6,1-2-4,-4-4-13,2-7-124,-1-4-72</inkml:trace>
  <inkml:trace contextRef="#ctx0" brushRef="#br0" timeOffset="7989.0191">12903 914 453,'0'0'99,"0"0"-22,0 0 5,0 0-41,0 0-10,0 0-28,38-38 3,-11 36-10,5 2 4,1 0 0,2 1-3,-7 13 6,-3 1-3,-4 6 0,-9 0 3,-3 1-6,-9 2-31,0 0-1,-12 2 27,-16 1-2,-7-5 1,1-2 6,4-6-5,9-8 7,9-3 1,5 0 0,5-3-1,0 0 1,2 0 0,0 0-9,8 0-32,12 0 20,4 5 20,3 6-3,-1 4 1,1 3 5,0 3-2,1 4 0,-2-1-23,1 0 12,-5-2 10,-4 1 1,-11-4 2,-5 1 2,-2 0 6,0-2 9,-5-5-15,-12 1 18,-4-7-20,-2 1-2,-1-3 19,-1-5-15,1 0-4,2 0-32,1-10-50,0 0-36,4-1-60</inkml:trace>
  <inkml:trace contextRef="#ctx0" brushRef="#br0" timeOffset="9690.0088">15122 1100 396,'0'0'21,"0"0"29,0 0-35,0 0-12,-82-11 4,61 15-6,0 8 5,2 4-6,1 5 0,0 2 0,0 5-4,2 0 4,3-3 3,3 2-3,7-2 0,3-3-2,0-2-2,0-3 4,12-5-6,2-3 2,3-3 0,-2-5 4,5-1 0,3 0-2,0-10 5,2-5-3,1-5 0,-4 0 4,-2 1-2,-4-1 0,-4 4 18,0-1 20,-3 4-29,-5 2-2,2 1-9,-4 5 0,-2 3 14,0 2 26,0 0-22,0 5-18,0 11-29,1 4 29,6 3 0,-1 0 1,5 1 3,0-6-4,3 0 3,2-8-8,1-3 3,1-3-8,-1-4-17,2 0-3,-3 0 22,2-14 3,-1-1 5,-1-5 0,-1-2 7,1-4-7,-4 1 0,0-1 2,-6 2-2,-4 3 0,-2 0 2,0 4 12,-15 4 11,3 1-7,-2 3-10,1 1-5,4 1-2,0 2-1,6 2 0,3 2 11,0 1-4,0 0-5,0-2-2,0 1-6,17-1 3,6 2 2,7-1 1,0 1 3,0 0-3,1 0 4,0 9-4,1 9 1,-4 0-6,-4 6 4,-4-2 1,-11 4 0,-2 3 4,-6-5 6,-1 2 1,0-1-9,2-3-4,1-2 2,6-3 0,3-5 10,1-3-8,2-5-2,3-2 9,4-2-7,1 0 20,5-11-11,5-8-6,3-7 12,-2-3-17,-4-4 5,-5 3-2,-8 0 4,-7 3-7,-6 6 7,-4 3 25,0 3 30,-11 8-40,-4 0 20,1 7-37,2 0 0,-2 9-10,5 12-4,1 5 9,5 3-5,3-2 4,0-2 1,12 0-5,7-4 11,5-5-12,3-4-7,5-6-11,5-4 8,-2-2-39,1 0-47,-1-8-142</inkml:trace>
  <inkml:trace contextRef="#ctx0" brushRef="#br0" timeOffset="11064.5797">17630 1205 407,'0'0'30,"0"0"-30,0 0 0,0 0 0,0 0 8,0 0 15,0 0 12,31 31-14,-19-29 7,2-2-13,2 0 11,2 0-12,4 0-11,-1-8-3,-3-1 0,-2-1 1,-3-2-5,-3-2 8,-3-3-2,-1-1 0,-3-3 1,-1-4-3,1-4 6,-2-4 9,2-3 8,1-2-15,-1-1 2,1 6 10,-3 6-19,1 4 25,-2 6 9,0 3-10,0 1 23,0 6-26,0 3 7,0 2 12,-2 2-39,2 0 6,0 0-8,0 3-20,0 23 19,0 16-4,0 15 5,0 10 4,0 0-3,0-1-1,0-5 0,0-4 4,0-1-9,0-6 5,0 0 0,0-5 0,0-4 5,0-5-5,0-5 0,-3-8 0,-3-4-3,0-6 3,3-5 0,-1-1 1,2-4 2,1-3-3,1 0 0,0 0-18,0 0 14,0-8-9,0-8-9,6-7 18,4-3-11,1-6 15,-1-3-6,-1-4-12,0-2 15,0-4 1,-3 1 2,4 1 2,-2 1-2,-1 5 0,5 4 0,2 5 1,1 7-4,2 1 3,3 5-3,-5 6 1,-1 4 2,0 5-7,-3 0 5,0 20-15,1 5 17,2 1 0,-5 0 1,-2-3 0,-4-2-1,-3-6-6,0 0 5,0 0-29,-13-5 30,-10 2 0,0-2 3,0-5-6,-2 3 3,7-3-70,3-5-97,6 0-284</inkml:trace>
  <inkml:trace contextRef="#ctx0" brushRef="#br0" timeOffset="13035.9004">18486 1029 375,'0'0'65,"0"0"10,0 0-10,0 0-38,0 0-12,0 0-10,-79 55 24,67-28-3,3 4-9,3-2-7,2-1-10,4-3 5,0-4-8,0-3 8,12-4-5,2-4 0,5-2-7,3-6 6,3-2-8,2 0 2,-1-10 4,1-4-29,-2-6-9,-3-5 21,-4 0-13,-3-2 33,-6-2-3,-6 3 3,-3 0 5,0 3-3,-8 3 12,-8 10 16,3 1-28,0 6 1,3 3-2,3 0-1,1 0 10,3 0-10,3 0-2,0 6-1,0 2-13,4 0 13,10-1 0,4-3 3,2 1 8,3-4-7,1 1 0,0-2 2,2 0 1,0 0-8,1-6 2,0-5 2,-1-1 5,-2-3-5,-6-2 4,-3-2 4,-4-4-2,-3 1 16,-2 2-19,-3 7 23,-1 4 10,-2 4 16,1 2-21,-1 3-24,2 0-7,3 4-13,1 16-23,7 10 36,0 5 6,2 0-5,2-3 2,-1-1 8,-4-9-8,0-1-6,-6-3 3,-5-2-10,-1-6 6,0-1 8,0-3-4,-6-2 12,-5 0-9,3-3 5,0 1-8,-1-1 5,2-1-10,4 0 3,0 0-5,3 0 6,0 0-30,0 2 7,0-1-14,0-1-41,11 3 55,12-3 7,4 0 17,3 0 2,1-1 5,-1-12-7,0 0 0,1-5 4,-1-1-10,-1-4 7,-6 2-1,-6-1 6,-2 4 0,-14 2 23,4 6 29,-5 2-15,0 5 46,0 1-50,0-1-29,0 2-2,0 1-8,0 0 0,0 0-4,0 12-16,-3 6 19,1 5-3,2-2 4,0-2-3,0-1 3,8-1-3,4-4 0,4-2-4,5-5 3,-3-6-12,9 0-9,-2 0 18,0 0-9,-2-5 7,-1-3 4,-1-3-7,-3-4 11,1-2 1,-1-4 0,-3-4 23,0-2-6,-1-9 10,-1-3-6,2-7-17,0 1-3,0 3-1,-3 1 0,-2 5 2,-5 1-1,-4 5-1,-1 6 4,0 4 3,0 7 10,-1 5-2,-4 4-3,2 4 21,0 0-33,-1 0 0,-2 21-2,-3 15-10,0 11 7,2 6 4,2-2 1,5 0 0,0-1 0,0-5 1,0-5-2,6-8 2,7-5-4,-1-4 2,3-8-1,2-5-3,3-7-7,4-3-15,0 0 26,2 0-34,-6-7 22,-4-5 2,-3-2 11,-4-1-3,-3-1 7,1-2-1,-1 3 20,-1 1-13,-2 4 0,0 5-10,-3 0 3,0 5 3,0 0-6,1 7-15,2 9 8,2 3 7,0 3 4,1-4-4,3 0 9,1-3-6,1-3-3,3-5-1,7-4-34,1-3-75,-1 0-209</inkml:trace>
  <inkml:trace contextRef="#ctx0" brushRef="#br0" timeOffset="13340.0127">19947 789 719,'0'0'126,"0"0"-105,0 0-19,0 0-2,0 0 0,0 0 2,0-12-7,0 9-21,0-1-10,0 2-10,0-1-82,0 0-142</inkml:trace>
  <inkml:trace contextRef="#ctx0" brushRef="#br0" timeOffset="13644.0173">19443 869 424,'0'0'94,"0"0"-84,0 0-3,0 0 28,0 0 22,0 0-28,37 2 27,-5-2-23,9 0-9,5 0-14,3-8-3,0-1-12,-4 0 5,-4 1-25,-7 1 2,-4-1-44,-5 1-57,-5-2-215</inkml:trace>
  <inkml:trace contextRef="#ctx0" brushRef="#br0" timeOffset="13921.2972">19393 723 687,'0'0'44,"0"0"-44,0 0-23,0 0 23,0 0-19,0 0-6,0 0-19,17 9-58,-10-6-136</inkml:trace>
  <inkml:trace contextRef="#ctx0" brushRef="#br0" timeOffset="15291.9396">20232 879 526,'0'0'113,"0"0"-43,0 0 2,0 0-43,0 0-20,0 0-9,-8 14-2,8 11 2,0 9 0,0 3 0,0 0 2,6-1-2,5-7 0,0-1-1,2-5 5,-3-5-4,3-5 0,-1-4 0,3-5-2,2-4 1,-1 0-9,-1 0 4,0-2-1,-5-9-4,1-4-1,-1-3-20,-1-1 23,-1-4-5,-7-2 0,-1-1 7,0-3 9,0 2-2,-6 2 3,0 5 2,2 8 6,4 6 3,0 1-6,0 5 6,0 0-14,0 0-21,12 0-1,13 5 15,8 1 6,3 0 1,1 0 0,5-5-1,-3 1 1,0-2-14,0 0 8,-1 0-11,-2-3 16,-2-8-4,-1 1 4,-5-2-4,-2-2 8,-6 1-3,-5-2 7,-2-1-3,-8 6 7,-5 1 21,0 2 10,-7 3 7,-13 3-45,-6 1-4,-4 8 8,-3 15-3,2 12-2,2 9-3,7 1 5,10-1-4,10-5-1,2-8 0,14-3-2,16-6 2,7-5-17,9-4-18,8-5 0,3-5-33,1-3-121</inkml:trace>
  <inkml:trace contextRef="#ctx0" brushRef="#br0" timeOffset="16252.0168">22391 950 283,'0'0'36,"0"0"17,0 0-30,0 0 24,0 0-16,0 0 10,0 0 25,23 48-23,-12-48-10,2 0 18,4 0-34,2 0 9,1-9-20,4-7 1,-2-2-6,-2 1-1,-3-5 0,-5 2 0,-2 2 1,-2 0-1,-6 8 0,-2-1 2,0 5 6,0 3-7,0-2 2,0 5-3,0 0-12,-4 11-2,-3 13 9,-2 3 5,5 2-1,1 2 6,3 1-3,0-1 2,0-4 3,11-4-7,8-5 0,6-5 2,8-3-2,7-6 0,6-2-28,-1-2 26,0 0-77,-7-7-66,-8-13-80</inkml:trace>
  <inkml:trace contextRef="#ctx0" brushRef="#br0" timeOffset="16511.1238">22698 655 693,'0'0'33,"0"0"-21,0 0-12,0 0-24,0 0 21,0 0-23,-24 8-27,24 2-31,0 1-68,0 0-244</inkml:trace>
  <inkml:trace contextRef="#ctx0" brushRef="#br0" timeOffset="17041.0076">23268 1069 307,'0'0'39,"0"0"-7,0 0 51,0 0-43,0 0 13,0 0-25,65-9 8,-48-1-1,2-4-30,1-2 16,4-6-21,-1-6 7,1-4-13,-4-4 6,-5 2-25,-9 2 5,-6 3-11,0 8 27,-14 8-8,-11 5 12,-7 8 29,-2 0-18,1 9-5,0 15 1,3 7-5,5 4-4,5 6 4,6-2-2,11-1 16,3-5-11,0-6-4,6-4 3,14-5-1,9-3-3,10-5 0,6-4 2,5-4-10,1-2-10,1 0-81,-4 0-28,-8-11-92</inkml:trace>
  <inkml:trace contextRef="#ctx0" brushRef="#br0" timeOffset="17374.0241">23019 1233 673,'0'0'103,"0"0"-103,0 0 8,0 0-4,0 0-4,0 0 0,6 0 0,0 0 0,3 0-7,4 0-40,0 0-114</inkml:trace>
  <inkml:trace contextRef="#ctx0" brushRef="#br0" timeOffset="17589.0196">23711 1184 761,'0'0'0,"0"0"-1,0 0 1,0 0-23,0 0-47,0 0-48,19 5-116</inkml:trace>
  <inkml:trace contextRef="#ctx0" brushRef="#br0" timeOffset="18985.3741">25376 720 342,'0'0'84,"0"0"-76,0 0-8,0 0 0,0 0 7,0 0 22,-48 42 8,30-27 12,-4 2-30,-3 0 8,-2 1-14,-3 1-8,-3 2-1,-3-1 3,1-1-14,0-1 7,4-3-36,1-1 17,3-2-14,5-2 5,7 0 20,6-5 2,5-3 6,4-2 7,0 1-5,0 1 17,0 6-16,0 2 1,2 5-4,15 0 6,8 5-1,8-1 30,7 2-18,6 2 4,-1-4-21,0 4 2,-5 0 4,-2-5-4,-5-2 0,-7-2-2,-2-5-51,-9-2-84,-3-4-148</inkml:trace>
  <inkml:trace contextRef="#ctx0" brushRef="#br0" timeOffset="19566.0215">25971 622 318,'0'0'106,"0"0"-97,0 0-9,0 0 9,0 0 28,-21 109 42,7-66-49,1 2-2,2 2 2,0-3-27,2-5 12,-1 0-15,1-4 0,-2-1 1,0-4 8,-1-3-9,2-1 0,0-5-9,3-1 7,1-7-31,3-5-51,3-5-33,0-3-109</inkml:trace>
  <inkml:trace contextRef="#ctx0" brushRef="#br0" timeOffset="19941.6256">26004 607 374,'0'0'86,"0"0"-10,0 0-40,0 0 26,0 0-29,0 0-33,40-18 7,-28 44-2,5 8 18,-4 10 7,1 3-1,-1 1-10,1 0-19,3-2 1,-2-3 10,6-6-8,-3 1-1,0-8 5,-2-5-3,-2-2-4,-2-8 0,-9-3-61,0-3 10,-3-4-30,0-2-61,0-2-155</inkml:trace>
  <inkml:trace contextRef="#ctx0" brushRef="#br0" timeOffset="20176.7374">25926 1000 365,'0'0'54,"0"0"-50,0 0 15,0 0 12,0 0-3,81 0-28,-48 0 0,0 0-8,-4-2-85,-4-2-178</inkml:trace>
  <inkml:trace contextRef="#ctx0" brushRef="#br0" timeOffset="20700.7054">26488 798 336,'0'0'88,"0"0"-52,0 0-16,0 0-14,0 0-5,0 0 61,22 3-41,-1 5 3,9-4-7,4 4-10,2-4 5,-4 3-11,3-3-1,-4 2 1,2-2 2,-3 1-4,-3-3 1,-9-1 0,-5 0-4,-7-1 8,-4 3-4,-2-3 0,0 5-7,0-2-4,0 5 2,0 7 9,-5 3 15,-10 6-8,-3 2 2,-1 5-8,-1 4 8,-2-1-12,-3 2 3,1-6 0,1-1 0,-1-3 0,2-4-31,-2-4-70,6-4-206</inkml:trace>
  <inkml:trace contextRef="#ctx0" brushRef="#br0" timeOffset="21489.1351">27463 863 503,'0'0'121,"0"0"-61,0 0-20,0 0-26,0 0 4,0 0-17,0 0 5,42-8-5,-20 8 4,2 0-10,6 0 5,1 0 0,-2 0-8,-4 0-23,-7 0-83,-12 0-137</inkml:trace>
  <inkml:trace contextRef="#ctx0" brushRef="#br0" timeOffset="21706.0195">27448 1060 173,'0'0'79,"0"0"31,85 6-48,-44-6-21,2 0-34,0 0 1,-4 0-8,-3 0-13,-9 0-118</inkml:trace>
  <inkml:trace contextRef="#ctx0" brushRef="#br0" timeOffset="22943.6531">28621 690 274,'0'0'143,"0"0"-68,0 0-55,0 0-20,0 0 8,0 0-4,-43 36 32,19-24-7,-3 0-4,0 0-2,2 0-22,-1-2 9,0 1-10,-3-2 7,1 0-5,3-1-2,3-4 0,5 3-11,3-2 1,4-2 8,2 3-3,4-1-10,4 1 14,0 1-24,0 7 25,0 0-5,12 4 7,7-2-2,8 2 0,4 5 8,4-1-11,1 2 3,4 0 0,4-2 30,-2-4-25,-1-2-5,-1-1 2,-9-1-2,-3-4-21,-6-2-87,-5-4-107</inkml:trace>
  <inkml:trace contextRef="#ctx0" brushRef="#br0" timeOffset="23469.0189">29016 543 381,'0'0'104,"0"0"-96,0 0-8,0 0 0,-15 76 3,2-32 59,1-1-43,6-5 8,4-2-25,2-3 1,8-3 8,14 1-10,4-5-1,4-3 7,3-8-1,2-6 31,-2-6-15,-2-3-3,1 0 9,-4-9-24,-2-6 2,1-3 8,-7-4-5,-2-3-7,-4 0-2,-7 1 5,-1-4 2,-2 2-7,-2-1-38,-2-1-18,0 4-43,0 3-81</inkml:trace>
  <inkml:trace contextRef="#ctx0" brushRef="#br0" timeOffset="23871.0194">29200 655 235,'0'0'211,"0"0"-191,0 0 52,0 0-13,0 0-26,0 0-32,-3 17-1,0 13 0,-2 8 17,1 3-9,-8 2 10,9-1-5,0 3-11,0 0-4,3 1 2,0-4 0,0-5 21,0-7-21,0-6 4,0-6-4,0-3 0,0-4-13,0-4-35,0-4-71,2-3-145</inkml:trace>
  <inkml:trace contextRef="#ctx0" brushRef="#br0" timeOffset="24448.0194">29792 466 577,'0'0'25,"0"0"-6,0 0-12,0 0 38,0 0-11,0 0-34,-12 22-1,8 17 1,-4 11 38,1 9 3,2 0-32,2-2 13,3 2-22,0-4 6,0 2-6,0-1 4,10-6-4,-3-7 0,0-11 1,-1-4-1,-1-8 0,1-5-7,2-1-64,2-11-72,2-3-126</inkml:trace>
  <inkml:trace contextRef="#ctx0" brushRef="#br0" timeOffset="25124.025">30519 598 602,'0'0'122,"0"0"-85,0 0-18,0 0-16,0 0-6,0 0 0,1 47 3,-4-7 8,-11 6 3,0 2-7,0 2 12,-2-3-15,4 6 6,-3-3-7,2-6-3,0-7 1,0-8-17,4-7-31,-1-4 33,3-7-21,2-7-12,4-2-12,1-2-118</inkml:trace>
  <inkml:trace contextRef="#ctx0" brushRef="#br0" timeOffset="25474.9427">30630 538 555,'0'0'19,"0"0"-17,0 0-2,0 0 25,0 0-3,0 0 28,74-57-23,-68 57-21,1 18 11,3 16-11,-2 12 33,0 3-15,-7 5-21,-1-2 15,0-5-18,0 1 1,0-6 1,0-5 7,0-2-9,2-4 0,-1-2-37,1-8 3,2-8-28,-3-11-44,2-2-179</inkml:trace>
  <inkml:trace contextRef="#ctx0" brushRef="#br0" timeOffset="25691.8348">30484 871 648,'0'0'0,"0"0"-27,0 0 27,0 0-7,0 0-1,96 0-39,-66 0 4,4 0 36,-1 0 4,0-5-182</inkml:trace>
  <inkml:trace contextRef="#ctx0" brushRef="#br0" timeOffset="26186.7337">31117 449 454,'0'0'192,"0"0"-92,0 0-63,0 0-25,0 0-12,0 0-8,2 63 8,-2-17 1,-6 7 21,1 3-20,2 1 7,3 0 0,0-1-8,0 2-1,0 0 2,0-3 3,5-6-5,-2-6 0,0-12 0,-2-4-1,-1-4 1,0-5-29,0-2-31,2-5-56,3-4-41,0-4-161</inkml:trace>
  <inkml:trace contextRef="#ctx0" brushRef="#br0" timeOffset="26957.2141">31611 642 449,'0'0'103,"0"0"-70,0 0-16,0 0-2,0 0-9,0 0-5,-23 28 5,10-2 1,3 9 2,0-1-5,6 2 2,4 2 1,0-5-4,9-5 0,9 3-3,4-6-9,5-1 8,5 1-3,0-10 4,6-4 3,2-8-3,0-3-1,2 0-1,1-1-29,-1-20 23,-6-3 3,-3-7 4,-8-3 0,-7 1 2,-2-2 9,-6 4 36,-2-1-40,-3 3 8,-5 3-14,0-2-11,0 3-13,0 4-41,-3 4-164</inkml:trace>
  <inkml:trace contextRef="#ctx0" brushRef="#br0" timeOffset="27388.6163">31818 708 482,'0'0'113,"0"0"-113,0 0 0,0 0-3,0 0-12,0 92 15,0-46 24,0 4-16,0 3-3,-4-2-5,2-3 6,1-5-2,1-6-4,0-5 0,0-4 0,0-4 6,-2-1-12,-2-3-15,4-2-27,0-5-24,0-2-136</inkml:trace>
  <inkml:trace contextRef="#ctx0" brushRef="#br0" timeOffset="28010.788">32308 714 398,'0'0'50,"0"0"-50,0 0-1,0 0 1,0 0-2,0 0 11,3 28-9,7-15 15,6-2 9,7 3 17,-1-2-31,8 2-7,4-1-3,0 0 0,-1 0-15,-3 0 12,-3 0-1,-6-6 1,-5 1 3,-7-7 0,-2 1-2,-6 1 3,-1 2-2,0 3-32,-5 4 11,-13 3 16,-5 3 6,-3 5 0,-1 1 9,1 3-5,0-3-4,4 1 0,-2 0-2,5-4 1,2 0 1,2-3-47,3-1-37,3-4-213</inkml:trace>
  <inkml:trace contextRef="#ctx0" brushRef="#br0" timeOffset="28806.059">32867 819 526,'0'0'66,"0"0"-66,0 0-16,0 0 9,0 0 0,0 0 6,30 13-2,-12-5 6,3 3-1,3 1 5,1 0-2,3 2-3,2 2-2,1-3 2,-1 1-7,-1-2 5,-6-6-13,-8 0-10,-4-3-8,-8-1 30,-3 1 1,0 0-30,-9 7-4,-15 7 28,-7 2 6,-3 5 10,-1 1-4,4-3-6,4-1 0,0 0-3,3-1-7,0-1-5,2 2-79,4-5-37</inkml:trace>
  <inkml:trace contextRef="#ctx0" brushRef="#br0" timeOffset="29143.0459">33279 1277 410,'0'0'36,"0"0"-34,0 0 0,-112 42 33,81-31-19,-2 0-10,-3 3-6,9 2 0,3 0 0,4 0 0,4-1-35,0-1-95,3 0-125</inkml:trace>
  <inkml:trace contextRef="#ctx0" brushRef="#br0" timeOffset="29716.3589">33546 934 362,'0'0'107,"0"0"-101,0 0 11,0 0-16,-102 63 19,71-26 46,1 2-42,3-4-4,8-3-11,1-2-3,7-4-6,6-1 0,2-4 0,3-3-6,0-1 6,10-3 0,8-4 6,6-4 1,4-5-4,4 1-3,-1-2 5,0 0 6,-2-2-11,-4-7 0,-2-3 9,-3-1 5,0-2-2,-4-3 10,-1-3-12,-3-5 0,-3-5-10,-2-4 1,-5 0-1,-1 2 0,2-3-1,-3 7-3,0 5-60,-1 6-23,-22 14-134</inkml:trace>
  <inkml:trace contextRef="#ctx0" brushRef="#br0" timeOffset="32199.1584">24876 2464 242,'0'0'120,"0"0"-52,0 0 2,0 0 4,0 0 1,0 0-23,0 0-16,-13 18-12,10-16-21,-2 1 12,-2 0-9,-2-1-5,-6-2 21,0 0-13,-3 0-5,-3 0 1,3 0 2,-2-8-10,-1-1 3,1-8 0,1-2 8,2-4-7,-1-9 4,1 0-4,2-9 1,-3-6-2,0-1 0,2-7 3,0 0-7,5 4 8,5 3-4,1 11 4,5 6 2,0 7-12,0 5 3,8 2 3,6 2-1,3 1 1,2 5 0,4 4-4,-2 3 5,1 2-4,-3 0-4,-5 18 5,-5 7-8,-5 7 10,-4 6 0,-6 4-6,-15 6 1,-12 3 5,-4-1-4,0-3-14,3-10 18,7-7-20,7-9 20,7-6-4,7-5 3,3-6-1,3 0-7,0-4 3,21 0 6,12 0 2,10-13 9,14-7 2,4-3-8,1 1-8,-2 2 3,-6 4-13,-11 4 12,-7 4-86,-11 1-61,-11 4-193</inkml:trace>
  <inkml:trace contextRef="#ctx0" brushRef="#br0" timeOffset="33088.0289">25274 2802 370,'0'0'32,"0"0"-1,0 0 16,0 0 5,-80 42 8,53-28-32,-3 4-4,1-4 10,-4 1-30,-2 1 15,-1-3-19,2 1 1,3-1 4,5-2-2,6-4-2,8-3-1,6 0 1,3-4-3,3 1-6,0 5-17,0 2 23,6 4-3,10 3 5,8 0 2,1 3 6,4 0-9,2-2 1,5 5 0,3 1 2,2 0-1,0 3-1,-5-3 2,-2-2-2,-9-2-52,-6-3-87,-6-6-106</inkml:trace>
  <inkml:trace contextRef="#ctx0" brushRef="#br0" timeOffset="33754.0199">25706 2805 501,'0'0'108,"0"0"-108,0 0-2,0 0 2,0 76 15,0-38-13,-5 1 17,1 2-19,4-5 1,0-6 10,0-4-10,0-2 2,0-3 1,0-2 2,0-1-9,0-7 3,0-2-21,0-1 1,1-5-63,13-3-82,-1 0-99</inkml:trace>
  <inkml:trace contextRef="#ctx0" brushRef="#br0" timeOffset="34273.9851">25718 2830 547,'0'0'27,"0"0"-27,0 0 12,30-80 46,-20 65-6,0 4-1,-1 3-12,0 5-32,5 3 12,1 0-18,4 1 4,2 19-4,-3 6 1,-2 3-4,-8 0-1,-8 1-30,0-2 29,-13-4-20,-7-3 1,-5-5 14,-1-4-26,2-3 35,5-3-10,9-5 14,5 1-4,5-2 6,0 0 6,0 0 18,5 0-13,14 0-10,8 0-7,2 0-7,4 5 7,-6 8 0,-2 7 0,-3 3-13,-5 2 11,-6-1-11,-5-2-7,-6 0-22,0-4 41,-6-5-13,-11 1 14,-2-5 2,-2-1 2,-3-2-3,-3-4-1,0 1-11,1-1-42,0-2-80,8 0-61</inkml:trace>
  <inkml:trace contextRef="#ctx0" brushRef="#br0" timeOffset="34822.0315">26205 2876 406,'0'0'148,"0"0"-123,0 0-1,0 0-12,0 0 19,0 0-31,-3-8 2,19 12-4,6 10-3,5 2 3,4 0 2,6 0 0,4-2 3,3-1 1,-3-2 0,-5-1-3,-7 0 3,-6-2-8,-7 2 3,-6-5 1,-6 3-5,-4 0 5,0 0 0,0 3-2,-5 2 5,-8 2 13,-7 3-8,-5 1 8,-2 2 21,-3-2-34,0 1 2,1 1-5,2 0-14,3-2-45,1 3-34,6-6-58,4-4-96</inkml:trace>
  <inkml:trace contextRef="#ctx0" brushRef="#br0" timeOffset="35727.0328">27146 2871 485,'0'0'194,"0"0"-155,0 0-7,0 0-20,0 0-2,0 0 11,8 1-14,12-1-7,5 0 0,7 0 0,0 0 4,-3-1 4,-2-1-16,-5 1-21,-6 1-97,-4 0-129</inkml:trace>
  <inkml:trace contextRef="#ctx0" brushRef="#br0" timeOffset="35949.0294">27111 3059 231,'0'0'75,"0"0"-7,0 0 5,101 1-34,-65-1-33,-1 0 3,-2 0-9,-5 0-65,-4-1-122</inkml:trace>
  <inkml:trace contextRef="#ctx0" brushRef="#br0" timeOffset="36725.9867">28156 2767 433,'0'0'107,"0"0"-100,0 0-7,0 0-7,0 0 7,0 0 61,-72 60-34,39-40-9,-3-2-1,-2 0-11,5-3-8,0 0 2,3-2-37,3 0 3,8-4-21,6-2 52,6-1-4,7 0-6,0 2 4,0-4 0,7 2 9,7-1 3,-2-1 0,6 1 9,0 2 8,6 2-16,3 5-2,1 2-1,0 2 6,-1 2 7,-6 1 1,3-3-9,-5 0 3,-2-1-6,-4-2-6,-4-1 1,-4-6-94,1-1-50</inkml:trace>
  <inkml:trace contextRef="#ctx0" brushRef="#br0" timeOffset="37365.0265">28587 2724 208,'0'0'135,"0"0"-82,0 0-53,0 0 8,0 0 46,-18 79 20,1-45-45,2 1-5,4 0-12,5-1-6,6 1 4,0-3-10,0-4 0,13-4 1,6-7 7,5-5-8,6-6 15,7-5 30,7-1 4,2 0-39,-4-8-3,-4-7-7,-5-3 8,-3-3-9,-6-2 1,-3-3 0,-3-1 6,-5 0-6,-2 0 4,-4-1 0,-3 0 0,-2 3-8,-2 1-10,0 1-24,0 7-15,-2 5-48,-4 5-113</inkml:trace>
  <inkml:trace contextRef="#ctx0" brushRef="#br0" timeOffset="37799.0349">28761 2794 494,'0'0'152,"0"0"-98,0 0-48,0 0-6,0 0-11,0 0 11,0 66 0,0-29 8,0 0-2,0 1-6,0 0 7,0-6-5,-1 0 9,-4-2-11,-2-4 10,1-2-4,-2-3-6,1-5 0,-1-2 1,0 0-6,5-4-17,-2-1-38,5-6-11,0-3-107</inkml:trace>
  <inkml:trace contextRef="#ctx0" brushRef="#br0" timeOffset="38348.204">29394 2514 617,'0'0'45,"0"0"-44,0 0-2,-12 84 2,-2-37 3,0 6 22,1 4-22,3 5 2,3 0-1,1-4 4,0-3 34,3-8-41,1-1 0,2-7 10,0-2-7,0-2-5,0-3 0,0-7-10,0-4-12,3-6-86,2-9-127</inkml:trace>
  <inkml:trace contextRef="#ctx0" brushRef="#br0" timeOffset="38987.0372">29832 2701 585,'0'0'79,"0"0"-79,0 0-1,0 0 1,2 93 6,-4-57-1,-2 2 16,-2-1-20,2 1 0,1-2 1,0-2 7,0-5-13,3-3 4,-4-3 0,4-2-3,0-5 3,0-2-50,0-7-52,0-5-135</inkml:trace>
  <inkml:trace contextRef="#ctx0" brushRef="#br0" timeOffset="39538.0318">29837 2753 355,'0'0'91,"0"0"9,0 0-40,0 0 0,33-82-16,-23 74-14,5 2 15,2 3-43,9 0-1,6 3 0,2 0 2,2 0-3,-2 14 0,-10 5-8,-6 4 1,-8 4 6,-10 0 0,0 1-2,-16 0-21,-14-3 20,-6-4-13,-4-3 9,4-4-2,5-2 10,9-6 0,8-1 0,9-4-35,5 1 27,0-1-12,7 2-67,15 0 77,6 2 6,3 1 4,-2 3 3,-7 5-2,-2 3-1,-7 4 0,0 0 2,-5 0-2,-5-3 1,-3-2 0,0-1 22,0-5-13,-12-1 8,-7 0 20,-8-3-6,-1-1-7,-4-2-25,3-2-2,2 1-8,7-2-74,-1 0-31,9 0-87</inkml:trace>
  <inkml:trace contextRef="#ctx0" brushRef="#br0" timeOffset="40013.0479">30525 2559 753,'0'0'81,"0"0"-67,0 0-12,0 0-4,0 0-12,0 0 13,-6 122-6,-2-71 10,0 5-3,-3-2 8,0-1-1,-2 0-7,1-4 0,1-2 1,1-5 7,3-3-7,2-4-1,1-2 1,1-3 5,-3-4-12,2-5 5,0-5-31,3-5-65,1-5-103,0-6-251</inkml:trace>
  <inkml:trace contextRef="#ctx0" brushRef="#br0" timeOffset="40767.0401">31089 2672 590,'0'0'85,"0"0"-85,0 0 0,0 0 0,-27 86 9,20-50 10,4 0-15,3-1 0,0-5 0,0-3 6,13-3-12,5-3 2,4-3 0,3-4 4,4-3-1,2-6 15,2-3 5,1-2-22,-1 0 16,-2-7-14,2-10-2,-3-4 14,0-2-12,-2-3 5,-4 0-3,-4-5 1,-6 2-5,-8-3-1,2 3 3,-5 0-11,-3 3-7,0 4-65,0 4-28,-3 6-160</inkml:trace>
  <inkml:trace contextRef="#ctx0" brushRef="#br0" timeOffset="41165.6415">31289 2779 314,'0'0'114,"0"0"-108,0 0-6,0 0 12,-3 89 42,-7-53 13,3 1-49,1 4-1,3 0-10,2 1 0,-1-1 1,2-5-5,-1-3 2,1-1 1,0-6-3,0-3-6,0-2-3,0-9-87,0-6-68</inkml:trace>
  <inkml:trace contextRef="#ctx0" brushRef="#br0" timeOffset="41803.0722">31748 2821 555,'0'0'172,"0"0"-146,0 0-15,0 0-11,0 0 3,0 0-12,0 0 19,0 0-3,0 0 4,0 0 1,0 0-18,0 0 6,6 0 0,9 2 1,6 5-1,10 4 7,-1 1-7,0 1-2,-2 1 2,-1 0-2,-5-1 2,-2-2 1,-4-1-1,-5-4-3,-7 0 2,2-2-20,-5 1 18,-1 1-13,2-1 5,-1-1 5,1 2 2,-2-1-13,0 2 5,0 1-12,-2 1 19,-15 2 3,-5 3 2,-7 3 7,-4 1-7,-2 3 3,-3 0-3,-2 0-2,1-1 1,6-1 1,-2 3-7,5-3 2,1 1-28,8-4-24,5-1-83</inkml:trace>
  <inkml:trace contextRef="#ctx0" brushRef="#br0" timeOffset="42559.0355">32431 2862 570,'0'0'72,"0"0"-37,0 0-26,0 0-6,0 0-6,0 0 6,66 10-3,-38 2 0,-1 1 0,0 0 0,-2-1 0,0 0 1,3 0-3,-1 2 8,4-2-5,-6-2-1,-4 0 4,-4-3-7,-6 0 3,-3 2-4,-7 0 0,-1 6-14,0 3 6,-22 1 5,-11-1 7,-7-3-7,1 0-21,-1 0-5,4 1 25,5 1-42,-2 0-22,8-2-77,8 0-149</inkml:trace>
  <inkml:trace contextRef="#ctx0" brushRef="#br0" timeOffset="42887.039">32963 3246 224,'0'0'62,"0"0"-10,0 0 20,0 0-53,0 0 27,-108 82-1,72-64-20,-5-1-7,3-2-14,1 5-2,-1-5 2,7 1-3,1 1-2,4-2-70,3 2-80,4-2 36</inkml:trace>
  <inkml:trace contextRef="#ctx0" brushRef="#br0" timeOffset="43454.8068">33371 3008 336,'0'0'93,"0"0"-62,0 0 34,-98 49-14,72-18 14,-8 2-19,6 3-43,1 1 22,6 0-25,3 0 4,9 1 10,5-5-6,1-5-7,3-2 1,1-8 7,14-2-9,8-6 1,0-4 8,6-6 17,7 0-20,-5 0 0,6-6 3,-1-8 3,-4-4 10,0-6 2,-3-1-8,-7-6 21,-4 0-36,-5-1 4,-10-2-5,-3 0-8,0 1-14,-9 5-38,-10 2-35,-2 8-6,-6 6-130</inkml:trace>
  <inkml:trace contextRef="#ctx0" brushRef="#br0" timeOffset="46079.0403">5926 4829 511,'0'0'90,"0"0"2,0 0-23,0 0-21,0 0-5,0 0-28,0 0 0,0-7-1,0 7-14,4 14-1,-1 23-12,1 16 13,1 11 20,-2 3-20,0-2 2,0-3 3,3-6-2,3-6-5,4-4 2,5-7-9,0-2 7,6-4 2,-2-6 0,2-5-3,7-2 6,2-5-5,3-7 2,0-4 0,0-4-1,0 0 4,-3-6-6,2-12-1,4-5-47,-2-4-37,1-6-134</inkml:trace>
  <inkml:trace contextRef="#ctx0" brushRef="#br0" timeOffset="46902.8322">6467 4882 300,'0'0'88,"0"0"-6,0 0 8,0 0-18,0 0 20,0 0-40,-19-30-4,19 30-15,-3 0-29,3 1-3,0 22-1,0 11 0,0 12 0,0 3 3,0 1-3,3-3 0,9-2 6,-5-1-6,-1-7 0,2-1 1,-1-2-2,-4 1 3,3-1-2,-3-6 0,0-2-3,-3-5-2,0-3-64,0-8-64,0-4-36,0-6-320</inkml:trace>
  <inkml:trace contextRef="#ctx0" brushRef="#br0" timeOffset="47554.1913">5746 5219 481,'0'0'67,"0"0"-64,0 0 25,0 0-6,0 0 8,80-30-2,-58 28-22,3-1 14,8 0-20,6-3 0,13-5 5,5 0-5,0-4-9,-2 1-51,-8 1-160</inkml:trace>
  <inkml:trace contextRef="#ctx0" brushRef="#br0" timeOffset="48904.0315">6515 5180 176,'0'0'218,"0"0"-203,0 0-10,0 0 42,0 0-9,0 0-22,70-51 25,-56 44-3,-1 5-35,2 0 10,-2 2-12,-1 0 9,2 0-1,-4 14 3,5 5-10,-2 3 2,-4 3-4,2 0 0,-4 3-3,-4-4-3,6-3-3,2-3 7,5 0 2,-2-4 6,2-4-5,-3 1-1,2-6 0,0-2 2,1-1-4,3-2 4,1 0 2,1 0 20,-1-9-18,-4 0 0,2 0-3,0-2-2,1-4 6,2 0-7,0-4 0,0-1-6,-8 2 6,-2-1-5,-7 2 0,-1 2 5,-3 1 0,0 4 1,-3 4 8,-7 1 33,1 3-20,0 2-8,0 0-14,3 0-5,-3 4 0,4 9-3,-1 5 8,1 0-9,5 2 9,0-2 0,0-3 0,10 0 0,2-3 0,7-2-2,-1-3 2,5-4-6,0-2-30,0-1 12,-2 0 21,-2 0-53,-4-9 25,0-3 24,-1-1 7,-1-4 2,-1 1 1,0-4 10,3 2 10,0 1-8,1 2-3,2 3-12,-5 5 0,-2 2 6,-1 5-4,1 0 2,-2 2 49,-1 10-31,0 1-5,-2 2-11,0 1-6,-3-4 12,-1 1-12,-2-4 0,1 0 5,-1-3 3,0-1-14,0-2 6,0 0 0,0-3 26,0 0 2,0 0-3,0 0-6,0-8-12,0-7-5,0 0-2,0-2 3,6 2-8,6 4 6,0 0-1,4 3 0,2 4 1,0 2-3,-2 2 2,-1 0-1,0 0-5,-6 8 6,0 1 0,-3 0-2,1 0-5,-2 0 5,-2 0-4,0-1-14,0-1 10,0 0-60,6 0-9,4 1-18,7-3-128,5 0 60</inkml:trace>
  <inkml:trace contextRef="#ctx0" brushRef="#br0" timeOffset="53838.9109">10176 4702 286,'0'0'117,"0"0"-57,0 0 9,0 0-18,0 0 1,0 0-10,0 0 7,0-13-26,0 13 14,0 0-27,0 0-10,0 6 0,0 19-2,0 15 2,-6 12 12,-4 10-7,-5 6-2,3-1-3,-3-1 7,-3-9-6,3-6 2,2-7-3,-1-7 2,2-7-2,5-1-13,-1-8-16,2-3-39,-2-5 10,3-3-39,-1-4-22,6-5-74</inkml:trace>
  <inkml:trace contextRef="#ctx0" brushRef="#br0" timeOffset="54295.5022">10158 4709 330,'0'0'86,"0"0"-82,0 0 25,0 0 16,0 0 13,0 0-14,87 75 15,-66-31-4,-2 7-7,0 4-26,-4-2-5,2-1-3,-1-9-14,0-5 14,-2-7-14,1-1 3,-3-4-3,-3-3 6,1-1-9,-2-4 3,-4 0 0,-1-3-3,-1 0 3,-2-4-37,0-2-39,0-5-100,-6-4-247</inkml:trace>
  <inkml:trace contextRef="#ctx0" brushRef="#br0" timeOffset="54530.1986">10149 5195 595,'0'0'74,"0"0"-66,0 0-5,0 0-5,0 0 4,84-18-3,-44 10 1,-3 1 0,1 1 2,-4 0-2,-4 1-72,-6 1-199</inkml:trace>
  <inkml:trace contextRef="#ctx0" brushRef="#br0" timeOffset="55250.0496">11455 4796 470,'0'0'172,"0"0"-145,0 0-27,0 0 11,-18 90-7,3-46 19,-6-1-4,1-2 11,-2-2-24,0-1-4,-2-5 5,1-1-7,1-5-4,0-5-42,5-2-34,1-2-29,1-4-90</inkml:trace>
  <inkml:trace contextRef="#ctx0" brushRef="#br0" timeOffset="55616.0527">11182 4892 486,'0'0'8,"0"0"0,0 0 34,0 0-14,0 0-15,0 0 64,55 62-35,-40-26-2,1 0-30,-1-2 0,0-3 3,0-4-10,3-3-3,1-2 0,-2 1-5,2-3-30,-2-4 32,0-1-16,0-4-33,4-3-8,-5-6-125</inkml:trace>
  <inkml:trace contextRef="#ctx0" brushRef="#br0" timeOffset="56240.4843">11458 4689 302,'0'0'213,"0"0"-121,0 0-40,-97-44-23,71 44 22,-3 0-49,-1 5 1,-5 16-3,-2 3 0,6 5 0,-2 5 1,0 7-1,5 7 0,1 5 0,5 3-1,1-3-3,6 3 8,4-3 2,4-3 9,7-6-9,0-5-6,13-3-4,9-3 1,6-3-1,0-3 0,9-3 0,-1-6 4,3-7 0,4-7 2,5-4 4,2 0-10,0-6 4,-1-12 0,-4-3 2,-5-3-2,-4-3 0,-5-3 4,-3-3 3,-5-5-12,-1-1 5,-6-2 0,-5 1 9,-2-2-6,-9 1-1,0-3 3,-1 3 5,-16 4-11,-7 5 1,-1 5-25,-2 6 11,3 4-49,2 4-73</inkml:trace>
  <inkml:trace contextRef="#ctx0" brushRef="#br0" timeOffset="56868.0495">12486 4671 665,'0'0'80,"0"0"-65,0 0 5,0 0-20,0 0-25,0 0 25,0 105 10,1-52 26,2-3-24,-2-1-7,1-4 13,-2-5-16,0-6-2,0-2 6,0-4-6,0 0 0,1-6-2,1-4-20,1-2-23,2-9-52,-1-4-41,1-3-163</inkml:trace>
  <inkml:trace contextRef="#ctx0" brushRef="#br0" timeOffset="57453.0449">12448 4699 553,'0'0'53,"0"0"25,0 0-6,15-79-7,-9 65-34,2 4-20,2 2 9,8-2-17,6 2-3,3 5 0,4 1 0,3 2 0,1 5 0,-2 16-5,-8 5 1,-7 6 1,-6 0-3,-12 3 0,0 1-17,-20-1 17,-6-4-2,-3-2-8,1-6 16,7-5 4,3-6-4,9-6 3,6-3-1,3-2-4,0-1 2,0 2-32,12-1 6,6 4 12,6 3 14,-2 4 2,2 1-1,-2 3-1,-2 4 0,2 1 0,-3 0-7,-2 2 7,-5-2 0,-2 0 14,-7-3-13,-1 0-2,-2-3 1,0 0 0,-14-1 9,-11-1-5,-5-1 12,-4-2 7,-4-3-11,0-3-24,1-2-1,-1-2-139,4 0-74</inkml:trace>
  <inkml:trace contextRef="#ctx0" brushRef="#br0" timeOffset="59406.0273">14625 4849 286,'0'0'176,"0"0"-157,0 0 25,0 0 7,0 0-26,0 0 9,-80-49 16,66 46-8,1 3 6,-2 0-34,-3 2-12,1 16-2,-3 6-4,1 6 4,0 4-3,3-1-1,5-1 1,5-1 3,5-4 0,1-5-8,0-2 8,3-4 0,10-3-5,4-3-10,1-5 12,4-4-31,3-1-1,1 0 27,2-4-3,-3-10 9,1-2 1,-1-4-10,-4-1 9,-3 0 2,-5-2 0,-5 4 4,-2 1 5,-6 4 8,0 7 4,0 2 12,0 5 27,0 0-27,0 0-33,0 8-1,0 8-19,0 5 20,10 0-4,2-1 2,4-3 1,3-4-7,1-1 8,4-3-14,0-4 13,2-4-4,0-1-8,1 0 20,0-5-12,3-9 5,-3-6 0,-5-1 2,1-4-1,-9 1-1,-2-1 5,-6 1 2,-6 0-7,0 0 0,0 1 4,-9 4-11,-7 1 7,3 4 0,0 5 4,3 3 3,4 1-2,2 2-5,2 2 4,2 0 3,0 1-7,0 0 0,0 0-4,9 0-30,9-2 34,2 1-1,3 1 5,4 0-10,-2 0 6,2 0 0,-2 0 3,-5 10-3,-1 4 0,-5 2 0,-2 4-12,-2 2 9,-4 1-3,-1 1 6,-2 0 5,0-3-1,3-1-4,-2-2 0,4-3 1,-4-2-7,4-1 8,2-4-2,2-4 8,4-4 0,4 0-7,1 0-1,2-7 5,1-9-3,4-6-2,1-6 0,3-5 2,-1-5-2,0-1-26,-5 0 7,-7 4-28,-9 5 33,-8 9 7,-2 3 7,-9 7 19,-13 7 34,-5 4-7,0 0-19,3 4-25,2 14-2,5 5-7,7 1 4,2 5-4,7 0 13,1 5-8,0-1 2,0-2 0,10-2-1,3-5 1,3-5 0,4-3 3,7-6-3,7-5-31,7-5-38,-1 0-107</inkml:trace>
  <inkml:trace contextRef="#ctx0" brushRef="#br0" timeOffset="61262.99">17094 4877 436,'0'0'7,"0"0"10,0 0-17,0 0 34,0 0-13,0 0 20,0 0-25,44 70 9,-31-66 14,2-1-33,1-3 16,3 0 14,1 0-34,2 0 18,2-10-19,-1-3 2,-1 0 7,0-3-10,-5-1 0,-1-3 2,-5-1 4,-3-3 2,0-2-8,-3-2 1,-5-1 10,0-1-8,0-1 5,0-1-8,0 1 5,0 0-1,-2 4 17,-1 5-12,3 5 12,0 6-20,0 6 19,0 5-10,0 0-4,0 0-10,0 0 4,0 2-21,0 18 16,0 10-4,5 9 9,2 5 9,-1 4-9,3 3 0,-5 4 0,2 0 1,0 4 8,-1-2-7,1-3-1,-5-4 3,2-7 3,-3 0-11,0-9 4,0-1 0,0-2-1,0-6 1,0-5-2,-4-4-1,-3-2-10,2-4 9,0-2-4,4-5-6,1-1 13,0-2-10,0 0 8,0 0-12,0-5-50,0-7-51,4-6-137</inkml:trace>
  <inkml:trace contextRef="#ctx0" brushRef="#br0" timeOffset="61811.0539">17509 4697 434,'0'0'5,"0"0"15,0 0-12,0 0 18,0 0 13,0 0-12,34-56 23,-20 52-30,5 4-4,4-2 6,4 2-16,1 0-6,-1 3 0,-2 9 6,-4 3-14,-5 6 7,-5 0 1,-4 3-3,-7 0-5,0-1 2,-5 1 1,-14-3-8,-5-1 10,-1-2 3,1-3 0,2-2-5,-1 0-13,7-3-37,-2-2-39,4-2-66</inkml:trace>
  <inkml:trace contextRef="#ctx0" brushRef="#br0" timeOffset="63728.041">18006 4691 440,'0'0'47,"0"0"13,0 0-21,0 0-12,0 0-16,-81 13 8,69 7-7,-1 6-9,2 2 6,4 2-2,0 0-3,4-3 5,3-1-9,0-7 0,0 1 0,7-5-3,3-1 3,3-7-4,4 0 4,1-5 32,5-2-20,2 0-4,2 0-2,-1-9-4,-3-5 2,-2-5-4,-2 1 0,-5-3 2,-1 0-2,-7 4 1,-4-3 7,-2 4-2,0 1-6,0 2 0,-7 2 1,-4 3 14,-3 1-13,7 1 7,1 3 9,3 0-18,2 1 8,1 1-8,0 0 5,0 1-15,0 0 10,7 0-17,12 0 8,10 0 9,2-2 0,-1 1 0,-2-4-6,-1 0 2,-3 1-17,-3-2 11,0-1 0,-4 2-5,1-3 15,-4 0 0,-4 1 0,-2-2 0,-2 2 2,-1-4 34,1 2 13,-1-2-40,-2 1 4,0 1-13,2 1 7,-2 3-7,0 1 0,1 4 0,-1 0-6,6 0 0,5 7 1,3 11 5,1 3-3,-1 0 0,-1 1 3,-3 0 0,0 0 7,-3 1-7,-3-1 1,-4-1 2,-3-3 1,0-1-4,0-4 0,-1-1 2,-11-3 4,-3 0-4,-2-4-1,4-2 1,3-3 6,2 0-4,-1 0-4,5 0 3,2 0-1,1 0-1,1 0-1,0 0 0,0 0-11,0 0-22,6 0-22,10 0 39,2 0 13,3 0 5,0-6-2,2-3 0,2-3 1,1-1-1,1 0 0,-1-3-3,0-2-3,-4 0 5,-5-2 1,-3 5-5,-6 0 6,-1 3-1,-6 1 0,1 1 0,-2 1 28,0 1 8,0 2-7,0 3 1,0 1-24,0 2-8,0 0 2,0 0-7,0 0 4,0 8-16,0 12 19,0 4-13,0-2 18,0 1-9,0-4 4,6-1 0,4-1-4,-1-2 4,1-5 0,4-2 0,-2-5 2,5-3-5,-1 0-5,1 0 4,0-7 1,-2-8 5,0 0-2,-1-5 13,0-2-11,4-3 14,-2-2-16,7-5 1,-1-3 2,-4-3-2,-2 0-1,-7 1 0,-6 1 7,-3 0-7,0 1 0,0 5 2,0 2 4,-3 6 10,0 4 12,0 6-6,2 4-16,-1 4 6,2 3 0,-1 1-4,1 0-5,0 0-3,0 16-5,0 17-4,0 12 7,0 6 2,0 3 0,0-1-1,1-3-2,2-6 3,0-7 0,2-5-2,1-3 4,3-5-2,1-2 0,2-4-4,0-6-4,0-4 2,-3-4 3,3-4-7,2 0 1,2 0 9,-1-2-5,3-9 6,-2-7-2,0-3-6,0-1 7,-5 0-3,-3-1 7,-5-1-4,0 6 0,-3 3 7,1 8-13,-1 4 9,0 1-3,2 2 0,-1 0-5,6 15-4,-2 6-1,3 0 14,-1 1-7,-2-1 3,5-3-3,-3-2-5,3-4 2,3-4-11,-1-4-55,8-4-86,3 0-145</inkml:trace>
  <inkml:trace contextRef="#ctx0" brushRef="#br0" timeOffset="64001.0575">19416 4501 731,'0'0'52,"0"0"-29,0 0-18,0 0 6,0 0-3,0 0-8,0 0-1,0 0-9,0 1-23,0 2-16,0 0-70,-6-3-162</inkml:trace>
  <inkml:trace contextRef="#ctx0" brushRef="#br0" timeOffset="64308.0367">18916 4623 206,'0'0'57,"0"0"43,0 0 0,97 0-5,-60 0-45,3 0-20,4-3 5,2-6-30,-1 0-5,1-2 0,-3 2-29,-2 2-16,-4-4-46,-9 2-247</inkml:trace>
  <inkml:trace contextRef="#ctx0" brushRef="#br0" timeOffset="64580.7323">18837 4399 651,'0'0'29,"0"0"-23,0 0-6,0 0 0,0 0 0,0 0 0,1 0-30,5 0-64,0 1-200</inkml:trace>
  <inkml:trace contextRef="#ctx0" brushRef="#br0" timeOffset="66129.0468">19599 4572 298,'0'0'139,"0"0"-49,0 0-10,0 0-18,0 0-45,0 0-13,-6-8-4,6 20-4,0 8 4,5 4 14,5 1 11,1 4 3,1-1-24,1 1 14,2-3-18,3-2 4,-2-5 1,7-1-3,-4-4-2,-4-3 2,1-4 3,-5-3-9,0-2 4,0-2-17,0 0 7,0 0-4,-2-7 6,1-4 6,0-4-24,-3-3 13,-1-3-44,-1 0 4,-5-2 13,0-1-18,0 2-1,0 1 43,-6 4 16,1 3 0,2 4 21,0 2 15,3 2-11,0 2-22,0 3 7,3-1-8,17 2-2,7 0-2,7 0-1,2 0 3,2 0 0,1 2 3,0-2-3,-3 0 0,-1 0 5,-5 0-8,-2 0 3,0 0 0,2 0-5,-4 0 10,-2-2-3,-9-4-2,-4-2 7,-7 4-5,-2-2 48,-2 1 14,0-1 16,0 0-29,-5 3-19,-7-1-15,-4 4-9,-7 0-8,-2 0 0,-3 16-2,4 11-4,-2 6 6,6 5 0,1 0-9,5-2 11,8-5-2,4-3 0,2-5-10,2-2 9,14-2 1,5-4 0,7-3-3,5-5 3,5-2-1,8-5-41,-1 0-73,1-5-188</inkml:trace>
  <inkml:trace contextRef="#ctx0" brushRef="#br0" timeOffset="66357.0549">20746 4840 860,'0'0'111,"0"0"-111,0 0-23,0 0 10,0 0 3,0 0-40,6 6-4,-6-6 11,0 0-106,0 0-248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30:42.8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25682 1575,'24'0,"-1"0,1 0,-1 0,1 0,-1 0,48 0,-24 0,0-23,24-1,-24 24,23-23,24-1,-23 24,-24 0,23-23,1 23,-24-24,0 24,0 0,-23 24,-1-24</inkml:trace>
  <inkml:trace contextRef="#ctx0" brushRef="#br0" timeOffset="498.9957">25612 1693,'0'0,"23"0,1 0,23-24,-24 24,24 0,0 0,0 0,24-23,-24 23,24 0,-24-24,329 24</inkml:trace>
  <inkml:trace contextRef="#ctx0" brushRef="#br0" timeOffset="5666.0034">25776 3716,'-23'0,"46"0,1 0,-1-24,1 24,-1 0,1-23,23 23,0 0,-24 0,25-24,-1 24</inkml:trace>
  <inkml:trace contextRef="#ctx0" brushRef="#br0" timeOffset="5935.016">25823 3810,'24'0,"-1"0,1-24,23 24,-24 0,1-23,-1 23,25 0</inkml:trace>
  <inkml:trace contextRef="#ctx0" brushRef="#br0" timeOffset="7180.6512">32573 3763,'24'0,"-1"0,1 0,23 0,-24 0,1 0,23 0,23 23,-23-23,-23 0,23 0</inkml:trace>
  <inkml:trace contextRef="#ctx0" brushRef="#br0" timeOffset="7425.0021">32597 3880,'0'0,"23"0,1 0,-1 0,1 0,-1 0,1 0,-1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0:49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6349 934 29,'0'0'68,"0"0"-21,0 0-32,0 0 38,0 0-13,0 0-9,0 84 0,0-76-15,0-1-3,0-3 32,0 4-35,0 2-10,0 8 10,0 7 1,0 5 5,0 7-9,0 5-2,0 2 4,0 0-4,0-8-5,0-5 1,0-3 0,0-8 2,0-4-3,0-6-3,0-4 3,0-1-15,2-5-23,1 0-20,4 0-36,1-3 23</inkml:trace>
  <inkml:trace contextRef="#ctx0" brushRef="#br0" timeOffset="623.956">6391 1206 116,'0'0'29,"0"0"-14,0 0 20,0 0-17,0 0 5,95-9-7,-75 6-2,-1 3-9,-2-1-5,1-1 5,-1 0-5,-3-1 0,5 1 4,-2-3-4,1 2 0,-2-3-6,-1 0 0,-3-1 0,0-4 5,-5 0 1,-2-3 0,-2-2 2,-3 1-2,0-2 0,0 4 3,0 1-1,-5 3-1,-1 1 36,-1 3-3,4 0-32,0 0 1,0 4-4,3-1 2,0 2 6,0 0-1,0 0 15,0 0-21,0 10-5,0 8 2,0 6 2,0 4 1,0 2 0,0 5 0,0-2 4,0 2 20,0-2-12,0-3-1,0 0-11,6-6 1,0-1-1,3-4-1,-2-4-13,1-3-29,2-4-6,1-7-88</inkml:trace>
  <inkml:trace contextRef="#ctx0" brushRef="#br0" timeOffset="1911.8759">6919 1283 176,'0'0'50,"0"0"-46,0 0-3,0 0 3,0 0-3,0 0 6,12 16 29,3-16-4,0 0-4,4 0 1,1 0-15,4-7-4,-2-5-5,3 0 4,-4-3 0,2-2-4,-6 4 3,-6-1-7,-5 4 0,-3-1 5,-3 1-5,0-1-2,0 2-2,-12 0-3,-3 2 5,-1 2-11,-1 3-8,1 2 7,0 0 6,-1 0-5,2 9-3,0 5 15,-1 1 0,2 3-1,1 2 1,4-3 0,1 1-1,5 2-1,3 0-2,0-1 2,0 1 2,2-1 0,10-2 0,6-3 2,0-4-1,6-2 4,-2-4 2,-1-4-2,4 0 1,1 0-4,-1 0 10,2-9-11,-5 0 0,1-1 7,-1-2-8,-3 1 0,-1-4 9,2 0-9,-1-2 5,-1-1-3,0 0-2,-2 0 0,-1 0 0,0 3 0,-2 3 3,-2 3-3,-2 3 0,-3 3 1,0 2 1,-2 1-2,2 0-3,2 0-7,-2 1 9,1 11 0,-2 5 1,-4 0 0,-1 1 1,0-1-1,0 1 0,0-2 2,0-3 2,0 0-3,0-2 0,-3-2 2,3-4-3,0-2 0,0-3 0,0 0 0,0 0 8,0 0 0,0 0 24,0-10-27,5-1-4,2-4-1,4-2-1,0 0 1,3-2 1,1-2 0,-3 3-1,1 0 1,1 2 0,-2 5-2,1 1 0,1 5-1,-1 2 2,-1 3 0,-3 0-1,4 0-3,-5 1-4,-2 9 4,-2 3 3,-1 0 2,1 2-1,1-1 0,-2-1 3,3-1-3,-1 0 1,1-1-2,1-1 1,-1 1 0,0-2-3,0 0 3,0-2-16,3-1-10,-3 1-24,1-3-40,2-2-36</inkml:trace>
  <inkml:trace contextRef="#ctx0" brushRef="#br0" timeOffset="2628.5454">8105 1093 201,'0'0'150,"0"0"-94,0 0 2,0 0-24,0 0-17,0 0-12,-71 5-5,50 13-1,3 3-1,0 2-1,4 1 3,6-1-7,2 0-2,1 0-5,5-3 3,0-2-1,0-4 3,3 0 4,12-3 2,0-1-2,6 1 4,-3-2-11,7-3 1,-1-1 11,1-5 0,-2 0 0,-2 0 0,-1 0 3,-3-10-5,1 0 2,-3-4 0,1-1 2,1-2 2,2-2-4,3-1 0,-2 0-1,-2 1 1,-9 3 2,-5 1 0,-4 1 15,0 2 8,0 3 7,0 1 7,-6 4-5,-3 1-20,2 1-14,-5 2-5,3 0 3,-3 11-4,-3 12 4,3 4-1,4 1 0,3 1-1,5-4 3,0-5-1,0-2 1,8-4-3,3-4 2,3-1 2,2-1-5,-1-3-3,4-4-12,2-1-17,0 0-18,6 0-89</inkml:trace>
  <inkml:trace contextRef="#ctx0" brushRef="#br0" timeOffset="2916.5235">8796 1337 324,'0'0'47,"0"0"-47,0 0 0,0 0 0,0 0 24,0 0-15,0 0 9,4 63-16,-8-43 8,-8 1-10,0 0-6,-6-1-41,-1-4-105</inkml:trace>
  <inkml:trace contextRef="#ctx0" brushRef="#br0" timeOffset="4647.4106">9554 1149 301,'0'0'52,"0"0"-28,0 0-9,0 0 0,0 0-2,0 0-5,2-3-8,-2 3-1,0 7-2,0 8 3,3 5-1,2 3 4,1 1-6,3 1 7,2-1-5,2 0 1,1-4 0,2-4-3,1-3-3,3-4-8,1-6 2,-1-3-9,2 0-9,-1 0 13,-3-11 5,3-4 3,-6-3 9,-2-2 2,-1-1-1,-6 0 1,0 3 0,-6 0 3,0 3 21,0 5 16,0 2-5,0 5 10,0 1-20,0 2-7,0 0-12,0 0-8,0 0-3,0 0 1,0 0-19,0 0 5,0 16 2,0 0 14,6 2 0,0-1 1,1 0-2,4-3 1,1 1-4,-2-1-4,5 0 8,-1-3-1,0 0 1,-2-2-11,0-1 3,-1-4-9,-4-1-3,-2 0 3,-2-3-2,-2 0 14,-1 0 5,0 0 26,0-3-4,0-6-22,0-3 1,0-2-1,0-2 0,0-1-2,0-2 1,4 1-19,-2 0 1,1 3-1,-2 3 20,1 1 0,-2 2 3,3 2 4,0 2-1,-3-1-1,6 2 0,-1-1-5,3 2-5,3 0 5,1 3-4,4-2 4,1 2-3,-1 0-8,3 0-4,1 0 15,1 0-7,1 0 1,2 0-5,3-1 7,-3 1 1,-5 0 4,-4-2-2,-6 1 1,-2-2 0,-2 2 2,-4-1 23,-1-1 8,2 0 6,-2 0-9,0-2-8,0 1-3,0-2-5,0 0 2,-3 0-15,-6 0 12,-1 1-6,-1 2-6,2 3-2,-4 0-11,-2 0 2,1 0-8,2 0 13,3 3 5,1 8-2,0 3-5,2 5 4,1 2 1,2 3 1,3 0 0,0 2 2,0-3-3,6-2 5,7-3-3,3-2 1,2-3-1,1 0 11,2-4-4,-3-2 2,4-4-5,1-1-4,-1-2 2,-1 0-9,0 0 2,-8 0-15,2 0-8,-7 0-38,-4 0-58</inkml:trace>
  <inkml:trace contextRef="#ctx0" brushRef="#br0" timeOffset="5471.3558">11404 1060 267,'0'0'80,"0"0"-19,0 0-13,0 0-17,0 0-26,-79-10 8,55 11-11,2 11-2,-5 5 1,6 3-1,0 2 0,5 2-1,5 1-4,4 1 3,5 1-2,2-1 3,0-3-3,12-5 1,6-4-5,3-1 4,6-3 4,4-1 2,6-3 2,2-5-3,2 1-2,-4-2-7,0 0-19,-7 0-64,-9 0-57,-5 0-60</inkml:trace>
  <inkml:trace contextRef="#ctx0" brushRef="#br0" timeOffset="6975.2645">11817 1104 235,'0'0'48,"0"0"8,0 0-3,0 0-11,0 0-21,0 0-4,-31-24 5,19 24-18,-3 0-4,-4 0 0,-5 13-6,3 4 0,0 1-26,2-2 23,5 3 1,2-3-2,2 1 9,2 2-3,4 1 3,1 0-1,3-2-2,0-2 4,0 0-2,6-3-2,6-1 4,1-3 0,1-2 1,3-2 4,2-5 0,1 0-4,6 0 8,-3-8-7,2-4 0,-2-3-2,-3-2 3,-5-1-3,-5-1 0,-4-1 4,-3 1 8,0-1-4,-3 2 6,0 1-2,0 4-11,0 4 25,2 2-20,-2 3-1,0 4 12,0 0-17,0 0 0,0 0-8,1 9-25,4 8 30,-2 0-7,4-2 10,0 1 5,4-2-5,1-1-5,0-3 5,1 1 0,5-3 0,1-2-6,-1-3-14,3-3 18,-4 0-15,2 0 13,-1-3-5,-2-8 6,1-3 3,-2-2 1,1-2 12,1 0 4,0 0-6,0 3 2,1 4-13,-3 4 1,-2 4-2,4 3 0,-3 0-4,-2 0 4,-1 10-6,-4 7 7,-4 0 6,-1 2-4,-2-2 1,0 1-3,0-3 7,0-5-4,0 1-3,0-5-1,0-2 1,-2-2 5,2-2 2,0 0-2,0 0 1,0 0 8,0-3 0,0-14 15,9-4-29,7-3-1,-2 3-6,2 3 2,-4 3 5,2 5 3,-4 0-1,2 5-2,1 2-4,0 3-10,1 0 12,0 0-2,2 1 4,-4 8 0,0 0 0,1 1-7,-3 0 7,-1 1-1,-1 0-1,0 1-6,-1 0-4,1-1 4,1 0-24,-3 2 20,1-3-29,-4 2-15,0 1-27,-1-5-41</inkml:trace>
  <inkml:trace contextRef="#ctx0" brushRef="#br0" timeOffset="8811.6797">13560 1131 166,'0'0'89,"0"0"-16,0 0-16,0 0-14,0 0-10,0 0-9,0 0-10,0-2-14,0 2-4,0 15-13,0 8 15,0 4 2,0 2-1,0 1 1,0-3-1,5-2-11,3-2 2,3-3 0,1-6-4,4-1 8,5-6 3,0-4-6,4-3 8,2 0 1,0-4-13,-2-10 1,-2-2-8,-4-4 16,-3 1 4,-5-1 0,-4-1 3,-4 1-2,-3 2 4,0 0-5,0 3 0,-6 3 0,-1 3 3,1 1 4,0 5 3,3 2-7,3 1 0,0 0-4,0 0 1,0 0-10,0 11 8,0 2 2,2 3 0,8 0-1,0-1-1,4 0 2,-1-2-3,1-1 8,2-1-5,-1-3 0,3-3 1,1-3 1,2-2-2,2 0 0,-3 0 1,0-3-2,-5-7 2,-3 0 4,-2 0 9,-4-4-9,-3 1 28,2-3-17,-5 2-11,0-6 5,0 1 9,0-3 3,-2 0 0,-6-1-11,0-2-9,0 2-4,1 2 2,-2 5 0,0 2 2,3 5 0,-3 1-1,3 4-1,1 1-8,0 2 0,3 1-1,2 0 1,0 0 8,0 0-18,0 0 8,0 0-5,0 7 13,0 5-4,9-2 4,3 3 1,0-3-1,7-2-1,2-1 3,0-3 1,6-2 0,1-2 0,4 0 4,0 0-7,0 0 2,-5 0 0,-2 0 2,-6 0-2,-4 0 0,0 0 0,-6 0-1,3-2 2,-6 1-1,0-1 0,-5 2 0,1 0-3,-2 0 3,1 0-4,1 0-2,-2 0 5,1 8-4,-1 1 1,0 3 2,0 0-2,0 3 2,-3 2 2,0-2-5,2 2 5,1-1 3,0-1-3,0-3 1,0-1-2,1-4-2,5-1 3,2-2-2,-1 1 2,2 0 0,-1-1 2,2 2 2,0-3 0,-4 1-3,2-3-1,-5 0 0,-1 1 0,-2-2 0,0 0 1,0 0-1,0 0 1,0 0-1,3 0-4,1 0-7,3 0 6,1 0 2,-1-3-15,-2-2-65,-5 0-73</inkml:trace>
  <inkml:trace contextRef="#ctx0" brushRef="#br0" timeOffset="10949.8204">14298 1134 131,'0'0'77,"0"0"-23,0 0-2,0 0-14,0 0-16,0 0-7,21-43 3,-21 35 2,0 2-2,2-2-10,-2 2 6,0-2-1,0 1 2,0-2-14,0-1-1,0 1 2,0-2-1,0 0-1,0 1 0,-2 1-1,-4-2 5,2 2-1,-2 0-3,1 2-3,2 0 2,0 3 1,0 4 0,-1-1-6,1-1-16,0 2 18,1 0 2,2 0 2,0 0 0,0 0 1,0 0 1,0 0-2,0 0-8,0 0 2,0 0-16,0 3 16,6 6 6,8 0 0,8-2 0,5 0 0,1-1 1,4-5-1,-4-1 1,-1 0-1,-3 0 2,1 0-1,2 0-1,1 0 1,1 0 1,-4 0-2,-4 0 3,-5 0-3,-2 0 0,-5 0-3,-3 6 0,-3 4 2,-3-3-7,0 4-9,0 0 6,0 0-2,0 1 12,0 0 1,-2 3 2,1 2 1,1 1 0,0 0-3,0 0 0,0 0 4,0-2-6,0 1 5,1-3-3,2-4 0,3 1-1,0-1 1,3 1 0,0-4 0,0 1 0,6-4 0,0-2 0,4-1 3,1-1-3,-1 0 0,-1 0-6,-5 0 6,1-3 0,-4-5-1,1-5 1,2-3 0,-2-3 2,1 0-2,-4-2 0,0 4 4,-4 2-3,-1 6 0,0 4-1,-3 1 2,0 4 7,0 0 12,0 0-21,0 8-23,-3 7 23,-4 3 0,2 2 1,4 1 0,1-2-1,0 1 0,0-3 0,7-3 0,1-3 1,4-2 2,1-3-3,3-3 0,1-2 3,4-1-4,-1 0 1,0 0-2,1-2-3,-3-4 5,-2-4 6,-2 2-6,-1-2-5,-4-3 5,0-2 1,0-3 4,-3-3-3,0-2 0,-1-4 20,1-3 6,1-3-19,-1-6 4,1-2 7,-1 0-9,1-4-8,0 4-1,-1 7 5,-3 7-6,-2 9-1,1 5 30,-2 8-20,0 3 0,0 1-7,0 1-3,0 0-20,0 19-1,-9 15 21,-3 8 0,0 7 0,4-1-1,4-4 1,2-4 1,2-5 6,0-5-7,0-3 2,5 0-4,4-4-4,1 0 5,4-2-1,-1-2-4,2-2-17,0-4 5,0-1-2,1-4 0,2-2 7,-3-4-3,3-2 15,-3 0-12,1 0 4,-1-2 1,2-6-1,-5-2 3,1-2-1,-4-3-16,-1-2 14,-5-1 9,-3 0 1,0 2 5,0 1 12,0 4 10,-8 3-28,0 4-3,2 3 3,-1 1-16,3 0 12,1 13 0,0 7 3,3 4 0,0-2-3,0-1 6,0-3-2,7-2 3,5-3-3,0-2 5,4-6-5,1 0-6,1-5-4,-2 0-27,2 0-122</inkml:trace>
  <inkml:trace contextRef="#ctx0" brushRef="#br0" timeOffset="11371.3618">14949 1084 324,'0'0'92,"0"0"-73,0 0-19,0 0 1,0 0-1,80-12 0,-44 8 4,6-2-7,-2 1 6,1 0 3,-4 4 3,3-2-8,-1 0-1,1-1-2,0-1-16,-5 2-82,-10-1-100</inkml:trace>
  <inkml:trace contextRef="#ctx0" brushRef="#br0" timeOffset="11659.346">14967 936 460,'0'0'91,"0"0"-54,0 0-17,0 0-20,0 0-20,0 0-8,0 0-37,0 0-87,0 0-154</inkml:trace>
  <inkml:trace contextRef="#ctx0" brushRef="#br0" timeOffset="14816.6597">16814 1075 89,'0'0'67,"0"0"-35,0 0-13,0 0-10,0 0-7,0 0-1,0 0 8,-57 65-8,54-56 5,-1 0 15,0 1-16,3 3 7,-2 2-12,3 1 2,0 2-4,0 2-1,0-1-7,1-1 1,10-1 9,0-2 0,2-1 5,0-3 2,2-1 7,3-3-3,5-1 2,3-4 12,4-2 9,3 0-18,0 0-9,-2-9-5,-4-3 1,-3-2-1,-5 0-1,-2-2 0,-5-1 7,-6-1 5,-6 0 24,0-1-27,0-2-7,-8 1 9,-4-1 2,-4 0-7,2 4-4,1 1-4,0 1 1,-2 4-4,0 2 4,-1 3-13,2 3-2,2 2-3,2 1 5,4 0 12,1 0 1,4 0 0,1 0-2,0 0-6,0 0 5,0 0-8,0 4-1,7 5 2,8-2 5,4 2 5,5-4 4,5-3-1,6-2 2,7 0-4,9 0 4,4-3 3,0-8-8,-5-2 7,-6 2-7,-9-1 1,-12 5 3,-8-1-4,-5 2 0,-5 1 28,-2 3-14,-3 0 10,0 2 8,0 0-9,0 0-6,0 0-17,0 0-6,0 0-16,0 3-15,3 9 21,-1 5 11,-1-1 5,1 2 1,1-1 1,3-1 2,1-2-1,5-2-3,0 1 0,3-2-2,1-2 0,5-3-16,3-4-2,-1-2 1,0 0-3,0 0 10,-1-7 12,-2-3 1,-1-2 4,-4-2-3,-2-1 21,-4 2-5,-3-2 21,-3 1-8,-1 4-7,-2 2 14,0 4-5,0 1-8,0 3-4,0-2-12,0 2-7,0 0-2,0 0-20,0 2-2,0 8-10,0 5 30,0 2 4,5-2-2,0 0 0,0-2 0,1 1 0,1-2-2,0 0 2,2-1-1,2 1-4,1-2-19,1 1 9,3-2 5,3-2 1,0-2-12,3-4-2,4 1 14,2-2 5,0 0 4,-1-3 0,-4-9-3,-7-2 3,-4-2 2,-6-1 17,-3 1 7,-3-2 26,0-1-20,0 0-18,0-1 2,0-1 1,0 2-3,-6-1-1,1 4-12,1 2-1,-2 4-10,0 3 10,0 3-2,2 1-2,0 3 4,4 0 0,-1 0-1,1-2-10,0 2-4,0 0-3,0 0 10,0 0-2,1 0 4,12 8-11,3-3 17,5-2 4,4-2-1,2-1 4,-2 0-7,-1 0-1,-7 4 1,-3 4-6,-4 4 5,-6 6-1,-2 2 0,-2 1-2,0 1 5,0-1-1,0-1 5,0-4-5,3 0 0,4-3-2,8-1-3,3-1 1,6-4 8,7 2-1,5-3 6,2 5-9,-3 2-10,-2-1-37,-5 1-153,-6-6 105</inkml:trace>
  <inkml:trace contextRef="#ctx0" brushRef="#br0" timeOffset="15784.5999">19256 693 224,'0'0'87,"0"0"-7,0 0-30,0 0-11,0 0 5,0 0-19,0-12-8,0 12-17,0 0 1,0 0-5,0 0 0,0 12-16,3 9 20,0 6 3,1 8 7,-2 4-6,-1 3-2,1 5 7,1-4-9,1-3 2,2-4-5,1-8 11,-2-1-8,0-4 0,-2-1-1,-2-2 1,1-2 2,1-1 3,0-1-5,-2 1-7,2-2-10,-3-2 7,0-1-27,2-1-13,2-5-67,2-5-84</inkml:trace>
  <inkml:trace contextRef="#ctx0" brushRef="#br0" timeOffset="16336.567">19327 1083 288,'0'0'81,"0"0"-9,0 0-20,0 0-36,0 0 22,0 0-19,39-56-6,-20 50-13,4-2 1,6 4 0,5 1-1,2 2-4,4-1 3,-4 2 0,-5 0-5,-6 0 4,-8 6-2,-5 6 2,-3 3-35,-6 1 8,-3 1 2,0 3-11,0-2 38,-11 0 0,-2-1 5,-4-1 6,-2-1-1,-3-2 12,-5 4-9,3-3-11,-1-1 4,1-2-5,3-2 5,6-3-4,-1-2-2,4-1-1,4-1-7,3-2-9,4 0 5,1 0-36,0-3-49,0-11-211</inkml:trace>
  <inkml:trace contextRef="#ctx0" brushRef="#br0" timeOffset="18125.3874">19938 1029 243,'0'0'76,"0"0"-29,0 0-5,0 0-24,0 0-2,0 0-16,-15 10 3,6 6-8,0 1 6,5 1-1,1 2 0,3-2-5,0-2 3,3 0 0,14-3 2,5-4 2,4-2-2,1-3 7,5-4-6,-3 0 2,3 0-3,-3-2 1,0-8-1,-5-3-1,-6 0-1,-4-3 1,-4-2 0,-3-3 2,0-1 0,-2 4-1,-2 3 0,-3 7 3,0 5 0,0 3 31,0 0-29,0 0-5,0 18-19,-5 7 17,-2 5 2,0 0 2,2 4-2,-1 1 1,1 0 1,-1 0-2,-1-6 3,0 0-2,1-3 2,-4-4 6,0 1-1,0 0 4,-9 6-8,2 2-4,-2-4 0,2-5 0,5-8 1,3-5 5,0-2-3,5-4-6,1 0 0,2-3-6,1 0 9,-2 0 17,1-6-12,1-4 13,0-5 22,0-1-14,0-3-21,0 3-3,0-1-2,0 3 1,7 3 0,-1-2-1,3 1-1,3 0 1,1 3-3,4 0-2,2 2 2,5 1 2,4-2 1,3 1 1,4-1-1,-1-4 0,3 0 0,1-2-2,-3-4-4,-3 0-3,-7-3 9,1 0 1,-3-1-1,0-2 1,-4-4 3,1 0-3,-1-2-1,-3 0 0,2-3 4,-4 1-4,-4-1 0,1 3 0,-5 0 4,-2-2-3,-4 3-2,0 1 2,0 7 8,0 1-7,0 4 8,0 5-4,0 4 3,0 4-6,0 3 14,0 0-5,-1 0-12,-1 0-13,1 0 2,-2 0-10,-2 16-2,-1 10 21,-1 7 2,-1 6 0,2 6-3,0 3 3,2-1 2,1-2-1,3-4-1,0-7 0,0 1-4,7-6 4,5-1-2,3-1 1,-1-4 2,3-3 4,2-4-5,0-4-10,3-3 4,-1-3 1,3-4 0,3-2 2,3 0 1,1-3 2,2-11 0,3-3-8,1-5-13,1-3-17,-3-4 4,-7 0 12,-5 0 20,-7 3 2,-5 3 4,-5 2-3,-5 4 10,-1 5-5,0 2 14,-6 3-20,-9 6-27,-3 1 24,2 0 3,-2 14 1,3 5-1,2 2-1,5 3-1,5-3-4,3 4 5,0-1-2,0-3 3,11-2 2,3-3-2,3-2 0,4-5 6,2 0 8,7-4-14,2-3-2,-1-2-10,0 0-36,-5 0-51,-5 0-63</inkml:trace>
  <inkml:trace contextRef="#ctx0" brushRef="#br0" timeOffset="18711.9565">20339 968 402,'0'0'89,"0"0"-27,0 0-32,0 0-27,0 0-1,0 0-2,39-19-1,-12 17-3,5 1 2,12 1 2,8-2 2,6 2-2,6 0 6,4 0-5,0-3-1,0 0-4,-6-1 4,-8-1-21,-14 2 2,-11 3-11,-10 0-11,-12 0 1,-5 0-27,-2 0-110</inkml:trace>
  <inkml:trace contextRef="#ctx0" brushRef="#br0" timeOffset="21418.5278">22018 1144 14,'0'0'45,"0"0"10,0 0-14,0 0 12,0 0-6,0 0-20,43-4 8,-34-4-19,1 1 6,-1-2-17,1 0-3,1 0 0,-3-3 0,-1-1 3,0 2-2,-4 0-3,0 2 2,-1 3 4,-1 3-5,-1-1 1,0 2 0,0 2 0,0 0 17,0 0-12,0 0-7,0 0-7,-4 7-5,-8 11 8,5 3 4,-1-1-8,4 1 0,2-4-5,2-1 1,0 0 8,0-1-1,5-2 1,5-1 2,3-1-13,1-4-4,4-1 13,1-5 5,4-1-1,-1 0-3,-4 0 0,0 0 2,-3-7 3,0-3 1,-3-2 3,-1-1-2,0 0 9,-2 0-7,0 2 0,-2 2 4,-2 3 4,-1 3 14,2 3-10,3 0-14,0 0-2,5 0 0,-3 0 0,0 0-1,0 1 2,-3 7-1,-2 1 1,0 2 0,-3-1 8,0 4-5,-1-1-4,-1-1 0,-1 0-11,0-1 11,0-4 0,0-2-3,0-3 2,0 0 0,0-2-8,0 0 9,0 0-13,0 0 13,0 0 5,0 0 1,0 0 11,0 0-2,2-2-13,2-6 23,2-4-18,3-3-4,6-3-3,3 0-1,3-2-3,2 0 4,2 2-1,-1 2 0,-2 2-2,-6 7 3,-1 2 0,-6 5-2,-3 0 1,0 0-7,0 12 5,0 3 2,0 2-1,0-2 2,1-2 0,-1 1 1,0-2-2,3-3-3,3 2 2,-1-2-11,2-2-31,2-2-29,-1-4-47</inkml:trace>
  <inkml:trace contextRef="#ctx0" brushRef="#br0" timeOffset="21770.5034">22271 842 243,'0'0'32,"0"0"-26,0 0-6,0 0-86,0 0 10,0 0-31</inkml:trace>
  <inkml:trace contextRef="#ctx0" brushRef="#br0" timeOffset="23329.0089">23511 788 131,'0'0'18,"0"0"-4,0 0-13,0 0 2,-42 102 2,33-67 4,5-3 7,1 0 3,0-3 3,3 0-9,0-1-7,13-3-6,13-2-7,3 0 7,10-5 8,5-1-8,6-5-1,2-6-32,-1-6-61</inkml:trace>
  <inkml:trace contextRef="#ctx0" brushRef="#br0" timeOffset="23784.9812">24269 761 128,'0'0'58,"0"0"-21,0 0-4,0 0-6,0 0 10,0 0-10,55 71-2,-44-40-6,0 2 7,-2 0-10,-2 0-15,-3-1 18,-1-2-14,-3-3-4,0-3 3,-4-1-4,-13-2-21,-8-3 16,-5-2-19,-6-4-8,-1-6-106</inkml:trace>
  <inkml:trace contextRef="#ctx0" brushRef="#br0" timeOffset="24160.9594">23960 815 298,'0'0'97,"0"0"-60,0 0-37,0 0-10,0 0 10,0 0 1,9 105-1,-3-75-1,0-3 1,-2-1 0,1 0 2,-4-3-2,1 2 0,-2-1 2,0 0-4,0 0 2,0-2-66,-3-2-51</inkml:trace>
  <inkml:trace contextRef="#ctx0" brushRef="#br0" timeOffset="27180.34">25459 502 143,'0'0'96,"0"0"-39,0 0-20,0 0-8,0 0-4,0 0-17,2-2 4,-2-1-6,-2 1 2,-8 2 12,0-1-19,-2 1 6,-3 0-7,-2 0 0,-7 0 0,-2 6-9,-6 3-17,-1 0-11,4-1-3,5-4 26,9-1 3,3-1 11,6-1 1,0 1 0,3-2-2,1 2 3,2-2-6,0 0-2,0 1 0,0-1 2,0 0 3,0 2 1,0 3 0,3 6 0,2 7 1,0 6-2,-2 8 2,-3 8 5,0 10 7,-2 10 3,-13 5 0,-1 4-6,-2-1-10,-2-6 8,4-5-8,2-6 5,5-3-5,1-1 0,3-5 0,2-4 0,3-7-3,0-8-3,0-5 6,0-5 5,0 0 5,0-6-8,0-1 4,3-1-5,6-2 4,4-3 27,8 0-11,8 0-1,3-3-16,4-8-4,-3 0-31,-3-2-13,-3-1-32,-8-2-123</inkml:trace>
  <inkml:trace contextRef="#ctx0" brushRef="#br0" timeOffset="27692.3075">25682 1051 175,'0'0'1,"0"0"-1,0 0 0,0 0 8,0 0 6,0 0 8,33-3-6,-24-4-2,-1-3-10,1-1-4,-4 0-3,0 0 0,-5 5 2,0-1 1,0 4 1,0 0-1,0 1-5,0 2-16,0 0-9,-5 10 16,-1 6 14,1 2 2,-2 3 6,3 0 21,2 0-20,2-1-9,0-2 4,0-1-6,8-4 2,5-1 0,5-3-2,1-4-14,1-5-28</inkml:trace>
  <inkml:trace contextRef="#ctx0" brushRef="#br0" timeOffset="27916.2949">25801 824 439,'0'0'19,"0"0"-19,0 0-6,0 0-50,0 0-35,0 0-1,-19-6 11</inkml:trace>
  <inkml:trace contextRef="#ctx0" brushRef="#br0" timeOffset="28444.0303">26219 1158 137,'0'0'2,"0"0"13,0 0-3,0 0-2,0 0 18,0 0 26,52 6 6,-40-6-31,1 0-12,-2-7-12,2-3 1,-2 0-5,1-2-1,1-5 0,-2-1-19,-5-1-8,-2-2-1,-4-2 0,0 2-20,0 4 10,-7 2 10,-7 7 19,-4 6 9,2 2 16,-6 0-8,-1 18 2,4 6 13,-2 3-17,3 2 6,8 0-5,2-1-7,8-4 0,0-2-4,1-2 4,13-3 10,5-2-4,2-4 20,0-1-4,5-6-15,2-1 0,0-3-7,0 0-24,1 0-54,-8 0-52</inkml:trace>
  <inkml:trace contextRef="#ctx0" brushRef="#br0" timeOffset="28772.009">25964 1325 493,'0'0'60,"0"0"-40,0 0-16,0 0-4,0 0-5,0 0 0,-2 1-74,2 1-11,0 0-12,8 1 37,7-3-2</inkml:trace>
  <inkml:trace contextRef="#ctx0" brushRef="#br0" timeOffset="29027.9923">26704 1330 61,'0'0'353,"0"0"-353,0 0-26,0 0 25,0 0-46,0 0-8,0 3 52,-2-2 2,1 1 1,-2-1-18,1-1-72</inkml:trace>
  <inkml:trace contextRef="#ctx0" brushRef="#br0" timeOffset="30585.5081">27319 866 42,'0'0'18,"0"0"-11,0 0 1,0 0 12,0 0-9,-90 54 14,78-36-3,0 0-20,3 3 6,-1 4-8,0 0 5,2 0-1,2 3-3,4-4-2,2-2-9,0-1-4,0-1 2,8-3 12,7-4 13,4-3 32,5-3-6,7-4-12,4-3 5,4 0-7,1 0-3,-5-10 3,-3-1-4,-7-3 16,-4 0 8,-4-1 3,-7 1-7,-3-4 9,-4-3 0,-3-2-42,0-3 5,0-1-9,-5 3-4,-6 1-11,0 2-1,1 8-19,0 2-33,1 4-66,-3 4-16,0 3-69</inkml:trace>
  <inkml:trace contextRef="#ctx0" brushRef="#br0" timeOffset="31089.4751">27920 1013 130,'0'0'100,"0"0"-23,0 0-28,0 0-15,0 0-9,0 0-25,-45-36 2,30 39-2,-3 12 2,-2 6-2,0 2-2,1 4-1,2 0-2,1-1 3,7-1 1,3-4-8,3-2 7,3-4-4,0-2-14,12-4 3,4-3 16,5-3 1,3-3 6,1 0-3,2 0 9,0-4-10,0-10 0,-2-1 12,-1-4-1,-3-6 8,-3 1-6,-3-1-4,-5-2 1,-4 1-9,-4 2-3,-2 0 0,0 6-25,-8 6-52,-5 6-101</inkml:trace>
  <inkml:trace contextRef="#ctx0" brushRef="#br0" timeOffset="31601.4431">28409 966 352,'0'0'81,"0"0"-14,0 0-18,0 0-49,0 0-4,0 0 4,-46-49-1,27 49-1,-1 21-6,-4 7-8,0 3 7,1 1 8,3 1-20,5-6-3,5-2 1,7-2-2,3-3 23,0-4-21,9-1-3,7-4 18,5-4-3,3-4 11,1-3 0,3 0 0,1 0-1,-1-6-17,-1-8 16,-3-4 2,1-1 0,-2-5 9,-5-2 15,-5 1-7,-5-1 5,-8 1 2,0-1 1,0 3-25,-6 1-48,-5 2-54,-1 5-193</inkml:trace>
  <inkml:trace contextRef="#ctx0" brushRef="#br0" timeOffset="32105.4145">28890 886 342,'0'0'87,"0"0"-25,0 0 1,0 0-63,0 0-6,0 0-3,-45-14-4,24 41 5,-6 8 8,0 5 0,4-2-3,3-2 2,7-4-2,7-7 0,4-2-6,2-5-5,0-1 14,13-5 1,4-3 6,4-4-4,1-3 0,7-2 9,2 0-8,3 0-3,-1-6 4,-7-6 0,-4 0 0,-6-3 39,-5-2-11,-5-4 36,-3 0-44,-3-3-12,0-2-12,0 2-1,0-1-19,-6 3-30,0 2-93,-4 3-15,-1 5-135</inkml:trace>
  <inkml:trace contextRef="#ctx0" brushRef="#br0" timeOffset="33029.8596">29655 842 76,'0'0'111,"0"0"-70,0 0 7,0 0-12,0 0-24,0 0-10,-63 27-2,53-4-1,-4 2-1,8 2-3,2-1 2,2-2-5,2-2 5,0 1 0,0 1-3,11-4 4,1-3 4,3-3 7,0-5-2,1-1-7,3-4 4,-1-2 0,3-2 7,-1 0 4,-2 0-9,-5-6-1,-1-4 8,-3-1 34,0-6-13,-2 1-2,1-4-21,-2-4-5,-3 0-6,1-3-29,-2 1 1,-2 4-17,0 1-21,0 3 1,0 7-57</inkml:trace>
  <inkml:trace contextRef="#ctx0" brushRef="#br0" timeOffset="33736.9456">30032 850 286,'0'0'109,"0"0"-45,0 0-18,0 0-44,0 0-2,0 0-9,0 0 2,-55 5-1,42 16-1,-5 8 1,4 6 7,0-2-3,5 0-10,1-5 13,3-3-16,4-4 7,1-3-1,0-3-1,1-2 0,12 0-3,3-5-12,2-2 27,3-2 3,2-3-1,-1-1 6,-2 0-7,0 0-1,-4-5 1,-1-5 8,-4 1 7,-2-3 32,-2 0 16,-1-2-13,-2-2-29,2-2-22,-1-2-6,0-1-59,-4 2 38,-1-4-61,0 3-50</inkml:trace>
  <inkml:trace contextRef="#ctx0" brushRef="#br0" timeOffset="34368.9055">30591 758 170,'0'0'35,"0"0"-29,0 0-5,0 0 1,0 0 16,0 0 21,0-6-16,0 6-22,0 3-1,0 13 0,0 10 4,-7 7 24,1 5 0,-1 2-11,-2 1-8,5-2-9,1-1 1,1-5-1,2-5-1,0-2-3,0-7 3,0-2-19,0-5-27,0-5-39,5-5-38</inkml:trace>
  <inkml:trace contextRef="#ctx0" brushRef="#br0" timeOffset="34768.8842">30912 812 117,'0'0'200,"0"0"-147,0 0-7,0 0-19,0 0-25,0 0-4,0 1-9,0 18 5,0 7 1,0 6 10,0 4-4,0 2-1,0 0-3,0-6 3,0-1 0,0-3 0,0-4 4,0-2-3,0-3-2,0-2-23,0-4-35,0-4-50,0-4-28</inkml:trace>
  <inkml:trace contextRef="#ctx0" brushRef="#br0" timeOffset="35709.5464">31041 582 192,'0'0'12,"0"0"-12,0 0 3,0 0 10,91 10 21,-60-9-12,-1-1-2,0 0 14,-3 0-22,-5 0-2,1 0-9,-4 0-1,-4 0 4,1 0-4,-2 0 0,0 0 1,-3 0-3,-5 0 2,-4 0-6,-2 0-6,0 4-18,0 2-8,0 2 24,0 5 14,0 0 6,0 5 6,0 5-9,-6 5 5,0 10 1,-2 4 15,-1 8-11,3 3-4,-1-1 1,2-2 2,1-7-6,-2-2 0,5-6 3,-2-3-5,1-4 10,2-1-9,0-3-1,0-3 0,0-3-2,0-2-1,0-3-1,0-3 0,0-4 2,0-1-2,0-2 4,-3-1 6,-2-2 10,-7 0 1,-5 0 14,-10 0-17,-8 0-18,-2 0-52,-3-3-49,-2-7-243</inkml:trace>
  <inkml:trace contextRef="#ctx0" brushRef="#br0" timeOffset="37421.4425">31894 822 258,'0'0'65,"0"0"-32,0 0-21,0 0-11,0 0 14,0 0 3,-43-10-11,33 10-7,-5 0-3,0 3 1,-6 11 1,1-3-1,0 4 2,-1 2 1,4-2-1,-1 6-2,6-3 0,2-1-4,4 1-2,3-5 1,2 2 4,1-1-6,0-1-9,0 0 15,0-1-21,4-3 12,8-2-8,1-2 20,0-2-3,3-2 0,-1-1 3,1 0 7,3 0-2,-1 0-4,0 0-2,-1 0-18,1 0-19,-5-7-2,3-2 34,0 0 6,-2-2 6,0-1 10,-1-1 2,-2-1-4,-4-3-12,-1 2 2,0 2-4,-5-2 6,-1 0 19,0 1-6,0 5-19,0 3 0,0 5 3,0-1 7,0 2-10,0 0-1,-3 0-7,-4 11 8,0 7 0,-1 3 1,3 1-2,2 1 1,3-2-4,0 0 3,0 0-6,2-4 3,10 1-8,7-4 12,1-1 9,-1-3-8,3-2-1,0-2 0,1-3-2,1 0 5,0-3 1,-3 0 0,-2 0 5,-1 0-3,-3-8 15,0-5-6,-4 0-3,-1-6 21,2 0-5,-6-2-12,0-2 1,-2 3 2,3 1 7,0 4-25,-3 3-1,2 3-1,-3 4-3,2 3-3,-4 2 2,4 0-5,0 0 6,3 10-1,1 8-4,0 2 2,0-1-3,-2 1 8,1 1-3,-3-3 5,-1 1 0,-1-2-2,-3-2 0,0-2 2,0 1-4,0 1 2,-6-3-1,-2 2-4,-4-1 7,-5-1-3,-4 0-10,-3-3-38,-5 0-11,3-3-53</inkml:trace>
  <inkml:trace contextRef="#ctx0" brushRef="#br0" timeOffset="41541.6262">31503 1301 125,'0'0'135,"0"0"-102,0 0-30,0 0 1,0 0-3,0 0 0,0 0-1,0 3 0,0 1-7,-3 3 10,-3 4-3,-2 4 9,-1 5-9,-4 1-44,-1 3-47,-4 1 10</inkml:trace>
  <inkml:trace contextRef="#ctx0" brushRef="#br0" timeOffset="43083.7702">24988 1301 16,'0'0'68,"0"0"-32,0 0 8,0 0-17,0 0-17,0 0 11,-40 42 0,32-33-15,1 0-6,-6 5 6,-4-1-6,-4 2-42,-3-1-145</inkml:trace>
  <inkml:trace contextRef="#ctx0" brushRef="#br0" timeOffset="50890.6904">6927 2608 149,'0'0'86,"0"0"-20,0 0-5,0 0-14,0 0-7,0 0-9,0 0-4,0-2-15,0 2-12,0 0-1,0 9-1,0 9 0,0 8 4,0 4 7,0 5-9,0 4 1,0 1-1,0 2 0,0-1 2,0-4-2,0-2 0,0-3 0,0-4-3,3-4 9,0-4-6,-2-4 0,1-2 0,-1-2 3,-1-3-3,0 0-13,0-3-17,0-3-31,0-3-73</inkml:trace>
  <inkml:trace contextRef="#ctx0" brushRef="#br0" timeOffset="52451.0173">6903 2486 111,'0'0'56,"0"0"-26,0 0 1,0 0-1,0 0-1,0 0-10,0 0 9,1-4-9,-1 4-1,0 0 3,0 0-4,0 0 1,0 0-16,0 0 3,2 0-3,-2 0-2,0 0 1,0 0 1,0 0-2,0 0-7,0 5-2,0 8 9,0 1-4,0-2 4,0-1 0,0-2 1,0-2-1,0 4 0,0 2 1,0 2-1,0 4 0,0 1-1,0 0 1,0 0 1,0-4-1,0-2 0,0-2 1,0-1-1,0-1 0,0-1-7,0-2-44,0 1 7,0-3-78,0-4-47</inkml:trace>
  <inkml:trace contextRef="#ctx0" brushRef="#br0" timeOffset="53314.9609">7303 2710 107,'0'0'43,"0"0"-1,0 0-10,0 0-13,0 0 31,0 0-7,-48-23-10,38 23-30,-4 0 12,2 0 1,0 3-12,-3 10-1,3 1-6,0 4 4,-1 5-9,1 1 6,4 0 0,1 2-2,4 0 1,3-1 2,0-3-2,0-2-12,13-2 4,3-3 5,4-1-3,1-4 4,2-2-3,4-2 8,-1-5 1,1-1-1,-2 0 1,2-3-1,-4-9 1,5-5 3,-4 0-3,1-1 3,-8-2-4,1 2 1,-8-2-1,-1 2 5,-8-1 5,-1-1-1,0 1 25,-1-3-20,-11 5 4,-1-1 9,-5 3-27,4 4-6,-2 5-7,4 4-44,-3 2-24,6 0-55</inkml:trace>
  <inkml:trace contextRef="#ctx0" brushRef="#br0" timeOffset="53858.9275">7626 2630 283,'0'0'53,"0"0"6,0 0 1,0 0 7,0 0-20,0 0-47,6-4-7,6 12-11,6 10 12,3 2 12,5 1-6,0-3 2,-2 0-2,-3-2 1,-3-3-2,-2-1 3,-2 0-5,-1-2 2,-4 1 1,0-2 0,-1-1 1,-1-1 0,-1-1-1,-3 0-8,3 0 5,-3 0-4,0-1 1,-1 1 5,-2 3-18,0 1-3,-6 9 12,-11 2 10,-5 2 5,-2 3-4,0-3-1,4-2-1,3-4-2,6-4 1,2-1-13,9-6-38,0-1-21,0-2-61</inkml:trace>
  <inkml:trace contextRef="#ctx0" brushRef="#br0" timeOffset="55082.8492">8781 2668 109,'0'0'99,"0"0"-84,0 0-14,0 0 3,0 0 3,0 0-3,-70 78 14,46-54-8,-3 0 6,-1 2-10,1-1-6,0-1 0,2 1-15,-2-1-59,3-3-15</inkml:trace>
  <inkml:trace contextRef="#ctx0" brushRef="#br0" timeOffset="55538.8233">8517 2673 154,'0'0'21,"0"0"-20,0 0 4,0 0 36,0 0 11,0 0-21,4 44-13,1-27-11,1 2-4,10-1 0,-1 2 0,5-1-2,1 1 5,1 1-6,0-1 1,2-2 2,3 0-3,2-2-1,-1 0-5,-1-4-19,-5-3-7,-1-5 8,-5-4-31,-5 0-55</inkml:trace>
  <inkml:trace contextRef="#ctx0" brushRef="#br0" timeOffset="56276.7447">8829 2505 200,'0'0'24,"0"0"-3,0 0 21,0 0-28,0 0 24,-91-26-22,75 26 8,-1 0-18,-4 0-4,-3 5 0,-1 8 1,-3 8-3,-1 5 0,-5 6-3,1 3-2,2 2 5,1 2 0,6 0 0,5 1 0,5-4-1,7-1 0,7-4-7,0-1-6,0-2 11,15-2-5,0 0 6,4-5 2,5 0 0,4-5 2,6-2-2,7-2 0,4-3 0,2-3 0,4-3-3,-3-3 1,-1 0-2,-3 0-4,-4-10 3,2-4 2,-3-1 3,0-5 0,-1-1 1,-4-3-1,-4-1 5,-7-3-5,-2-3 4,-8-2-2,-4-2 5,-9 0 8,0 3-1,0 0 16,-6 1-11,-13 5 40,-4 2-28,1 1-18,-1 3-5,3 6-8,-4 3-16,0 5-26,-5 6-29,-5 0 0,0 10-5,0 5-71</inkml:trace>
  <inkml:trace contextRef="#ctx0" brushRef="#br0" timeOffset="58476.6073">9816 2416 41,'0'0'150,"0"0"-96,0 0-44,0 0 16,0 0 13,0 0 0,0 0-4,0-10-20,0 10-15,0 0-1,0 15-5,0 7 6,0 7 0,-3 7 5,2 4-4,-3 0-1,1 2-1,0 0 0,-2-3 2,1-1 1,-1-3-2,2-5 0,2-3 0,1-5-1,0-2 2,0-3 0,0-2-1,0 0-1,0-2 1,3-1-14,1-2-2,1 0-20,-1-3-19,1-1 5,2-1-12,-3-1-2</inkml:trace>
  <inkml:trace contextRef="#ctx0" brushRef="#br0" timeOffset="59180.5629">10236 2588 304,'0'0'54,"0"0"-10,0 0-18,0 0 1,0 0-16,0 0-10,-48-22 0,36 22-1,-1 4-2,-5 11-2,6 9 2,-6 3-2,3 6 3,0 2 1,3 1 0,6-3-1,5-3-7,1-5-5,0-3-12,16-6 14,5-3-4,3-3 4,1-5 10,2-2-14,-1-3 10,2 0 5,2 0 0,-2-10 0,-1-3-1,-3-2 2,-5-2-1,-1-2 7,-4-2 7,-3-2-6,-5 1-6,-4-3-2,-2 1 2,0-1 3,-14 2 9,-5 4 1,1 1-12,0 4-3,0 8-32,0 4-50,2 2-81</inkml:trace>
  <inkml:trace contextRef="#ctx0" brushRef="#br0" timeOffset="59708.5287">11053 2510 301,'0'0'89,"0"0"-50,0 0-19,0 0-20,0 0-7,0 0 7,-19 31 3,4-10 10,0 2-2,-3 1-1,-1 4-8,-2 1 6,3-1-6,2 0 2,4-3-1,3-2-2,0-2-1,3-2 0,1-3 0,4-4-3,-1-5-1,2-4-39,0-1-19,0-2-24,0 0-31,9-2 24</inkml:trace>
  <inkml:trace contextRef="#ctx0" brushRef="#br0" timeOffset="60516.4766">10397 2416 37,'0'0'120,"0"0"-98,0 0-17,0 0-2,0 0 8,0 0 43,7-7-18,-2 7-22,4 0-14,7 10 6,8 4-5,3 1 2,10 1 4,2 1-7,-2-3 4,1 1-4,-4-2-3,0 1 3,-1 2 1,-3 0 4,1-2-5,0 1 1,1-2-1,-2-5 0,-1 2 0,-3-5-1,-2 0 1,-5-3-2,-2-2 1,-4 0 2,-2 0 3,-5 0-4,-2 0 2,2 0-4,0 0 2,0 0-2,-2 0 1,1 0 2,-2 0 1,-3 1-2,0 1-11,0-1-63,0 1-43,0-2-9</inkml:trace>
  <inkml:trace contextRef="#ctx0" brushRef="#br0" timeOffset="61228.4323">11036 2624 97,'0'0'126,"0"0"-78,0 0-2,0 0-3,0 0-9,0 0-22,0-3-10,0 3-2,0 0-4,-2 3 2,-10 10 2,-3 4 11,-1 2-10,-5 2 2,1 2 1,1 2-3,1-4-1,3 0 1,2 0-2,1-2 2,0-1-1,-1 0 4,-3 1-7,-1-1 8,0-2-8,1 1 6,2-3-4,3 0 1,0-2-2,3-1-4,1-4-5,4-2-14,2-4-1,-1 1-7,-1-2-29,2 1 35,-2-1 16,0 0 3,3 2 3,0-2 5,0 0-49,0 0-86</inkml:trace>
  <inkml:trace contextRef="#ctx0" brushRef="#br0" timeOffset="62164.373">11838 2579 84,'0'0'95,"0"0"-42,0 0 1,0 0-7,0 0 5,0 0-16,-91 69-18,69-46 8,-2 2-9,2 1-17,2-1 4,-2 4-4,-1 0-10,0-2-32,-3 0-14,-1-3-7,2-5-30,1-3-17</inkml:trace>
  <inkml:trace contextRef="#ctx0" brushRef="#br0" timeOffset="62537.2989">11562 2641 166,'0'0'148,"0"0"-88,0 0-20,0 0-19,0 0-21,0 0-9,3 21 4,0 1 5,6 2 0,2 0-1,5 1 0,-1-4-1,3-2 2,-5-2-11,0-3 2,0 0 6,0 0-6,3-1-7,5 1-26,0-3-37,2-3 12,0-2-83</inkml:trace>
  <inkml:trace contextRef="#ctx0" brushRef="#br0" timeOffset="63495.0077">11859 2457 114,'0'0'59,"0"0"4,0 0-30,0 0-1,-100-6-19,76 8-4,0 5-5,2 4-3,1 2 18,0 2-14,2 4-2,-2 6-1,-1 3-1,-1 1-1,4 0 0,-4-4 0,4-1 0,1 1 2,0-4-2,5 0 0,1 0-3,3-2-5,4 2 5,1 0-3,2-1 5,2-1 1,0 1-7,0-1 5,0 1-8,0 1 4,8-3 4,1 1 2,6-2 0,1-2-6,7-1 4,2-5 2,2-3 0,2-3-9,1-1 6,2-2-3,0 0 6,4 0 6,2 0-3,1 0-2,1-4-1,-1-6-4,-1-4 4,2 1 4,-5-3-2,-2-1 15,-4 0 7,-2-4 7,-4-1-11,4-4-9,-5 0 11,0-2 3,-7 0 3,-7 2-17,-8-2 17,0 3 1,-8 0 14,-10-1-16,-4 0-18,4 1 2,-1-3-6,-1 1-2,0 0-2,3 3-1,-1 4 0,3 6-2,-1 4-18,-2 9-48,-6 1-56,-3 1 21,-1 15-57</inkml:trace>
  <inkml:trace contextRef="#ctx0" brushRef="#br0" timeOffset="65772.8971">12629 2321 64,'0'0'92,"0"0"-61,0 0-6,0 0-14,0 0-8,0 0 9,0 0-5,4 0-1,-2 5-1,1 13 5,0 6 0,1 9 1,1 8 8,-1 6-7,-1 5-5,2 2 1,-2-1 5,-2-5-3,1-4-3,-1-5 0,2-4-2,1-5-1,1-3 2,-2-3-3,2-1-1,-2-4-1,-2-2 4,-1-1-5,0-1 2,0-3 0,0 1-1,0-3 2,0 1-3,0-4-44,0-4-59,0-3-154</inkml:trace>
  <inkml:trace contextRef="#ctx0" brushRef="#br0" timeOffset="66500.8547">13170 2437 84,'0'0'22,"0"0"14,0 0-19,0 0-2,0 0 9,-82-10 11,72 16 8,-3 6-26,0 4-4,-1 7-13,-3 9 1,-1 4-1,0 6 0,1 3 4,0 0-6,4-4 2,5-5 0,4-6-2,4-6-5,0-4-10,15-7 9,13-3 8,8-8 0,10-2-1,2 0-4,4-9 5,-3-7-5,-5-4-1,-7-1 6,-6 0-1,-7-2 1,-8 1 19,-5-1 28,-4-2-10,-5-3-9,-2 2 0,0-2 10,0 1 10,-12 4-16,-1-2-19,-4 4-13,4 6-26,1 3-34,1 6-11,-1 6-30,3 0-58</inkml:trace>
  <inkml:trace contextRef="#ctx0" brushRef="#br0" timeOffset="67135.3879">13546 2427 276,'0'0'51,"0"0"-22,0 0 4,0 0-30,0 0 0,0 0 4,8-13-7,-7 13 0,4 0-5,7 4 5,4 10 1,5 0-1,7 3 0,4 1 6,-1-2-6,3 3-3,-2-4 3,-1-2 8,-3 1-8,-1-1 0,-3-1-3,-3-1 3,-3-2 0,-6-1 2,-2-4 3,-7-3-5,0 2-4,-3-3 3,0 2 1,0 0-4,0 1 3,0 1 0,0 3-4,0 4 3,-10 1 1,-5 3 1,-9 2 2,-1-1 9,-5 4 14,2-2-18,-4 0-1,1 2-6,1-2-6,4-2-3,6-1-24,2 0 15,9 0-6,-3-1-10,0-1-11,3-1-18,0-2-9,2-6-62</inkml:trace>
  <inkml:trace contextRef="#ctx0" brushRef="#br0" timeOffset="68102.693">14610 2422 166,'0'0'105,"0"0"-51,0 0-10,0 0-16,0 0-8,0 0 15,0 0-18,-10 14-12,-7 8 0,-5 7-5,-3 5 0,-7 3 2,1-1-2,0-3-8,4-3-19,6-1-12,3-5 6,3-2 6,0-4-45,3 0-42</inkml:trace>
  <inkml:trace contextRef="#ctx0" brushRef="#br0" timeOffset="68590.6632">14316 2487 267,'0'0'9,"0"0"-8,0 0-2,0 0 2,0 0 5,75 89-6,-57-64 2,0 1-1,4-2-1,6-2 2,5-2 2,3-3-4,1-3 2,-3-4 0,-4-1-2,-7-3-4,-2 0-27,-8-1-23,-3-4-23</inkml:trace>
  <inkml:trace contextRef="#ctx0" brushRef="#br0" timeOffset="69406.613">14682 2376 12,'0'0'158,"0"0"-127,0 0 24,0 0-28,0 0 7,0 0 13,-93-64-27,74 61-12,-2 3 2,-2 0-4,-3 0-5,-4 0 3,0 8-4,-3 2-4,3 4 4,-1 0-1,4 4 2,2 3-2,1 1 1,4 4-6,1-2 4,4-1-2,2 1 3,2-2-3,2 2-2,1 4 6,2-2-2,3 3-5,1 0-1,2 1-2,0-2 5,0-2 2,8-2-3,5-3-5,2-3 8,4 1-20,5-5-10,5 0 28,9-5 0,3-2 5,2-5 3,3-2 5,-1 0-6,-1 0-2,-3 0 3,-1-9-1,2-2-2,1-2 0,3-2 10,-4 0-7,-1-3 13,-7 0-13,-7 1 1,-6-1 8,-8 0 42,-3 0-8,-4-3 6,-4-2-14,-1-1-17,-1 0 11,0-3-19,0 0 10,-6-1 6,-7 0-1,-2-1-5,-6 3-3,2-2-20,-7 3 0,-2 4-5,-3 5-13,-5 6-18,-6 6 8,0 2-34,0 2-12,6 0 12,6 11-29,7 2-44</inkml:trace>
  <inkml:trace contextRef="#ctx0" brushRef="#br0" timeOffset="70750.5304">15389 2229 34,'0'0'105,"0"0"-44,0 0-1,0 0-7,0 0-16,0 0 1,-5-4-5,5 4-2,0 0-8,0 0-9,0 0 0,0 0-9,0 0-5,0 0-1,-2 0-7,2 2-9,-2 14 0,1 7 17,1 4 0,0 1 2,0 3 1,0-1-1,0 2-2,0 2 1,0 2 0,0 1-2,0 0 1,0-3 0,0 1 0,0-3 0,0-1 1,0-2-1,0-3-8,0-4-8,0-4 3,0-1-1,0-2-2,0 0 4,0 4 2,0-2-37,0-4-94,-3-5 110</inkml:trace>
  <inkml:trace contextRef="#ctx0" brushRef="#br0" timeOffset="71614.6803">15850 2388 189,'0'0'33,"0"0"14,0 0-8,0 0-2,0 0 1,0 0 2,-63-20-16,53 20-23,-1 0-2,-3 5-3,-3 11 3,-2 4-2,-1 6-15,-2 2 6,3 2 7,3 2-5,3-2 8,3 2-13,5-4 4,4-2 7,1-1-20,1-4 10,14-1 3,3-5 0,4-3 4,0-3-3,4-5 8,4-2 1,0-2 2,3 0 1,-2-4-1,2-9-1,-2-3 7,-2-1-4,-3-1 6,-3 0 5,-8 0 6,-4-1 18,-6-1-1,-5-3-16,0-1-15,0 2-1,-11-1 2,-3 2-7,0 2-6,1 1-21,1 4-19,-1 4-36,1 5-44</inkml:trace>
  <inkml:trace contextRef="#ctx0" brushRef="#br0" timeOffset="72350.6312">16181 2303 269,'0'0'100,"0"0"-60,0 0-13,0 0-27,0 0-4,0 0-11,26-4 8,-12 8 6,1 4 1,6 2 1,1 4-1,7 1 3,2 1-2,3 2 0,1-1-2,-1 0 1,-1-2 0,-5-3 9,-2 0-9,-5-1 0,-3-3-1,-5 0 3,0 0-4,-5-4 2,-2 0 0,-3-1 0,0-1 0,-3 0 0,3-2 0,-3 0-1,0 1-1,0 4-2,0 0-17,0 3 10,-3 5 11,-9 3 1,-5 3 10,-7 1-9,-1-1 27,0 1-7,-2-1-15,-1 2-6,0 0-1,0-1-7,0 1-6,0-3-19,-2 0 4,1-1-34,7-6-13,7-3 24,5-1 23,7-3-14,1-1-56</inkml:trace>
  <inkml:trace contextRef="#ctx0" brushRef="#br0" timeOffset="75324.7093">17406 2361 110,'0'0'110,"0"0"-55,0 0 4,0 0-24,0 0-20,0 0-9,0-2-4,0 2-4,-3 0 7,-6 7-3,-4 7 1,-2 7-2,-3 5-1,-2 4 0,-3 2 3,-3-1-3,1 1 0,0-4-4,3 0-22,5-6-28,2-1-9,1-3-41,4-4 26</inkml:trace>
  <inkml:trace contextRef="#ctx0" brushRef="#br0" timeOffset="75780.6865">17196 2348 54,'0'0'18,"0"0"-14,0 0 2,0 0 28,0 0-6,43 95-4,-31-69-4,3-3-8,-2-1-5,5-2 0,-1-1-5,2-2 4,1-2-6,-3-2 1,1 1-2,-6-2 1,-1-2-35,-3-3-14,-3-4-58</inkml:trace>
  <inkml:trace contextRef="#ctx0" brushRef="#br0" timeOffset="76626.3258">17482 2215 157,'0'0'36,"0"0"-12,0 0-4,0 0-16,0 0-4,0 0 1,-82-38 0,61 38 8,-5 0-3,-2 9-6,-6 3 2,0 3 5,1 1-1,0 1-4,3 3-4,4 5 2,0 4 0,2 4-2,2 5 0,4 3 2,5-1-1,2-1-4,4-1 5,2-5 0,1-3 1,2-3-2,2-3 2,0 0-8,0-3 0,3-3-7,13-2 7,1-1-3,5-4 9,4 0 1,5-2 0,5-5 10,4 0-5,6-4 4,-1 0-4,0 0 10,-2 0-9,-4 0-5,-3-5 7,-5-1-5,-1 0 0,-4 0-1,0-3 14,0 0-10,-3-3 10,-3-2-5,1-1-11,-4-1 19,-3-1 19,-2-2 1,-5-1-2,-2-3-6,-4-2 13,-1-2 2,0-3-25,0-4 18,-6 2-34,-4-4 2,0 2-3,-3 3 4,-3 2-7,-2 4-1,-4 2-7,-3 3 6,-5 8-13,-3 3-8,2 7-8,-1 2-29,4 0-33,3 7-20,3 5-44,3-3-24</inkml:trace>
  <inkml:trace contextRef="#ctx0" brushRef="#br0" timeOffset="78053.5006">18321 2135 207,'0'0'80,"0"0"-33,0 0-7,0 0-24,0 0-3,0 0-13,0 9-8,0 11 3,0 9 4,0 7 2,0 4 10,0 2-10,0 2 4,0 2-5,0 3 0,-2-4 1,1-5 6,-1-2-7,2-5 0,-2-3 4,2-3-3,0-4-1,-1-2-1,1-3 1,0-3 1,0-2 1,0-2 0,0-2 0,0 0-4,0-3-2,0 0-25,0-1-5,0-1-22,0-1-54,3-2-26</inkml:trace>
  <inkml:trace contextRef="#ctx0" brushRef="#br0" timeOffset="78834.8894">18808 2311 5,'0'0'89,"0"0"-53,0 0-10,0 0-12,0 0-9,0 0 20,-62-12 6,50 12-8,0 6-11,0 5-7,-3 3-5,0 4 0,0 5-2,2 6 3,-2 4-2,4 2 0,1 0 0,4-1-2,5-4 2,1-5-5,0-2-2,1-5-4,14-4 3,5-2-8,5-5 9,5-2 8,3-5 11,2 0 6,4 0-4,-3-8-10,-3-5-1,-5-3 5,-3-2-6,-8-1 9,-4-2 18,-4-2 9,-3 1-3,-4-6 4,-2 3 6,0-2-18,0 0-13,-6 3-6,0 3-7,-1 5-12,0 6-10,3 2-36,-2 5-35,0 2-36</inkml:trace>
  <inkml:trace contextRef="#ctx0" brushRef="#br0" timeOffset="79402.8552">19134 2278 230,'0'0'57,"0"0"-30,0 0-14,0 0-13,0 0-7,0 0 7,55 9 5,-31 2-5,1 0 0,2 3 0,0 3 0,4-1 3,3 2-3,1 0 0,-3-3 2,0 0-2,-2-1-3,-8-4 3,1 2 3,-6-2-2,-5-2-1,-1 0 0,-4-2 0,-5-1-4,-1-1 1,-1 0-3,0 1-11,0 3 17,-7 2 0,-11 3 5,-7 3 13,-5 3-11,-3 1 7,-3-1 18,2 2-28,1 0-2,2-1-2,4-1 1,4-2-3,5-2-31,4-2-22,6-5-21,3-3-8</inkml:trace>
  <inkml:trace contextRef="#ctx0" brushRef="#br0" timeOffset="80378.7919">20570 2248 233,'0'0'113,"0"0"-56,0 0-11,0 0-43,0 0-3,0 0-4,0 0 4,-19 11 7,1 7-7,-7 7-1,-4 3 1,1 5 6,-2 4-4,0-2-1,2-2 5,3-4-6,1-3-6,0 0-10,0-5-10,2-3-13,2-3-26,2-6-55,8-5 33</inkml:trace>
  <inkml:trace contextRef="#ctx0" brushRef="#br0" timeOffset="80770.7653">20291 2249 122,'0'0'54,"0"0"-51,0 0-3,0 0 3,33 85-3,-22-57 9,4 1-8,1-2-1,3-2 1,1-2 4,-2-2 1,1-3 3,-2 0 3,0-2-12,0 0 3,1-2-5,-1-1 2,0-1-23,2-3-18,-5-4-89</inkml:trace>
  <inkml:trace contextRef="#ctx0" brushRef="#br0" timeOffset="81666.7094">20587 2189 207,'0'0'48,"0"0"3,0 0-31,0 0-14,0 0-4,0 0 1,-66-39-3,47 39 1,-5 0 10,-1 0-5,-4 0 7,-2 0-4,-3 6-3,-2 3-4,0 0-2,5-1 4,4-1-4,3 2 0,2 1-4,2 4-9,-2 4 7,1 3 2,1 5 0,1-1 3,0 3 0,2 0 0,1-1 1,2 0-3,4 1 2,3-3-4,2 0 5,4 1-8,1 1 7,0 0-13,3-1 6,13-2-1,2 0-15,6-1 21,4-2 3,5-3 9,3-2-8,0-3 3,4-3 1,-1-2-2,0-4 2,2-1 4,-1-2 6,-1-1-9,4 0 7,-1 0-7,0-3-4,3-5 9,-6-3-10,0-1-1,-5-1 5,-4-3-2,0 0 10,-4-3 12,-2 0-14,-5-1-7,-5-1 18,-5-1 18,-2-2-21,-5-2 15,-2-1-9,0 0-9,0-2-12,0 1-2,-7 1 1,-4 0 4,-1 1-3,-3 0-4,-2 1-5,0-1-14,-2 2-8,-3 0-9,2 2 9,-6 4-37,1 4-19,1 7-6,0 5-35,0 2 2</inkml:trace>
  <inkml:trace contextRef="#ctx0" brushRef="#br0" timeOffset="83034.6225">21346 2069 131,'0'0'66,"0"0"-2,0 0-13,0 0-8,0 0-6,0 0-5,0-2-3,0 2-20,0 0-5,0 0-4,0 12-14,0 8 11,-1 8 3,-5 4 0,1 2 1,1 2 1,-3 4 0,1 2-1,-1 3-1,1 0 5,3 2-5,-1 0 0,0-4 0,-1-2-1,2-4-2,-1-1 3,1-4-2,1-3 2,2-3 0,0-7-1,0-3-6,0-1-16,0-2-4,0-5 9,0 2-10,0-4 3,0 1 18,0-1 7,0-1 0,0-1-1,0 1-1,0 0 2,0-1-2,0-3-53,0-1-102</inkml:trace>
  <inkml:trace contextRef="#ctx0" brushRef="#br0" timeOffset="83755.6536">21767 2326 143,'0'0'36,"0"0"4,0 0 10,0 0-21,0 0 17,0 0-7,-43-45 2,31 42-15,-2 0-3,-4 1-9,1 2-14,0 0 0,1 0 0,1 8-4,-3 7-14,0 8-2,-1 3 18,3 5-1,2 3-3,5 2 7,1-1-2,6 0-4,2-5-10,0-5-3,5-2 3,9-4 2,2-3 1,2-4 11,1-6-2,5-3 3,2-3 3,5 0 5,5-5 3,1-9-7,-3-2-3,-2-1 1,-8-1 9,-9 2 25,-4 1-8,-6-3 31,-5-2-30,0-1-20,0-3-9,-13 1-11,2-1-13,-1 2-31,0 2-19,2 5-39,-3 3-126</inkml:trace>
  <inkml:trace contextRef="#ctx0" brushRef="#br0" timeOffset="84491.606">22073 2221 343,'0'0'86,"0"0"-55,0 0-22,0 0-9,0 0-17,0 0-40,9-2 1,4 2 55,7 8 1,0 1 2,2-2 0,4 4 0,4-1 0,2 1-1,2-1-1,-1 1 9,1 1-8,-3 0 2,-1 0-1,-3 0-1,-2-3 2,-2 0-1,-6 2-4,-3-2 2,-5-2 0,0 1 2,-5-4-2,-1-1 1,-1 0-2,-2-1 2,0 1-2,0 4-5,0 1 6,0 2 0,-6 6 9,-6 0-9,-3 4 7,-4 2-1,-4 1-3,-2 1-1,-2 0 3,-1 0-3,-2-1-2,1-4-4,6-2 2,3-2-16,4-3 4,2-1-7,1-1-37,1-4-46,2-1-21</inkml:trace>
  <inkml:trace contextRef="#ctx0" brushRef="#br0" timeOffset="92076.7307">23644 2232 20,'0'0'53,"0"0"-13,0 0 2,0 0 21,0 0-11,0 0-22,0 0-7,-55 27-6,42-17 3,-3 6-6,-4 8-9,-7 8-3,-6 9 2,-6 4-1,-3 3-3,-1-2 4,3-3-4,5-9-9,9-6-23,6-9 6,10-4-45,5-4-51</inkml:trace>
  <inkml:trace contextRef="#ctx0" brushRef="#br0" timeOffset="92519.4745">23371 2261 60,'0'0'32,"0"0"-19,0 0 31,0 0 17,13 80-16,-6-53-31,0 0 11,2 2-7,3 0-11,5 0-1,4 2-5,6-3 0,0 0 2,5-5-3,-3-3-4,-3-5-20,-4-3-18,-7-6-19,-2-3-35</inkml:trace>
  <inkml:trace contextRef="#ctx0" brushRef="#br0" timeOffset="93413.7788">23712 2141 142,'0'0'59,"0"0"10,0 0-34,0 0-8,0 0-21,0 0 0,-84-72 13,60 64 8,-2 3-2,-2 2-20,-5 3-5,-3 0 1,2 0-2,0 8 1,1 4-4,0 3 4,0 3-2,2 3 2,-1 5-1,1 1 1,0 0 0,1 2-5,2-2 4,-1 3 1,6 1 0,3 6-6,2 2 3,8 1-5,-2 2 7,4-3-6,4-1 7,1-5 0,3-1-3,0-6 2,0-3-5,9 0-10,13-2-4,6 1 17,8-1-3,8-2 6,0-1 9,0-1-7,-4-5-3,-4-1 1,-2-6-3,3-2 3,1-3 3,5 0 6,2 0 3,5-6-8,1-6-4,0-1 2,-4-2-1,-5-2 6,-4-2-2,-4-1 3,-6-1 5,-1-3 4,-3-1 9,-5 0-5,-2-5 11,1-1 26,-5-4-36,2-3-11,-5 2-2,-5 1 1,-5-1 24,0 3 5,-3-1-22,-9-1 3,-4 2-20,-2 0-8,-2 2-3,-3 8-18,-3 4-10,-5 7-35,-2 9-72,-3 3-35</inkml:trace>
  <inkml:trace contextRef="#ctx0" brushRef="#br0" timeOffset="97268.1455">24599 1989 161,'0'0'84,"0"0"-35,0 0-17,0 0-24,0 0-3,0 0-5,0 0-5,0 28 5,0 7 2,0 8 26,-3 6 5,-5 5-10,1 2-7,-1 2-11,-1 4 0,1-1-4,-1-1 2,-1-5-3,0-4 0,3-4 3,1-8-7,-2-2 10,-1-8-2,6-3-3,-1-5-1,4-4-7,0-6 2,0-1-36,0-4-2,3-6-32,15 0-70</inkml:trace>
  <inkml:trace contextRef="#ctx0" brushRef="#br0" timeOffset="97740.1197">24995 2249 295,'0'0'75,"0"0"-41,0 0-18,0 0-10,0 0-4,0 0 32,3-7-5,-3 7-20,0 1-9,0 20-18,0 11 18,0 7 5,0 2 6,0-2-4,0-3-7,0-5-2,0-5-13,0-3 14,5-6-3,0-3-12,1-3-35,0-2-14,2-3-57,0-4-63</inkml:trace>
  <inkml:trace contextRef="#ctx0" brushRef="#br0" timeOffset="98288.0221">25319 2165 86,'0'0'34,"0"0"-22,0 0 3,0 0 14,0 0 6,0 0 8,72 74-5,-45-56-2,4 0-22,2-3-5,4 1 4,-1 2-11,-2-2-2,-2 3 0,-3-1 0,0 0 2,-4-1-1,-1-2 1,-1-2-1,-6 1 2,-5-4-6,-3 1 3,-3-2-2,-3-3 2,-1-1 0,-2 0 0,0 2-2,0 0 2,-5 5 6,-8 3 2,-8 3-1,-5 3-1,-3 0-5,-6 1 5,4-3-5,3-2 0,4-3-2,2 0 0,1-2-27,6-1-12,1-4-68,2-2-54</inkml:trace>
  <inkml:trace contextRef="#ctx0" brushRef="#br0" timeOffset="100215.9102">25618 2739 26,'0'0'80,"0"0"-52,0 0-2,0 0-16,0 0-6,0 0 10,0 0 6,0 0 4,0 0 13,0 0-14,0 0-14,-3 0 1,-6 3-7,0-2-2,-2 3 4,-2 1-4,-2 1 2,-1 2-3,-4-1 0,-4 4-1,-1-1-1,0 2-2,1-1 0,1-2-30,4 0 24,4-2-20,3-1 13,5-1-2,4-2-18,1-3 12,2 0-42</inkml:trace>
  <inkml:trace contextRef="#ctx0" brushRef="#br0" timeOffset="106536.0689">26774 2280 113,'0'0'68,"0"0"-18,0 0-29,0 0-11,0 0 1,0 0 18,0 0-10,-70 46 5,42-20-19,-4 4 3,-5 4-8,-4 1 0,0 0-14,5-4 14,3 1-5,5-5 0,4-3-5,3 0-47,0-6-30,3-3-62</inkml:trace>
  <inkml:trace contextRef="#ctx0" brushRef="#br0" timeOffset="106944.041">26504 2296 23,'0'0'16,"0"0"5,0 0 29,0 0-1,26 92-13,-16-62-19,0 0 2,5 0 14,0-1-22,6-2 16,0 0-18,3-3 0,1-1-3,-1-1-6,1-2-2,-2-2-13,-2-2-28,-8-4-32,-1-3-24</inkml:trace>
  <inkml:trace contextRef="#ctx0" brushRef="#br0" timeOffset="107655.9953">26802 2148 147,'0'0'69,"0"0"-35,0 0-5,0 0-26,0 0 15,-101-44 6,74 44-5,-1 0-10,-4 5-5,-7 11-1,-5 5-3,-4 5 0,-1 5 1,-2 0-2,3 2-1,5 1 1,5 2-2,6 0-1,9 1 4,4-1-10,7 0 5,3-2-1,5 0 4,4-2-6,0 1-2,0-3-18,18-3 8,5-1 7,6-3-12,2-4 23,0-1 0,2-2 2,2-4 1,0 2-1,4-4 0,4-2 0,2-2 0,3-4 23,-3-2-3,1 0 1,-4 0 4,-2-6-10,-2-4 7,-1 2-17,-2-5 11,0 2 3,-4-6 0,-1 1 12,-3-7 12,-6-3-3,0-7 5,-7-6-14,-3-6-16,-6-6-11,-5-3-4,0-1-12,-5 6-38,-16 8-9,-6 10 7,-5 10 27,-6 8-58,1 8-104</inkml:trace>
  <inkml:trace contextRef="#ctx0" brushRef="#br0" timeOffset="115934.9477">27605 2053 120,'0'0'97,"0"0"-59,0 0-7,0 0-15,0 0 0,0 0 13,0 0-7,0-2-10,0 2 15,0 0-19,0 0-2,0 0-4,0 0-2,0 0 0,0 0-1,0 0-5,0 0-4,0 2-5,0 14 14,0 5 1,0 7 0,0 7 3,0 4-3,-3 3 3,-3 2-6,0 2 9,0 3-6,0 0 1,3-3 0,3-3-2,0-4-4,0-2 5,0-5 0,0-4 0,0-6 2,0-4-4,2-4-11,2-4 5,-3 1-3,1-4 9,-1-1-10,1-1-19,-1-2-19,4-3-65</inkml:trace>
  <inkml:trace contextRef="#ctx0" brushRef="#br0" timeOffset="116704.2287">27981 2218 153,'0'0'59,"0"0"-36,0 0-17,0 0 11,0 0 33,0 0 1,0-2-26,0 2 0,0 0-7,0 0-18,0 12-12,0 12 10,0 11-1,0 7 3,-3 3 6,0 0-6,-1-1 3,1-8 1,1-3-1,-1-6-2,3-6 0,0-1-2,0-5-19,0-3-17,0-5-10,0-4-51,3-3-70</inkml:trace>
  <inkml:trace contextRef="#ctx0" brushRef="#br0" timeOffset="117324.5273">28357 2213 7,'0'0'54,"0"0"-22,0 0-6,85 47 0,-64-35 7,1 0-6,-1-1-2,-1 2-6,2 0-10,0 1-7,-2-2 4,-1 2-5,-1-2 1,-5-2-2,-2 1 0,1-2 0,-5 0 7,-1-2-7,0 1 7,-3-3-2,-1-1 11,-2-1-9,0 0-4,0 3 20,0 2-17,-2 2 6,-11 3-3,-6 4-4,-6 1 7,-2 0-5,-2 2-3,-1-2 0,0 2-2,0-2 2,-1-2 2,-1 1-6,3-3-27,0-1 12,3-1-20,2-3-21,1-2-83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0:19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5542 1233 275,'0'0'165,"0"0"-105,0 0-6,0 0-7,0 0 2,0 0 11,0 0-33,0-7 11,0 7-20,0 0-15,0 0 7,0 0-10,12 0 0,12-2 0,19-1 7,8-3-15,9 0 7,7-1 1,4-1 2,-2 3-2,3 1 0,-5 0 4,1-1-1,-7-1-6,-8 1-1,-12 4-46,-11 1-40,-16 0-38,-10 0-84</inkml:trace>
  <inkml:trace contextRef="#ctx0" brushRef="#br0" timeOffset="369.9903">5945 1245 277,'0'0'120,"0"0"-107,0 0-10,0 0 60,0 95 28,-3-53-45,3 0-3,0 1-29,0-6-7,0-2 1,3-4-8,0-2 0,0 0 2,-3-4 6,0-1-10,0 0 2,0-4-21,0-2 5,0-4-58,2-8-99,11-5-70</inkml:trace>
  <inkml:trace contextRef="#ctx0" brushRef="#br0" timeOffset="746.9924">6433 1341 532,'0'0'98,"0"0"-71,0 0-27,0 0-13,0 0 13,0 0 29,0 116-1,0-74-3,0-1-18,0-2 12,0-3-18,1-4 2,4 0-3,-2-4 5,0-2-8,-3-3 3,0-5-25,3-7-42,-3-3-47,0-8-136</inkml:trace>
  <inkml:trace contextRef="#ctx0" brushRef="#br0" timeOffset="1014.971">6400 1372 88,'0'0'547,"0"0"-547,15-96-3,4 70 2,-5 8 1,4 4 0,-2 5 8,2 2-6,9 2-4,0 2 2,2 3 0,3 0 4,-2 0-4,1 0-2,2 5-42,-2 2-14,-4 1-14,-6 1-86</inkml:trace>
  <inkml:trace contextRef="#ctx0" brushRef="#br0" timeOffset="1265.9918">6433 1506 301,'0'0'25,"0"0"-8,0 0 88,0 0-46,0 0 28,97-2-51,-67-3-11,1 4 2,-4 1-23,4 0-4,-1 0 1,0 0-1,-5 3-22,-7 9-19,-13 3-150,-5 3-94</inkml:trace>
  <inkml:trace contextRef="#ctx0" brushRef="#br0" timeOffset="1458.2094">6486 1757 406,'0'0'94,"0"0"-92,0 0 4,0 0 11,0 0 23,0 0-3,94 20-26,-61-20 12,2-3-22,-1-5-1,3 2-8,-1-1-48,1-1-63,-4-1 10</inkml:trace>
  <inkml:trace contextRef="#ctx0" brushRef="#br0" timeOffset="1832.9606">7094 1245 621,'0'0'154,"0"0"-121,0 0-33,0 0 0,0 0-6,-2 121 8,2-77-4,0-5 2,5-3 0,-1-4 1,2-1-1,-1 0-3,-2-5-43,0-2 7,-2-6 3,2-7-64,-1-5-51,-1-6-85</inkml:trace>
  <inkml:trace contextRef="#ctx0" brushRef="#br0" timeOffset="2259.6321">7152 1330 614,'0'0'56,"0"0"-34,0 0-22,0 0 0,10-85 15,-2 82-15,5 3-5,7 4-1,5 24 6,3 6 18,-2 9-10,-4 0-5,-1-2 6,0-3-9,0-7-11,0-1 7,-1-6-6,-3-4 10,-5-5-15,1-3 6,-4-3 5,-1-4-13,1-4 17,-3-1 0,0 0-11,1-13 11,3-7 7,-5-1-1,1-5 27,0 1-15,-4-4 1,-2-1 21,0 2-24,0-4 9,0 2 3,-2 0-8,-1-2-4,0 1-16,3 2-6,0 5-16,0 7-29,0 7-33,0 5-60,0 5-183</inkml:trace>
  <inkml:trace contextRef="#ctx0" brushRef="#br0" timeOffset="2883.3156">8089 1206 407,'0'0'148,"0"0"-76,0 0 7,0 0 13,0 0-77,0 0 5,-91-64-20,67 62 6,0 2-6,-1 0 4,4 0-4,0 13 7,5 4-7,5 2 0,2 4-6,3 1-3,6 3 1,0 1 2,5-1 6,14-1-8,7-1 7,5-3 1,5 1 0,4-1 2,-1-1-3,0 0 1,-5 0 0,-7-1-2,-8 0-3,-10-2 4,-9 1-3,0-2-18,-9-1 18,-12 0 4,-4-3 0,-6 0 25,-5-2-22,-2 0 6,1-1-9,1-4-3,2-1-54,1-5-101,2 0-178</inkml:trace>
  <inkml:trace contextRef="#ctx0" brushRef="#br0" timeOffset="3831.9936">8607 1185 436,'0'0'60,"0"0"-55,0 0 42,0 0 2,0 0-1,0 0 16,-29-36-35,20 34 27,-1 2-38,-2 0-16,-6 3 19,-1 15-20,-8 3-1,4 10 0,-2 8 4,4 6-9,6 2 5,5-1-2,7-2 2,3-3 2,3-2-2,16-6-2,3-4-38,7-4 40,2-5 0,3-7-4,4-5 1,-1-7 3,5-1 0,-5 0-8,-4-17 8,0-2 0,-9-7 0,-3 0 5,-5-6 4,1-3 11,-7-1-10,-6 0 23,-4 0-31,0 0 5,-3 1-7,-11 2 4,-3 3-15,-1 4 2,0 6-18,-1 9-26,0 1-106,2 6-271</inkml:trace>
  <inkml:trace contextRef="#ctx0" brushRef="#br0" timeOffset="12481.983">9156 1163 313,'0'0'169,"0"0"-89,0 0-31,0 0 22,0 0-14,0 0-15,0 0 1,1-6-39,-1 6 19,0 0-21,0 0 2,0 0 5,0 0-9,2 10-4,-1 12 2,2 12-2,-3 3 4,0 1 0,0 0 3,0-3-2,0-4-1,1-2 1,2-4-2,2-3-28,-5-4-21,6-2-6,-6-4-45,0-2-9,0-2-123</inkml:trace>
  <inkml:trace contextRef="#ctx0" brushRef="#br0" timeOffset="13044.9787">9211 1013 492,'0'0'76,"0"0"-44,0 0-25,0 0-6,0 0 29,95-54-13,-62 54 17,-1 0-2,-1 0-29,-4 12 13,-5 5-14,-4 3 2,-6 3 22,-9-2-26,-3 4 0,-2 0 6,-20-2-3,-8-2 3,-3-3 0,4-4-2,-1-6 7,10-1-8,4-3 4,7-2 1,7-1-1,2-1-2,0 0-5,0 2-22,3 5 22,12 8-2,9 6 2,3 3 3,6 2 7,0-2-19,-5-2 9,6-2 0,2-2 3,6 2 0,3-2-3,-2-2 1,0-2-1,-7-1-7,-2 1-56,-10-3-56,-5-2-74</inkml:trace>
  <inkml:trace contextRef="#ctx0" brushRef="#br0" timeOffset="13805.9865">11371 1033 582,'0'0'150,"0"0"-107,0 0-5,0 0-33,0 0 1,0 0-6,6 47 4,1-8 5,-2 3-6,-2-1 0,3-1 13,-3-1-15,0-1 0,0-6 4,3-4-5,-2-1-3,1 0-20,-2-3-14,-3-3 17,1-4-94,-1-5 13,0-4-61</inkml:trace>
  <inkml:trace contextRef="#ctx0" brushRef="#br0" timeOffset="14164.9823">11432 1009 503,'0'0'29,"0"0"1,18-87 26,-7 64-25,3 6-15,2 6-8,3 8-8,-1 1 2,4 2 19,0 0-17,-2 5 0,2 19 11,-1 7-15,-7 4-4,-1 6-5,-7-9-8,-6-3 16,0-3-9,0-8 10,-6 1-3,-13-3 7,-4-3-4,-1-3 3,-4 1 4,1-2-9,2 2 2,1-5-88,7-2-193</inkml:trace>
  <inkml:trace contextRef="#ctx0" brushRef="#br0" timeOffset="14562.808">12062 1012 554,'0'0'69,"0"0"-48,0 0 10,0 0-31,0 0 9,0 0-5,-15 90 33,11-55 2,-3-2-3,3 0-33,1-3 3,1-4-6,2-2 0,0-3-6,0-2 6,0-2-54,0-3-23,0-2-79,2-3-154</inkml:trace>
  <inkml:trace contextRef="#ctx0" brushRef="#br0" timeOffset="15056.0251">12010 967 642,'0'0'2,"28"-98"0,-3 56-2,-2 10 0,2 11 0,2 6-1,1 8 4,1 7 5,2 0-8,-3 11 0,-1 17 14,-7 6-13,-7 9-2,-5 2-6,-8-2 0,0-4 2,-8-5 5,-13-12 0,-6 0-5,-2-6 9,0-4-4,5-5 0,3-4 8,8-3-1,3 0 34,2 0 13,8 0-1,0 0-41,0 0-9,0 0-3,0 0-6,5 0 4,17 11-2,8 4 4,4 5 0,2 2-2,-2-1 2,1 5 0,-1-2-37,1 0 15,-2-1 11,-4-5 3,-8-2-56,-7-1-12,-4-3 11,-7-3-47,-3-3-93</inkml:trace>
  <inkml:trace contextRef="#ctx0" brushRef="#br0" timeOffset="15786.1528">12848 861 732,'0'0'78,"0"0"-28,0 0-36,0 0-5,0 0-9,0 0 0,-89 41-3,62 0 3,3 8 0,0 4-3,9-2 3,6-1 0,6-8-8,3-4 13,0-7-10,15-2-5,8-7-23,5-5 31,3-6-11,4-7 12,2-4-4,0 0-36,-1-14 22,0-10 6,-5 0 4,-1-4 7,-9-2 4,-11 3 0,-5-5 18,-5 0 14,0 1-2,-9-2-17,-9 4-15,0 1 0,-1 4-8,2 4-18,2 2-42,6 7-100,3 2-199</inkml:trace>
  <inkml:trace contextRef="#ctx0" brushRef="#br0" timeOffset="16115.9938">13463 967 628,'0'0'8,"0"0"-7,0 0 43,0 0-1,0 0-43,0 0-6,0 66 6,0-27 43,0-1-25,-5-4-17,2-2 12,0-5-13,2-6 0,1 0-66,0-3-27,0-4-56,0-2-141</inkml:trace>
  <inkml:trace contextRef="#ctx0" brushRef="#br0" timeOffset="16482.2519">13291 977 837,'0'0'0,"-1"-82"-41,10 45-11,10 6 20,4 15 31,3 3-2,4 12-5,3 1 5,3 16 2,1 22 1,0 8 14,-4 10-12,-3 0-4,-6-5 2,-3-1-23,-5-7 21,-7-3-11,-6-6-31,-3-2 40,0-4-9,-6-3 12,-12-3-2,-1-1 3,-7-1 3,-3-2 2,-3-1-4,-4-6-2,-5 0 7,5-4-13,-4-5-10,1-2-179</inkml:trace>
  <inkml:trace contextRef="#ctx0" brushRef="#br0" timeOffset="17225.9999">14042 914 570,'0'0'130,"0"0"-101,0 0-29,0 0-6,0 0 1,-2 112 10,2-61 8,3 1-12,6-5 4,4-5 2,4-3-7,5-4 4,2-5-1,3-3-1,-3-7-4,-2-7 2,2-7 0,3-6 1,0 0 5,4-7-6,0-13 0,-1-5 4,-5-7-4,-2-4 0,-4-4 2,-6 1 16,-3-1-16,-6 1 0,-4 0 2,2-1-4,1 9-49,1 4-93,4 6-167</inkml:trace>
  <inkml:trace contextRef="#ctx0" brushRef="#br0" timeOffset="17659.9789">15040 900 629,'0'0'37,"0"0"4,0 0-39,0 0-2,-79-28 23,49 28-13,-2 20 9,-2 14-19,1 11 1,5 8-10,7-2 10,9-3-1,9-3 0,3-4-1,0-4 1,0 0 0,11-7 0,5-6-5,8-7 7,1-7-2,4-5 15,-1-5-15,6 0-15,1-5 2,-1-10-66,-4 0-37,-5 0-203</inkml:trace>
  <inkml:trace contextRef="#ctx0" brushRef="#br0" timeOffset="18071.1619">15323 869 506,'0'0'118,"0"0"-110,0 0-8,0 0 0,0 0-1,0 0 1,103-3 0,-73 3 24,-2 0-23,2 0 1,-3 0-2,-1 0 5,-1 0-11,-4 0 5,-2 0-58,-5 0-70,-8 2-101</inkml:trace>
  <inkml:trace contextRef="#ctx0" brushRef="#br0" timeOffset="18326.0053">15468 907 41,'0'0'239,"0"0"-148,-6 78-20,5-45-32,-2 0 9,-1-1-22,4-1-25,0-2 11,0-1-11,0 0 44,0-3-23,0 1-22,0-2 1,0 1 1,-3-4-2,-5-2-71,-1-7-192</inkml:trace>
  <inkml:trace contextRef="#ctx0" brushRef="#br0" timeOffset="19391.0014">17766 747 520,'0'0'115,"0"0"-46,0 0-31,0 0-1,0 0-14,0 0-20,-76-9 18,59 16-13,-4 16-7,-2 9-2,-2 10 10,3 6-10,6 2 1,5-3 0,10-7-5,1-5 5,0-1 0,17-2 0,3-2 0,2-3-2,8-7 1,3-5 1,7-7 5,6-8-5,-1 0 0,3 0 5,-5-17-1,0-6-5,-7-4 1,-3-5 0,-9 1 3,-9-4-1,-9 1-2,-6-3 3,0-3-3,-20 1-1,-2 0-18,-6 4-33,0 8-32,1 6-40,2 7-136</inkml:trace>
  <inkml:trace contextRef="#ctx0" brushRef="#br0" timeOffset="19797.9955">18276 776 573,'0'0'73,"0"0"-73,0 0 0,0 87 2,0-39 6,0 5 0,0-5-1,0-5-3,0-2-4,0-6 0,0-5 2,0-3-6,0-6 6,0-4-4,0-4-4,0-6-53,0-5-110</inkml:trace>
  <inkml:trace contextRef="#ctx0" brushRef="#br0" timeOffset="20242.9945">18230 800 722,'0'0'0,"0"0"1,49-97-6,-30 75 8,1 7-3,-4 6 5,2 6-4,-1 3 18,5 0-19,2 3 3,-1 13 1,-3 4-4,-5 7-9,-12 5-10,-3-1-10,-9 2 28,-17-1-6,-3-8-6,-1 0 3,0-2-20,5-4 18,8-2-8,4-7 6,8-3 7,5-2 7,0 5-9,0 0 5,2 7-10,11-3 14,8 5 0,4 0 4,5-1 9,5 3-13,4 0 0,2-2 8,1 0-6,-5-4-4,-5-2-9,-7-3-69,-7 0-47,-5-1-81</inkml:trace>
  <inkml:trace contextRef="#ctx0" brushRef="#br0" timeOffset="20922.9907">19727 721 435,'0'0'167,"0"0"-90,0 0-1,0 0-37,0 0-24,0 0-15,3 31 4,0 1-1,0 13 32,0 4-29,-1 2 8,-2-1-14,1-5 0,1-7 4,4-4-2,1-2-2,1-2 0,1-4 0,-3-4-24,5-4-35,-4-4-66,0-8-88</inkml:trace>
  <inkml:trace contextRef="#ctx0" brushRef="#br0" timeOffset="21350.3197">20314 777 500,'0'0'9,"0"0"-7,0 0 38,0 0 36,0 0-57,0 0 28,-67 47 12,11-20-8,-3 3-35,-4-3-14,5-3 2,9-4-4,11-6-16,16-3 10,12-3-20,7-4-3,3 2-11,0 1-9,1-3 36,13 2 10,6 2 3,7-1 8,3 3-2,4 5-6,2 1 2,2 3 3,2 1-10,-6 1 5,0 0 0,-4-2 3,-6 1-1,-3-3-2,-6-1 0,-6-2-22,-3-3-50,-4-1-104</inkml:trace>
  <inkml:trace contextRef="#ctx0" brushRef="#br0" timeOffset="21729.358">20654 809 740,'0'0'97,"0"0"-88,0 0-9,0 0-6,0 0-12,0 0 7,0 117 11,-7-72 0,-1-1 0,-1-7-2,1-2-3,1-5 5,3-4-18,1-5 15,0-7-53,1-6-1,1-1 1,-1-6-62,1-1-122</inkml:trace>
  <inkml:trace contextRef="#ctx0" brushRef="#br0" timeOffset="22315.68">20633 763 765,'0'0'0,"0"0"0,0 0-9,0 0 9,42-82 32,-21 68-28,1 4-3,-1 2-1,0 4 7,-2 4-10,-4 0 3,2 0 0,-5 12-6,-3 4-8,1 4 4,-10 3 4,0 1-14,-3 1 12,-21 4-6,-1-4-5,-4-5-9,4-5-3,7-8 17,6-2 11,9-3-4,3-2 3,0 3 4,0-3-12,5 0 10,7 0-11,0 0 13,4 3 0,-3 5 0,2 5 0,-3 5 7,4 7 13,4-1 1,1 5-20,0 0 2,-3-5 0,0 1 2,-5-5-8,2-2 3,-6-2-13,-3-4-4,-1-1-33,-5-2-20,0-1-60,0-3-10</inkml:trace>
  <inkml:trace contextRef="#ctx0" brushRef="#br0" timeOffset="23067.7516">21331 695 494,'0'0'34,"0"0"6,0 0 30,0 0-49,0 0-21,-83 11 19,59 20-13,-1 9 5,-2 7-11,6 4 11,2 2-15,8-10 4,8-2 0,3-8-5,3-7 4,15-2-3,7-5 4,7-7-3,4-6 3,2-6 0,5 0 0,-1-1 11,3-16-5,-2-6-6,-8-6 1,-5-7 6,-10-6-5,-9-8-2,-10 2 2,-1-1-2,-3 6 5,-18 7-5,2 4 0,-3 5-37,2 6-118</inkml:trace>
  <inkml:trace contextRef="#ctx0" brushRef="#br0" timeOffset="23809.9964">21963 669 313,'0'0'172,"0"0"-123,0 0-49,0 0 0,0 0-29,0 0 29,-2 97 78,-9-47-31,1 3-11,1 1 0,2-1-27,-1-11-9,1-5 0,1-5-10,1-9 1,5-2-24,0-8 33,0-2-2,0-5-61,2-2-3,5-4-105,2 0-166</inkml:trace>
  <inkml:trace contextRef="#ctx0" brushRef="#br0" timeOffset="24250.232">21972 684 492,'0'0'66,"0"0"-15,0 0-31,0 0 2,0 0 28,0 0-50,32-26 0,-12 52 0,2 11 36,5 7 11,-1 4-34,2 5-6,-1-5-2,1-1 5,0-6-16,0-12 6,2 0 0,0-8 8,-2-4-7,-2-7 4,-1-4-5,-1-4-1,2-2 0,-4 0-10,-2-5-2,-3-11 9,-5-6 5,-3-4-1,-6-5 5,-3-3-4,0-4-1,-3-2 8,-5-1-8,0 2 14,2 7-14,3 3 5,3 6-5,0 3-11,0 6-18,0 4-48,0 4-45,0 4-190</inkml:trace>
  <inkml:trace contextRef="#ctx0" brushRef="#br0" timeOffset="24574.8074">22749 711 420,'0'0'17,"0"0"-17,0 0 0,0 77 62,0-36 11,0 5-34,-8-3-11,2-4-9,3-2-2,3-7-12,0-4 0,0-3-10,0-1-19,0-4-16,0-5-47,0-5-42,0-5-80</inkml:trace>
  <inkml:trace contextRef="#ctx0" brushRef="#br0" timeOffset="24858">22735 738 674,'0'0'15,"0"0"-11,0 0 12,0 0-14,12-83 8,0 73 45,6-4-52,3 4 14,4 2-16,2 2 4,1 5-5,1-1 0,1 2 1,4 0-8,-1 0 2,-3 3-82,-4 8 3,-9-1-84,-7 1-65</inkml:trace>
  <inkml:trace contextRef="#ctx0" brushRef="#br0" timeOffset="25121.0025">22734 892 324,'0'0'142,"0"0"-123,0 0 57,0 0-21,92 8-20,-60-8-27,-4 4-5,2 0 6,-5 4-7,-1 1-4,-6 2-2,-6 0-78,-6 1-101</inkml:trace>
  <inkml:trace contextRef="#ctx0" brushRef="#br0" timeOffset="25345.0098">22728 1157 163,'0'0'92,"0"0"32,0 0-15,0 0-21,0 0-23,101 16-37,-68-14 7,4 1-27,2-2-5,2-1 5,3 0-7,-1 0-2,2 0-59,-3 0-187</inkml:trace>
  <inkml:trace contextRef="#ctx0" brushRef="#br0" timeOffset="25987.9908">23783 673 423,'0'0'195,"0"0"-148,0 0-24,0 0-21,-80-30-3,51 30 9,-7 2-3,0 16 17,-1 6-19,1 8 8,3 7-9,2 3 0,2 4 6,6 0-4,5-3-3,3-2-1,10-5-1,5-3-4,0-1 4,12-4 1,14-2 1,10-4 0,10-8 7,10-2 23,4-7-23,0-5-8,-5 0 0,-3 0-41,-6-11-27,-7-2-107</inkml:trace>
  <inkml:trace contextRef="#ctx0" brushRef="#br0" timeOffset="26734.9956">24233 566 474,'0'0'127,"0"0"-38,0 0-23,0 0-13,0 0-25,0 0-28,0 32-8,-1 1 8,-5 8 13,-3 0 1,4 1-8,1-3-3,-1 0-2,2 0 4,3-1-5,0-2 0,0-5-7,0 0-1,0-8-20,0-3-19,0-5 8,6-4-85,3-7-145</inkml:trace>
  <inkml:trace contextRef="#ctx0" brushRef="#br0" timeOffset="27255.5167">24785 615 201,'0'0'70,"0"0"9,0 0 29,0 0-39,0 0-17,0 0-2,-57 42 24,19-24-39,-5 0-20,-1 0 12,-2-2-26,7 1 5,3-2-6,6 0-4,4-5 0,6 0-38,4-3 8,5-2 26,7-2-3,1-1 11,3-2-6,0 0-5,0 1 1,0 6-11,6 4 19,9 1 0,9 7 2,1 4 0,3 0 7,2 2-5,1 2-2,2 2 0,2-1 1,-3 1-2,0-3 1,-4-7 0,-1-1 0,-3-3 0,3-3-47,-3-1-88,-4-7-76</inkml:trace>
  <inkml:trace contextRef="#ctx0" brushRef="#br0" timeOffset="27608.9985">25149 719 505,'0'0'133,"0"0"-83,0 0-50,0 0 0,0 0 30,0 103 10,0-62-27,0-4 10,0 1-22,0-3 0,0-3 3,0-4-2,0-4-4,0-1-2,0-5-42,0-2-3,0-2-24,0-3-50,0-7-112</inkml:trace>
  <inkml:trace contextRef="#ctx0" brushRef="#br0" timeOffset="27943.152">25167 631 397,'0'0'63,"0"0"2,0 0-2,0 0-16,0 0 8,0 0-26,61-52-15,-38 47-1,3 2-7,3 1-10,2 1 4,0 1 0,-2 0 1,-7 0 2,2 0-3,-8 4 0,0 4-57,-5-1-30,-8-2-98,-3 1-110</inkml:trace>
  <inkml:trace contextRef="#ctx0" brushRef="#br0" timeOffset="28180.1339">25100 874 219,'0'0'119,"0"0"-20,0 0-22,85 1-30,-51-1-32,4 0 5,-1 0-19,-3 0 2,-4 0 0,-6 0-2,-5 7-2,-8 6-76,-5 0-123</inkml:trace>
  <inkml:trace contextRef="#ctx0" brushRef="#br0" timeOffset="28423.6134">25134 1155 270,'0'0'75,"0"0"93,0 0-70,0 0-58,0 0-1,106 20-23,-79-19 9,2 1-7,0-2-10,1 0 2,2 0-8,2 0-4,-6 0-110,-1 0-245</inkml:trace>
  <inkml:trace contextRef="#ctx0" brushRef="#br0" timeOffset="28915.0021">25748 667 615,'0'0'78,"0"0"-78,0 0-14,0 0 5,0 0 4,0 0 5,-7 116 19,0-69-18,-2 1 13,-1 2-14,1-7 0,1-5 4,2-6-4,3-11-7,0 0 7,0-3-58,3-6-22,0 0-122</inkml:trace>
  <inkml:trace contextRef="#ctx0" brushRef="#br0" timeOffset="29435.9785">25744 703 306,'0'0'101,"0"0"-16,0 0 6,53-90-16,-46 78 43,-1 4-64,5 0-29,3 2-15,6 2-10,4 1 0,3 3 0,1 0-5,0 11 1,-1 9 4,-5 3 0,-2 2-5,-7 2-1,-8-3 3,-5-3-6,0 0-31,-9-2 35,-14 1-12,-11-2 17,-6-3-10,3-1-6,2-5-4,10 0 11,7-3 2,6-5 7,9 4 0,0-1-1,3 6-8,0 6-3,0 2 9,16 6 0,4 3 6,5 1-5,7-2 2,-2 2 0,1-1-1,0-4 5,2 0-4,-3-3 0,-2-5-20,-3-3-23,-4-3 7,-3-3-38,-1-4-46,-5-2-233</inkml:trace>
  <inkml:trace contextRef="#ctx0" brushRef="#br0" timeOffset="30215.0205">27430 608 581,'0'0'148,"0"0"-80,0 0-47,0 0-8,0 0-13,0 0-17,3 46 17,-3-5 14,0 4 14,0-1-22,0 4 9,0-4-9,0 2-6,-3-4 0,2-8 0,-1-5 0,-5-6-24,4-5-24,2-3-75,1-7-13,0-3-235</inkml:trace>
  <inkml:trace contextRef="#ctx0" brushRef="#br0" timeOffset="30655.9851">27562 625 275,'0'0'103,"0"0"11,0 0-53,0 0-3,71-84-12,-57 75-13,-5 4 7,-2 5-22,-1 0-2,4 0-15,3 9 10,1 13-10,3 3 0,-4 3 12,-5 3 9,-2-6-17,-3-1-2,-2-4-3,-1-2 4,0-2-9,-4-2 5,-14 0-2,-2-3 0,-3 0-11,-4 1-14,1-3 9,4-1-17,-2-3-7,3-5-15,2 3-22,-1-3-34,4 0-143</inkml:trace>
  <inkml:trace contextRef="#ctx0" brushRef="#br0" timeOffset="31061.961">27997 742 337,'0'0'162,"0"0"-89,0 0 10,0 0-51,0 0-25,0 0-7,0 41 0,-3-5 42,-1 5-16,-2-2-10,0-2 0,3 0-8,2-7-8,1 0 0,0-8 1,0-4-11,0-4 0,0 0-50,0-7-14,0-2-48,1-4-45,2-1-187</inkml:trace>
  <inkml:trace contextRef="#ctx0" brushRef="#br0" timeOffset="31602.927">28007 771 364,'0'0'109,"0"0"-109,0 0 0,59-93 19,-41 73 35,-3 4 2,0 3 6,-5 6-15,0 3-5,1-1-28,-2 5-10,0 0 1,4 0-3,4 0-2,-4 0 0,-1 8-9,-2 7 8,0 3-12,-4 3 8,-5 2 2,-1-1-17,-1 0 11,-12-1-1,-4-1-12,-1-3 21,-5-2-6,-5-6-12,1-3 19,-1-3-20,6-2 20,6-1-1,9 0 4,4 0 16,3 0-15,0 0-4,0 0 36,0 0-13,0 0-23,0 3-11,12 11-21,7 3 32,-1 5 0,8 2 2,2 3-3,0 2 1,2-4 0,-3 1-1,-3-6 2,-2-1-2,-1-4 1,-1 0 0,-4-4-3,-2-2 3,-3-2-29,-3-3-42,-1-3-156</inkml:trace>
  <inkml:trace contextRef="#ctx0" brushRef="#br0" timeOffset="32078.8971">28727 773 627,'0'0'32,"0"0"27,0 0-23,0 0-4,0 0-32,0 0-13,-91 16 13,67 19-4,2 1 8,5 6-9,2-1 4,9-5-2,5-2 3,1-10-7,0-1 2,4-8-3,7-3 2,1-3-3,1-5 12,2-3-4,2-1 1,0 0 0,3 0 0,-4-10 2,3-6-2,-2-5 11,2-3-3,-2-6-8,-2-8 0,-5 1-13,-4-2 7,-2 1-45,-2 6-49,-2 2-48</inkml:trace>
  <inkml:trace contextRef="#ctx0" brushRef="#br0" timeOffset="32703.8584">29324 741 156,'0'0'371,"0"0"-317,0 0 28,0 0-27,0 0-55,0 0-1,0 24-9,-6 11 10,-2 8 11,-2 4 10,4-2-7,-2-1-4,4-3-2,-1-9-16,4-1 7,-1-3 1,2-4-1,0-2-28,0-6-24,-2-5-37,-4-7-172</inkml:trace>
  <inkml:trace contextRef="#ctx0" brushRef="#br0" timeOffset="33103.8322">29185 716 641,'0'0'1,"0"0"1,0 0-2,81-79-1,-58 68 1,7 7 0,0 1 2,3 3 8,-2 0-10,-1 9 0,1 14 11,-4 5-4,5 9-6,-7 2 5,-5 7 2,-4 3 7,-9-4-14,-2 0 1,-5-6 18,0-6-15,-2-3 1,-16-3-6,-6-5 0,-10-2-7,-7-6-2,-4-5-39,1-3 23,6-2-19,-3-1 13,11-1 2,4-2-27,3 0-72,13 0-37</inkml:trace>
  <inkml:trace contextRef="#ctx0" brushRef="#br0" timeOffset="33676.7958">29805 753 487,'0'0'99,"0"0"-11,0 0-38,0 0 3,0 0-14,0 0-39,4-3 6,-4 27-12,-2 13 7,-1 9-4,0 5 3,3 2 0,0-4 7,0-7-7,0-7 1,9-5-1,5-5 0,0-6-2,3-1-6,4-6-23,1-6 11,2-4-12,-1-2 6,2 0 12,-3-5-16,0-7 29,-5-5 2,-1-2 34,-4-2 32,-1-4-19,0 0-18,-1-3-15,0-4-9,5-1-11,-5-5 5,5 4-38,-1 2-30,-1 7-64,-2 6-38</inkml:trace>
  <inkml:trace contextRef="#ctx0" brushRef="#br0" timeOffset="34138.7682">30571 818 232,'0'0'271,"0"0"-207,0 0-64,0 0 2,-90 12-2,60 11 0,2 11 4,0 8 12,7 5-16,0 1 1,3-4 10,6-7-3,-1-3-8,11-6 0,2-2-2,2-4 2,14-2 7,4-5-7,5-5 0,5-4-5,4-6-12,1 0-56,-1 0-70,0-11-57</inkml:trace>
  <inkml:trace contextRef="#ctx0" brushRef="#br0" timeOffset="34887.0205">31123 619 566,'0'0'73,"0"0"-41,0 0-26,0 0 18,0 0-18,0 0-5,0-1-1,3 1 10,9 7-7,10 4 13,5-1-7,9 2 24,6-4-26,4-1 4,0-1-2,-1-1-5,-6-2-5,-6 0 1,-7-3-53,-6 0-25,-11 0-171</inkml:trace>
  <inkml:trace contextRef="#ctx0" brushRef="#br0" timeOffset="35232.7025">31301 677 416,'0'0'172,"0"0"-121,0 0-44,0 0-7,0 0 9,0 0 3,-2 106 20,2-65-27,-1-1 25,-1 0-16,2-4-14,0 0 12,0-3-1,0 2 32,0-4-27,13-2-9,-2-2-6,3-3-1,-3-4 0,1-4-4,-3-4-25,2-6-87,-4-4-62,-4-2-323</inkml:trace>
  <inkml:trace contextRef="#ctx0" brushRef="#br0" timeOffset="37129.9521">14610 2087 485,'0'0'102,"0"0"-64,0 0 52,0 0-45,0 0-21,0 0 5,-74 17-29,51 6 5,1 9 2,-1 6 2,1 2-14,10 0 5,0-1 0,11-5-4,1-1 4,0-1 0,16-4 0,4-2-4,5-5 4,2-8 0,3-5 0,2-8 3,3 0 1,6-4 5,-2-14-6,-1-3 2,-3-8-5,-6-3 0,-5-5 0,-2-6 14,-9-2-14,-5-3 2,-8 3 6,0 3-8,-23 1 0,-10 9-1,-8 9-12,-1 10 5,3 13-75,5 0-57,14 13-82</inkml:trace>
  <inkml:trace contextRef="#ctx0" brushRef="#br0" timeOffset="37496.0119">15191 2030 653,'0'0'110,"0"0"-8,0 0-45,0 0-17,0 0-40,0 0-3,-9 70 3,7-23-2,2-2 2,0-5 3,0-3-3,0-4 1,5 0 4,-1-3 1,-1 0-10,-1-1 4,-2-3-12,0-4 3,0-2-41,0-7-13,0-5-48,0-8-131</inkml:trace>
  <inkml:trace contextRef="#ctx0" brushRef="#br0" timeOffset="37723.0063">15152 2002 785,'0'0'46,"0"0"-15,0 0-30,0 0 11,0 0-12,88-75 0,-42 67-2,3 4 8,-2 3-6,-1 1 0,-6 0-43,-7 10-49,-8 5-71,-12 5-145</inkml:trace>
  <inkml:trace contextRef="#ctx0" brushRef="#br0" timeOffset="37925.9962">15235 2222 452,'0'0'50,"0"0"-43,0 0-7,0 0 3,0 0 67,106 17-17,-57-17-32,2-5 5,3-4-20,1 2-6,-4-1-37,-13 2-82,-9 2-220</inkml:trace>
  <inkml:trace contextRef="#ctx0" brushRef="#br0" timeOffset="38654.8635">17402 2031 436,'0'0'9,"0"77"34,0-29-25,0-1 10,0-4-1,4-5-20,-1-3 31,2-4-29,0-2 7,3-1 16,-1-2-31,1-3-1,2-5 0,-2-5 2,-1-4-8,2-6-40,-2-3-89,0 0-87</inkml:trace>
  <inkml:trace contextRef="#ctx0" brushRef="#br0" timeOffset="39219.9715">17406 2129 745,'0'0'2,"2"-83"-4,15 47-17,6 4 3,-4 11 14,2 6 0,0 5 2,-2 5 15,2 5-10,-3 0 3,3 6 4,0 20-11,-3 13 17,0 11-4,-6 4-9,-4-2 5,-3-5-10,-3-11 2,-2-4-4,0-10-7,0-5 7,0-5-3,0-8 5,0-1-2,0-3 2,0 0 0,0 0 0,1 0-21,7-13 8,2-10-4,2-4 14,0-6-2,1-5 7,1-5-2,2-2 2,-1-1 4,1 6-2,-2 10-2,1 9 14,-5 9 3,-1 7-18,4 5 2,0 0-3,4 15 0,3 10 0,1 6 3,-1 6 3,-4 4 1,-6 0-7,-3-3 0,-5-2 7,-1-6 0,-1-2-11,0-3 4,0-2 0,0-2-9,0-1 0,0-8-39,0-3-57,8-8-297</inkml:trace>
  <inkml:trace contextRef="#ctx0" brushRef="#br0" timeOffset="39975.331">18483 1999 447,'0'0'163,"0"0"-39,0 0-57,0 0-67,0 0-7,-1 86 4,-7-36 3,-2-5 0,-2-3 12,0-5-12,-3-6 0,3-1 0,-3-8 8,2-1-1,-2-4-7,4-5 0,4-1-26,1-5 14,4-5-31,1-1 2,1 0 34,0-3-4,0-12-14,6-4 9,4-6 4,4-4 12,1-8 0,4-6 2,5-6 0,5-5-1,0 2-1,1 3 2,-1 9 7,-6 8-7,1 7 27,-6 6-8,-3 11 16,-1 5-26,-1 3-7,5 4-4,3 20 10,-1 15 12,-5 13-2,-3-2-12,-4 5 15,-4-7-17,1-9 5,-5-6-3,0-5-4,0-5-6,0-3 2,0-5 0,0-3-3,0-4-11,0-1-26,-3-2-55,0-5-76,-3 0-251</inkml:trace>
  <inkml:trace contextRef="#ctx0" brushRef="#br0" timeOffset="40173.0078">18503 2229 430,'0'0'249,"0"0"-249,0 0-10,80-18 6,-47 14 4,1 0 0,-3 1-1,-2-2 1,-5 3-1,1-1-87,-1-2-150</inkml:trace>
  <inkml:trace contextRef="#ctx0" brushRef="#br0" timeOffset="40638.6665">19019 2007 450,'0'0'187,"0"0"-99,0 0-48,0 0-19,0 0-18,0 0 8,0-3 32,0 3-36,0 0 9,0 0-13,0 0 8,0-2-9,0 2-2,13 0 0,14 0 2,7 0 3,8-3-5,4-4 0,-1 3 4,1-1-7,-4 2 3,-4 1 0,-1-2-2,-6 1-33,-5-5-126,-10 5-112</inkml:trace>
  <inkml:trace contextRef="#ctx0" brushRef="#br0" timeOffset="40887.6709">19232 1992 402,'0'0'37,"0"0"-31,0 0 7,0 0 76,0 110-6,-1-69-25,-1-2-16,2-2-7,0-1-25,-1-1-2,-1-2-3,1-3-4,-1-1 8,2-5-9,0-5-58,-1-5-126</inkml:trace>
  <inkml:trace contextRef="#ctx0" brushRef="#br0" timeOffset="41371.6512">19821 2009 635,'0'0'150,"0"0"-141,0 0-9,0 0-21,0 0 21,0 108 28,0-64-7,0-2-4,0-3-1,0 0-10,0-3-6,0-3 0,0-3 3,0-4-15,0-2-7,0-9-66,0-4-1,0-9-121</inkml:trace>
  <inkml:trace contextRef="#ctx0" brushRef="#br0" timeOffset="41840.0176">19856 2019 842,'0'0'0,"12"-77"-25,13 41 22,3 5-5,2 3 8,-1 9-3,-1 6 6,-1 3-3,-5 7 13,1 3-11,0 0-4,-1 13 2,-2 8-7,-4 4 6,-9 5-19,-7 1 12,-5 6 6,-23 0-6,-11-1 3,-6-5-11,3-6-27,8-8 3,9-7 24,12-4 16,10-4-2,3 1 0,0-2 1,0 2-27,8 5-3,10 4 28,8 3 6,0 6 1,6 1-1,-1 2-2,-1 3 11,4-5-5,-2 3 11,-1-2 12,2 0-28,-3-1 5,-5-2-6,-5 0-1,-4-4-21,-6-4-55,-4-3-61,-3-6-105</inkml:trace>
  <inkml:trace contextRef="#ctx0" brushRef="#br0" timeOffset="42170.0876">20514 1948 473,'0'0'134,"0"0"-120,0 0 8,0 0-5,0 0-5,101-1 11,-65 2-21,-2 1 2,-3 1-4,-4-3 0,-7 1-2,-2 1 2,-6-2-62,-6 0-59,-6 0-332</inkml:trace>
  <inkml:trace contextRef="#ctx0" brushRef="#br0" timeOffset="42415.9372">20642 1960 538,'0'0'34,"0"0"-20,0 0-14,-12 91 41,8-54-32,0 1 25,-1-2-29,2-3 5,3 0 12,0-4-4,0-2-9,0-3-6,0-3 7,0-2-13,0 1 3,0-5-70,0-3-65,-2-4-291</inkml:trace>
  <inkml:trace contextRef="#ctx0" brushRef="#br0" timeOffset="42605.7244">20484 2394 106,'0'0'258,"0"0"-256,0 0 38,0 0 32,0 0 8,0 0-34,92 16 0,-60-16-25,4 0-18,2 0 9,1 0-12,-3-4-61,-5-5-188</inkml:trace>
  <inkml:trace contextRef="#ctx0" brushRef="#br0" timeOffset="43166.007">21640 2011 244,'0'0'351,"0"0"-259,0 0-34,0 0-1,0 0-53,0 0-2,-106-39-2,75 53-6,-2 14 4,2 11-4,1 7 6,6 1-1,6-1 3,5-6-2,10-3 0,3-5 1,0-4-2,19-1-9,8-3 10,7-3-7,4-3 13,8-10-7,0-3 1,2-5-52,-2 0-56,-5-8-208</inkml:trace>
  <inkml:trace contextRef="#ctx0" brushRef="#br0" timeOffset="43481.0103">21976 2014 307,'0'0'155,"0"0"-66,0 0-16,0 0-63,0 0 21,0 0 11,3 109 9,-3-68 11,0-7-48,0-1-8,0-4-4,0-2 4,0-5-6,0-1 0,0-4 0,0-5-5,0-1-41,4-7-65,1-4-44,1 0-246</inkml:trace>
  <inkml:trace contextRef="#ctx0" brushRef="#br0" timeOffset="43729.0099">22049 1915 279,'0'0'200,"0"0"-198,0 0-2,0 0 13,82-42 19,-64 39 3,4-2-13,5 1-9,0 2-5,1 2-4,-4 0-2,2 0-2,-6 0-54,-4 0-128</inkml:trace>
  <inkml:trace contextRef="#ctx0" brushRef="#br0" timeOffset="43948.0168">22050 2117 314,'0'0'74,"0"0"-42,0 0 6,87 0-36,-59 0 1,1 0 6,2 0-9,-4 0-29,-6 6-101</inkml:trace>
  <inkml:trace contextRef="#ctx0" brushRef="#br0" timeOffset="44189.0064">21967 2410 1,'0'0'295,"0"0"-184,0 0 9,80 12-51,-50-12-38,-3 0 9,0 0-27,-1 0 26,0 0-35,6 0 5,-1-4-10,2-4 1,-3 4-118,-5-5-195</inkml:trace>
  <inkml:trace contextRef="#ctx0" brushRef="#br0" timeOffset="44794.0145">23070 1948 320,'0'0'37,"0"0"66,0 0-19,0 0-8,0 0-47,0 0 8,-98-40-7,72 43-27,-3 12-3,1 4 0,0 8 0,2 3 2,7 0-2,7 1 0,8 0-2,4 0-5,11-2 3,10-1 0,12-4 4,1-3 11,1 1-10,-1-2 1,-3 2-2,-2-1 4,-7-3-8,-4 0 4,-9-3 0,-2-2-2,-7-1 5,0 1-3,-4 0 11,-17-3-7,-10 2 18,-9-5-22,-4 3-39,-6-7-21,-1-3-114</inkml:trace>
  <inkml:trace contextRef="#ctx0" brushRef="#br0" timeOffset="46541.0326">14073 2892 376,'0'0'3,"0"0"-1,0 0-2,0 0 1,0 0 31,0 0 37,110 21-20,-74-21-19,5 0-27,2 3 15,6-1 1,-4 1-8,0-1 4,-2 0-15,-3-1 1,-1 3 0,3-3 0,4 1-1,10-1 0,9-1 3,3 3-3,9-1 0,3-2 0,6 0 16,4 0-15,1 0-1,3 0 0,6 0 13,6 0-13,7 0 6,13 0 5,1 0 26,7 0-33,2 0-4,0 0 0,-1 0 10,-4-2-12,2 1 2,0-1 0,-2-1 1,-1 2-1,-4-1 0,-3-3 14,0 3-13,-3-4 3,-3-2-4,-4-4 6,-4 0-6,-2 0 6,-1 1-6,-4 1 0,-1-1 1,-4 2-6,0 0 5,-3 2 0,-3 2 0,-1-1 6,1 0-5,3 1 6,6 1 2,10 0-7,11 1-2,4 1 1,13-1 1,2 3 4,2-3-6,5 1 2,-1 1 4,-1-3-6,0 1 0,-2 0 0,0 1-2,-4 1 2,-6 1 0,0 0 0,-5 0 3,-1 0-4,-5 0 1,-4 3 0,-6 4 2,-6 0 0,-8 3-2,-7-5 0,-12-2-3,-7 1 3,-11-3 0,-4 1 0,-12-1-3,-8 1 7,-7-1-4,-9 1 0,-5-1 3,-7-1-8,-6 1 5,-2-1-2,-1 0-4,0 0 6,0 0-20,-1 0-30,-14 0-110</inkml:trace>
  <inkml:trace contextRef="#ctx0" brushRef="#br0" timeOffset="50376.8795">6364 2034 181,'0'0'35,"0"0"-27,0 0 32,0 0 15,0 0 21,0 0-19,18-3 5,-13 3-6,2 0-27,2 0 1,5-1-13,3 1-15,4-2 16,6-2-17,-1 4 9,-1-4-10,0 4-2,-1 0 1,3 0 1,0 0 0,11 0-1,1 0 5,6 0-4,1 0 0,-2 0 0,-1 0 0,-3 0-2,1 0-2,-3 0-2,4 0 5,0 0 1,4 0-6,2 0 4,12 0 2,1 0 0,3 0-1,3 0 1,-2 0 0,3-4-5,3 1 3,4-3-19,1 0 19,-3 1 1,0 0-1,-3 2-2,-2 1 4,-7 2 0,-5-2-1,-8 2 2,-5 0-1,-4 0 0,3 0-4,1 0 0,5-1 4,0-2 0,1 0-1,-4 0 1,-2 0-26,-3 3 22,-2 0-9,-1 0 12,1 0-5,4 0 6,6 0 31,4 0-21,5 0-7,4 0-3,2 0 3,6-3-3,8-2 0,5 1 0,0-4-3,-3 4 7,-10-1-4,-8 3 0,-7 2 0,-5 0-1,3 0-3,2 0 4,2 0 1,0 0-1,-2 0 0,-4 0-1,-3 0-5,-1 0 4,-4 0 0,2 0 0,-2 0-1,7 0 3,4 0 0,5 0 6,3 0-5,0 0-2,3 0 1,-1-2 0,8-3-4,4 1 8,5 2-3,1-1-1,-2 1-1,-4 2 0,-1 0 1,-2-1 0,3 1 0,-2-2 1,-3 0-1,2 0 0,2-1 2,5 2-5,6-4 3,2 2 0,-7 0 1,-2 0-1,-1 3 0,4-1-1,-1-1 2,-2 2-5,-2-1 4,-4 1 0,4 0 1,0-2-1,1 2 0,0 0 3,2 0 0,4 0-5,7-1 2,2-4 0,2 0 0,-3 1 0,0-4 0,-1 2-1,-4 2 2,-2-2-1,-3 1 0,-1 1 0,-2-2-1,2 2 1,-1-3 0,-1 3 3,5 1 0,2 0-6,1-2 3,0 0 0,-3-2-1,-2 1 1,3 0 0,-4 0-2,-2 2 3,-5-1-1,-1 0 0,-2 1 1,1 1-4,-5-1 3,-4 1 0,-3-1 1,-5 0 3,5 2-4,1 0 0,0-1-1,1-2 0,-3 0 1,-3 2 0,2-1-3,-1 1 7,1-2-4,3 1 0,1-2-1,-1 0-1,-2 0 2,-1 0 0,-1 2 2,1-1-1,1 0-1,-4 2 0,-2 0 3,-4 3-3,-5-1 0,2-1 0,4 1 2,5-1 4,1-1-6,-1 2 0,-2-1-1,-2-1 1,3 2-2,4-1 4,7-1-1,6 2-1,-2-1 0,0 1-3,0-1 6,3 1-4,4-1 1,-1 0 0,0 2 0,1-1 1,1-2-1,8 0 4,7 0 0,1 0-8,2 0 3,-3 0 1,-2-2-3,1 1 6,2 0 3,-1-1-6,0 0-2,0 2-3,-1-1 5,-4-1 0,-3 2 4,0-1-4,-3 2 0,4-1 0,-2 1 4,-1-1-6,-2-4 2,0 4-1,0 0 0,0 0 1,-4 2 0,-1-2 3,-4 0 1,1 0-4,-2 0 0,-1 0 2,-1-1-3,-3-1 1,5 0 0,2 1 10,4 1-5,0 0-3,-1-2-2,-1 3 0,3 2 5,-1 0-5,5 0 0,0 0 3,0 0 1,3 0-6,0 0 2,0 0 0,1 0 0,-3 0 0,2 0 0,2 0 1,1 0 5,-2 0-12,0 0 3,-4 0 3,-2 0 2,2 0-2,1 0 0,-1 0 1,-1 0 3,-2 0-8,0 0 3,-2 4 1,-2-1 1,0 0-1,2 0 0,1-2 2,3 1 2,1-2-8,-2 0 1,1 0 3,-1 0 0,1 0 2,3 0-2,-3 0 0,0 0 0,-3 0 0,4 0 0,-3 1 5,0 0-11,1-1 6,-4 0 0,6 0 4,0 2-2,0-2-2,1 0 0,1 0 8,5 0-9,1 0 1,3 0 0,-2 2 3,2 1-1,-1 0-2,-2 1 0,-2-1 10,-1-1-10,-1 1 0,6-2 2,1 3 1,-2-2 2,1 0-5,-1 1 0,-1 0 2,1 0-2,-1 2 0,-4-4 3,1 2-2,-3 1 1,2-1-2,-8 2 0,-1 0 2,0-2-3,3 1 1,1 0 0,-2 1 16,1-2-10,-6 0 3,7 0-5,0 0 1,2-2-5,1 2 0,-5-1 2,-1 3-2,-1-1 3,-1 0-3,0 4 0,-3-2 7,4 0-7,0 2 0,3-2 1,0-2-1,-5 1 5,-4-2-5,-2 0 0,2 0 0,2 0-1,2 1 1,-1-2 0,1 1 0,0-2 1,-1 1-1,1 0 1,-3 0 5,-3 0-10,-3 1 4,4 1 0,0-1 3,1 4-2,2-5-1,-3 1 3,-4 2 5,4-2-9,-2 2 1,6-1 0,3 0 7,0-1-7,3 2 5,-2 0-3,3 0 7,0 1-9,1 1 6,1 1-6,1 2 28,5-1-12,4 0-8,-3 0 0,-3 0 2,-2 0-11,-7 0 1,-1 0 0,-8-2-1,-9 1 4,-7-4-1,-14-1-2,-10-1-14,-15-2-29,-12 0-93,0 0-101</inkml:trace>
  <inkml:trace contextRef="#ctx0" brushRef="#br0" timeOffset="53130.0113">2795 4230 544,'0'0'65,"0"0"13,0 0-27,0 0 5,0 0-22,0 0-16,0 0 10,2-81-9,-7 70-2,-2 2 3,0 0-19,-2 0 10,-6 1-11,4 4-5,-4 0-1,-4 1 6,0 0 0,-4 3-1,1 0-9,-2 0 5,-1 6-9,-2 9 14,6 1-8,0 4 8,6 1 0,2 0-3,2 3-14,8 0 10,3 0-7,0 1-9,8-3 19,14 0 3,6 1 1,11 1-2,9 0 7,4 0-5,5-1 0,-2 1 0,-4 0-2,-5 2 2,-10 0 0,-11-1 3,-8-1-1,-9-3-4,-8-1 1,0 2-6,-11-1-3,-9-2 12,-5 1-2,-5-5 0,0-1 4,-1-5-4,1-3 1,5-4 0,1-2 37,3 0-20,-3 0-8,-1-5-2,1-1-1,-1-1-7,3-3 0,2 4-16,-1-1 7,7 1-92,2 1-83,2-2-175</inkml:trace>
  <inkml:trace contextRef="#ctx0" brushRef="#br0" timeOffset="54541.111">3167 4523 545,'0'0'105,"0"0"-81,0 0-23,0 0 6,0 0-5,0 0 2,-39 46-4,39-25 0,0-2 1,0-1 7,0 0-6,6-1 0,3-2 1,2-1-1,2-4-2,-1-2 0,6-5 0,-3-2 0,3-1 4,-2 0-2,2 0 7,0-11-6,-3-2-6,-3-5 3,3 0-5,-6-1-3,-2 1 14,-1-3-6,-6 4 4,0 4 4,0 6 11,0 7 8,0 0 4,0 0-23,-2 0-8,-3 0-3,5 11-4,0 2-3,0 1 6,0 1-5,8-3 9,3-1-1,4-3 2,1 0 0,5-2-1,0-2 0,3-4 0,-2 0 0,-5 0 0,2 0-8,-1-7 8,0-5-11,0-3 6,-3-3-6,1-6 9,-2-3 2,-1-4-1,-4-3-4,0-2 8,1-3-3,-4 4 8,-1 2-2,-5 6-4,0 3 37,0 2-20,-6 8 19,-4 2-21,2 4 6,5 5 17,0 1-39,3 2 8,0 0-9,0 0-19,0 21 8,0 14 1,0 10 10,3 9 0,3 7 5,-3-1-5,-3 2 0,0-6 6,0-6-9,0-1 4,0-4-1,0-3 2,-3-1-2,0 1-1,0 0-2,3-4-2,0-7 0,0-6 1,0-9-25,0-6 27,0-4-21,0-4-1,0-2-17,0-3 29,0-15 11,6-8 1,-1-7 0,2-3-1,-3-6 4,1 0-3,-1-3 3,4 1 5,-1 2-8,-1 2 3,0 3-1,0 1 13,3 0-13,6 1 5,0 3-7,4 4 2,-1 7-4,0 9-1,-2 8-2,-2 4 1,4 0-3,-3 16 7,3 7 28,-5 3-25,-3 2 1,-5-3-4,-2 1 0,0-5 2,-3-3-2,0-3-9,-6-3 9,-10 0-27,-4-4 18,-1-2-31,-1-5-52,8-1-46,3 0-191</inkml:trace>
  <inkml:trace contextRef="#ctx0" brushRef="#br0" timeOffset="55133.0041">4007 4308 448,'0'0'232,"0"0"-227,0 0 3,0 0-2,0 0 1,0 0 40,0-22-38,0 23 23,0 20-32,0 13 0,3 12 20,3 10-16,0 4-3,-2 3 6,1-3 4,-4-4-11,-1-5 0,0-6 0,0-4 5,0-5-5,0-4 0,0-2 0,0-1 10,-4-6-10,1-2 0,-2-4-15,0-7 12,3-5-26,-1-3-22,3-2 0,0 0 6,0-9 3,0-12-109,3-7 39,4-3-13</inkml:trace>
  <inkml:trace contextRef="#ctx0" brushRef="#br0" timeOffset="55395.0341">4046 4710 160,'0'0'88,"3"-79"33,1 36-29,-1 4-40,0 5 17,2 3-34,4 8 5,1 3 10,-1 3-27,3 3 2,3 4-25,1 4 0,2 4-2,3 2 2,-3 4 0,7 15 4,-1 8-4,-4 2 1,-4 2-1,-10 1-10,-6-3 10,0-2-14,-14-4 13,-9-1-8,-4-7-3,0 0 10,0-3-42,6-6-48,6-1-176</inkml:trace>
  <inkml:trace contextRef="#ctx0" brushRef="#br0" timeOffset="56534.0159">4548 4441 552,'0'0'45,"0"0"-41,0 0 44,0 0-23,0 0-22,0 0 1,-56 25 1,40 9-3,-1 3 0,5 1 0,5-4 9,2-6-11,5-5 0,0-3 0,0-3 5,6-5-6,6-6 1,-3-2 0,3-4 4,1 0 1,2 0 26,5-17 0,-2-2-30,1-5-2,-4-3-12,-5-2-12,-2 2 24,-7 0-8,-1 3 2,0 6 7,0 3-13,-7 6 13,-1 3 0,4 3 22,-2 1-10,3 2-12,3 0-15,0 0-6,0 0-27,0 8 47,0-2-3,10 0 2,5-1-6,6-4 8,0-1 0,3 0-2,3-3-28,-3-6-8,-5-1-12,-1-4 17,-6 0 30,-3-3 3,-2 1 0,-4 0 26,2 1-13,-4 5 22,1 4-21,-2 4-3,0 2 5,0 0-16,0 0-15,7 2-7,-1 14 11,5 5 11,-2 1 7,1 4-4,-1 1 4,0-2-3,-3 3 5,0-4 23,-5-3-15,-1-2-3,0 0-3,0-3-8,-4 1 5,-11-1-8,4-1 0,-2-4 6,4-1-6,0-5-4,3-1 2,2-2-19,4-1 8,0-1 5,0 0 8,0 0-4,0 0-4,7 0-10,8-1 13,4-7-7,0-1 5,0 0 6,0 1 1,-1 0-2,0-3 3,-1 1-1,-3-7 1,0-2 6,-1-6-7,-2-2 7,-2-1 1,-5-1 11,-2 1-4,-2 0 0,0 4-14,-2 5 4,-5 6-10,1 5 10,-2 6 13,5 2-1,-4 6-17,4 20-6,0 7 3,1 7 1,2 2 1,0-4 1,0-3 0,0-5 1,8-6-1,2-4 0,5-5-3,0-8-111,3-3-178</inkml:trace>
  <inkml:trace contextRef="#ctx0" brushRef="#br0" timeOffset="57418.2162">6304 3956 573,'0'0'108,"0"0"-93,0 0-15,0 0 12,0 0-8,0 97 34,0-57-27,0 2 20,0 0-17,-1-1-4,-2-2-1,-3 0-1,0-3-8,0 2 0,-3 0 0,-1-1-3,1-3 3,1-6-1,4-7-19,1-6-34,1-7 9,2-5-17,0-3-62,0 0-132</inkml:trace>
  <inkml:trace contextRef="#ctx0" brushRef="#br0" timeOffset="57779.3308">6315 3896 468,'0'0'70,"0"0"-21,0 0 10,0 0-41,0 0-4,0 0 4,69 42 42,-44-3-19,-1 5-14,-2 4-13,-4 3 1,-2-1-9,-5-4-10,1-4 4,-2-2 0,-2-4 1,-2-4-1,-3-2-5,0-2-4,-3-2-28,4-2-6,-4-3-15,0-8-29,0-5-103</inkml:trace>
  <inkml:trace contextRef="#ctx0" brushRef="#br0" timeOffset="58018.3149">6343 4230 260,'0'0'10,"0"0"39,0 0-10,102-24-18,-74 21-18,-4 1-6,-2-1-1,-7 0-109</inkml:trace>
  <inkml:trace contextRef="#ctx0" brushRef="#br0" timeOffset="58282.7532">6839 4197 506,'0'0'94,"0"0"-87,0 0-8,0 0 4,0 0-3,86 0 1,-61 0 0,-3 0-2,-3 0-2,-3 0-10,-5 0-154</inkml:trace>
  <inkml:trace contextRef="#ctx0" brushRef="#br0" timeOffset="58482.9363">6848 4347 561,'0'0'69,"0"0"-69,0 0 0,0 0 21,0 0 5,91 6 5,-61-10-28,1-7-3,0 2-8,-2 2-56,-6-2-107</inkml:trace>
  <inkml:trace contextRef="#ctx0" brushRef="#br0" timeOffset="59596.0327">8247 3684 630,'0'0'41,"0"0"-10,0 0-3,0 0-21,0 0-7,-82-3 0,61 4-1,3 4-4,-1-1 5,-1 1 0,4 1 5,-1-3-3,-2 0-2,6 1 0,2-1 0,2-2-2,9 3 2,-3-4 0,3 0-5,0 1 5,-3-1-4,2 5 4,-1 2-16,0 7 15,2 7-1,0 3 2,0 6-1,0 5 2,2 6 1,4 4-2,2 4 2,1 4 4,1 1 0,5 2-3,1 0 24,-2 1-17,2 0-6,-4 2 1,-1 2 0,2 2-10,-7 5 4,-1 5 1,-2-3 6,-2 5 2,2-5 4,-1-1 4,2-1-11,-4-5 13,0 0-16,0-3-1,0-3 12,0-1-11,0-2-2,0 2 19,0-3-15,0 1 12,0 0-16,0 2 4,0 2 10,0 1-2,0-2-7,6-2-3,0-7 5,0-3-8,-1-3 1,-1-7 0,3-7 4,-1-8-4,-1-8 0,-2-6-1,0-5-1,-2-1 1,1 0 0,-2 0 1,3-1 9,1-7-5,4 3 7,4-6-11,10-1 3,11-3-7,12-3 3,11-2 1,7-2-9,4-1 0,-3-3-33,-5 2-48,-10 2-128</inkml:trace>
  <inkml:trace contextRef="#ctx0" brushRef="#br0" timeOffset="60855.9965">9129 3982 312,'0'0'194,"0"0"-144,0 0-10,0 0 20,0 0-34,0 0 24,-45-83-18,36 77 12,-6 1-13,-1 5-31,-7 0 0,-8 3-6,1 15 13,-1 5-9,-2 4 2,8 5-2,1-1-4,9 3 6,3-3 0,6-2-2,6-4 0,0-4 2,12-3-6,7-1 6,7-5 6,-1-5-5,5-4 1,1-3-1,-1 0-1,1-10-2,-2-8-8,-8 0 1,-5 0 4,-1-2 9,-8 4-4,-1-3 3,-1 3 6,-5 1 7,1 3-16,-1 3 3,0 6 21,0 3 7,0 0-7,0 0-2,0 0-22,0 6-7,0 7-5,0 7 12,0-1 1,5-2 1,1 0-2,6-3 0,-5-1-3,4-3-3,0 3-23,5-6-52,6-3-39,5-2-60</inkml:trace>
  <inkml:trace contextRef="#ctx0" brushRef="#br0" timeOffset="61098.0269">9490 4082 717,'0'0'102,"0"0"-92,0 0-12,0 0 2,0 0-7,0 0 7,0 32 8,0-15-6,0-1 5,0-1-6,9 2-2,1-1-43,2 0-59,3-4 21,-6-3-219</inkml:trace>
  <inkml:trace contextRef="#ctx0" brushRef="#br0" timeOffset="61438.8749">9670 4058 527,'0'0'158,"0"0"-107,0 0 17,0 0-52,0 0-9,0 0-7,3-1-16,0 16 5,2 5 11,-5 4 0,7-2 0,-4-1-25,2-1-60,1-2-78</inkml:trace>
  <inkml:trace contextRef="#ctx0" brushRef="#br0" timeOffset="62386.777">11483 3756 621,'0'0'21,"0"0"4,0 0-18,0 0-7,-94-12-4,66 25 4,-1 10 16,3 6 1,-1 5 12,3 3-8,9-1-13,6-2-11,7-4 5,2-3-2,0-6 0,15-3 0,8-6 0,2-3 2,-1-4-2,3-5-16,3 0-60,-2-1-27,0-14-37,-2-6-35,-3-2 76,-6-3 66,-1-1 33,-8 2 129,-4 0-32,-4 4 11,0 6 8,0 6-19,0 5 0,0 2-27,-1 2-57,1 0-13,-3 18-13,3 8 13,0 6 0,0-4 0,0-4 0,9 0-14,3-4-61,0-2-4,1-3-78,4-7-81</inkml:trace>
  <inkml:trace contextRef="#ctx0" brushRef="#br0" timeOffset="62619.7609">11776 3977 162,'0'0'666,"0"0"-666,0 0-6,0 0 5,0 0-17,0 0 10,5 53 8,-2-37 0,-1-1 0,-1 1 2,4-1-4,1-2-69,3-5-95,4-4-338</inkml:trace>
  <inkml:trace contextRef="#ctx0" brushRef="#br0" timeOffset="62985.7375">11980 3943 704,'0'0'51,"0"0"-49,0 0-2,0 0 18,0 0-15,0 0 14,58-44-3,-46 44-5,4 0 6,-2 7-10,1 11-10,-6 3 5,-8 5-16,-1 1 13,-6 2-5,-16 0-9,0 0-1,2-1-36,2-6 27,9-2 25,8-5-5,1-5 6,1-2-4,20-4 5,5-4-1,5 0-1,9-1-12,-4-10-100,-5 1-201</inkml:trace>
  <inkml:trace contextRef="#ctx0" brushRef="#br0" timeOffset="66622.0349">12107 5407 750,'0'0'58,"0"0"-56,0 0-2,0 0 0,0 0-6,86-27 6,-69 27 0,-4 3-4,1 12-3,-6 5 7,-8 1 7,0 0-6,0 0-1,-16 0 0,-3 3 0,2-3-1,-2 0-4,8-3 5,1-3 0,3-1-2,4-4-6,3 0 8,0-3 0,3-6-6,17-1-28,9 0 7,4-7 16,2-10-82,0-1-86</inkml:trace>
  <inkml:trace contextRef="#ctx0" brushRef="#br0" timeOffset="76737.0864">12665 3595 103,'0'0'100,"0"0"-41,0 0 15,0 0 5,0 0-21,0 0-5,0 0 6,0 0-22,0 0 5,0 0-9,0 0-9,0 0 1,0 0-18,0 0-4,0 0-3,10 0-6,7 0 6,11 0 0,6 0 0,5 0-1,1 0 2,-4-2-1,-2 2 0,-5-1 3,-6 1-3,-3 0 0,-2 0-1,-3 0-5,-5 0 7,-4 0-1,0 0 0,-4 0-2,1 0 2,0 0-20,0 0 7,1 1 7,0 2-4,-4 3 0,2 1 8,-2 0-16,0 2 17,0 0 1,0 5-3,0 1-4,-3 1 9,-4 5-2,-1 2 1,-1 1 1,0 4-2,-1 3 0,1 2 3,0 0-8,-1 3 5,4 1 0,1 3 0,5 0 2,0 2-2,3 2 0,13 0 3,2 1-16,2-1 20,2 1-7,-4-3 3,3 1 1,-8 1-4,-1 0 0,-3-4 3,-7 0 8,-2-6-5,0-4-2,0 1 18,0-5-17,0 5 12,0 5-8,-3 6-8,3 3 46,0 0-26,0-2-20,0-4 8,0 1-5,0 1-4,1-1 7,2-1-4,0-1 9,5-3-7,-3 0 0,0-3-4,3 3 2,-1-2 2,3 1-5,1-2-2,-4 0 2,1-2 0,2-3 0,-5-4 1,1-2-1,-3-6 0,0 0 2,0-5 0,-2-2-4,5-2 2,-6 0 0,3 0-3,-2-3 9,1 0-6,-2 1 0,1 0 1,-1 0-8,0 2 7,2 0 0,-2 4 5,5-2-5,-1 2 0,-1 3 0,0 2 6,0 2-10,3-2 4,-5 0 0,2-6-1,-3-4 1,0-5 0,2 2 2,-2-2 2,0 0-4,0 3 0,0-3 2,0 0 1,0 0-1,0 0 12,-16 0-4,-6 0-8,-10 0-4,-10-5 1,-9 3-18,-10-1-2,-4 0-20,-4 1-62,-1-4-119</inkml:trace>
  <inkml:trace contextRef="#ctx0" brushRef="#br0" timeOffset="97286.318">9144 5300 413,'0'0'138,"0"0"-106,0 0 16,0 0 3,0 0-23,0 0 14,0 0-17,-24-23 11,18 19-2,0 1-22,-3 0 6,2-2-18,-4 2-6,-2 1 4,-2 0 1,-3 1-6,1 1 7,-2 0-5,-1 0 1,0 0 4,-3 0 0,4 5 3,-2 5-3,5 0 0,2 2 0,5 4-2,-1 1-1,4 5-7,1 2 8,4 1 1,1-1 2,0-1-1,0-2 0,6-4-4,3-4 0,4 0 4,-1-4 0,3-2-4,0-4 7,1-3-3,1 0 0,2 0-4,-1-8 3,3-5-3,0-4-3,-3-4 4,3 0 4,-8-3-1,-1 1 0,-3 2 7,-6 1-12,-1 4 5,-2 1 0,0 3 9,0 3-6,0 2 0,0 5 24,0 0-21,0 2 13,0 0-19,0 0-7,0 6 6,0 8-10,0 2 11,7 0 0,2 2 3,0-4-4,0 0 1,7-2 0,-1-2-10,3-2 7,3-2-17,-3 0-29,7-3-67,-3-1-46,4-2-155</inkml:trace>
  <inkml:trace contextRef="#ctx0" brushRef="#br0" timeOffset="97947.0534">9421 5460 378,'0'0'133,"0"0"-119,0 0 1,0 0 27,0 0 5,0 0-34,39-60 8,-24 56-9,0 3-8,1 1 2,1 0-6,0 6 1,0 9 19,-2 4-14,-5 3-4,-5-1-2,-5 0-30,0 2 11,0-1-9,-9-2-8,-9 1 12,0-5 2,2 0 22,1 0-3,-2-3 7,5 2-5,5 2 1,0-6-2,7-2-3,0-2-2,0-2 7,16-5 6,6 0-4,6 0 9,2-11-11,0-1 1,-1 0 7,-1 0-8,-3 0-31,-1-1-83</inkml:trace>
  <inkml:trace contextRef="#ctx0" brushRef="#br0" timeOffset="98202.9917">9802 5442 520,'0'0'195,"0"0"-146,0 0 5,0 0-43,0 0-11,0 0-9,-8 22 9,8-1 2,0 2 2,0-2-2,0-2-2,0 2 0,0-3-3,0 1 3,0-3-60,0 0-54,0 0-128</inkml:trace>
  <inkml:trace contextRef="#ctx0" brushRef="#br0" timeOffset="99473.0431">11497 5236 285,'0'0'129,"0"0"-61,0 0 18,0 0-20,0 0-15,0 0-7,-22-61-9,12 52 22,1-1-40,-1 1-1,-4 1-16,4 2 7,-3 3-7,2 2 1,-1 1-1,0 0 0,0 0-5,-4 10 5,4 7-2,-3 7-7,0 3 6,1 4 5,1 6-2,3-3 0,4 1-1,0-2 0,6-4-4,0-4-7,7-5 12,8-4-25,1-3 11,4-5 11,2-3-20,2-5 14,1 0-24,0 0-6,-3-6 26,-3-8-15,-2-2 28,-1-6-8,-4-1 14,0-4-6,-2-4 9,-1 6-2,-4 3 6,2 0-2,-5 7 11,-2 3 24,0 5-3,0 4 15,0 3-12,0 0-42,0 1-4,-2 20-8,1 5 8,-1 4 1,2-2 1,0-2-2,0-2 0,2-6-14,5-1-20,1-3-25,1-4-60,4-3-98</inkml:trace>
  <inkml:trace contextRef="#ctx0" brushRef="#br0" timeOffset="100198.0549">11770 5389 377,'0'0'43,"0"0"-13,0 0 9,0 0-13,0 0 15,0 0-16,68-42 14,-53 41-22,-3 1 6,1 0-6,-2 0-16,-2 7 5,1 10-5,-4 5 8,-1 2 4,-5 3-13,0-3 2,-5 2-5,-11-4-18,1 1 15,-1-3-23,5-4-1,2 1 26,-1-1-5,4-1 9,3-4 0,1-2-8,2-6 8,0 0 0,0-2-2,14-1 2,4 0 28,5 0-5,4 0-1,3-6-19,0-2-3,4-5 0,0 3-11,-1-4-42,-3 1-190</inkml:trace>
  <inkml:trace contextRef="#ctx0" brushRef="#br0" timeOffset="103114.0545">16411 4349 112,'0'0'231,"0"0"-159,0 0 12,0 0-47,0 0-17,-94-43-14,78 43 8,0 0 33,3 0-15,0 0-8,-2 5-24,1 12 9,-2 4-12,0 3 3,1 3 0,3 2-7,3 0 7,6-4 0,1 0-1,2-4-10,0-1 8,6-2 0,8-6-13,2-1 13,2-5 1,4-6 2,5 0 3,3 0 0,1-5-3,-1-7 0,-1-3-29,-6-2 9,-6-1-1,-4 2 21,-5-2 0,-2-1 1,-3 1 2,-2-5-3,1 8 3,-2 3 15,0 6 7,0 1 25,0 4 12,0 1-57,0 0-5,0 0-12,0 14-30,6 6 40,4 0-2,1 1 4,3-6-3,0 0-1,0-5 3,-1-2 0,-1-4-1,-1-2-3,2-2-5,3 0-8,-3 0 17,5-9-4,-3-6 3,3 0 2,-1-6 0,0 1 4,0 4 5,-2 1 4,-3 7 10,-2 7-20,1 1-5,1 0 2,-1 10-2,3 6 2,-3 6 0,0-3 1,-2 3-1,-4-3 0,-1-3-2,-4-1-1,0-4 3,0-3 3,-3-2-1,-1-1-2,1-5 21,0 0-7,1 0 35,-2-2-37,4-12 4,0-5-20,0-7 4,15-4 0,7-3-4,3 1 4,2 8 0,-6 8 0,-4 8-11,-4 6 3,-1 2 8,-2 0-7,7 10-1,-4 4 5,6 3 3,0-2 0,0 1 2,-1 0-5,1-3 3,-3 2-46,-2 1-9,-3-3-54,0-1-74</inkml:trace>
  <inkml:trace contextRef="#ctx0" brushRef="#br0" timeOffset="103733.2013">17546 4340 528,'0'0'99,"0"0"-53,0 0 10,0 0-6,-80-16-36,63 16-10,-2 16-6,0 7 2,0 3-11,3 3 7,3-2 0,1-1-1,7-3-4,4-4 8,1-1-26,0-6-1,12-3-1,3-3 16,2-3-16,3-3 5,-1 0 23,4-6-7,-2-12 7,0-6 0,-1-3-10,-3-5 9,-2-1 2,-5-1 0,-5-3 10,-4 4 30,-1 1 7,0 0 40,0 2-45,-7-1 4,-1 6-9,2-1-6,-1 6 5,2 6-24,2 3 3,2 7 12,-1 4-26,1 0-1,1 0 0,0 16-24,0 17 11,0 11 13,0 5 1,0 3 3,0-1 6,3 0-15,9 1 5,6-9-8,4-5-9,-2-8-23,2-6-31,-4-4-37,-3-7-157</inkml:trace>
  <inkml:trace contextRef="#ctx0" brushRef="#br0" timeOffset="104419.061">19727 4022 176,'0'0'502,"0"0"-394,0 0-42,0 0-65,0 0-2,0 0-6,-11 78 7,8-27 9,0-2-6,3 2 15,0-7-13,0-1-4,0-3-1,0 2 0,0-4-6,-6-4-9,-1-3-8,-1-8-37,3 0-60,2-10-58,3-5-282</inkml:trace>
  <inkml:trace contextRef="#ctx0" brushRef="#br0" timeOffset="105060.2893">19783 3934 717,'0'0'67,"0"0"-46,0 0 2,0 0-22,0 0 7,0 0-8,106-50-6,-72 50 6,0 7 0,1 16 0,-7 6 9,-6 4-6,-8 1 10,-8 1-13,-6-1-10,0 0 6,-21-4 2,-8-1-26,-3-7 27,-3-4-23,7-6-6,7-4 20,9-6-10,9-2 20,3 0 0,0 0-27,1 0 22,13 0-10,4-1 15,-2 1-9,1 0 8,-5 1 0,2 15-2,0 5 1,4 3 0,-2 5 2,2 0 0,-1 6-4,-4 1 10,-4-1-6,-4-2 7,-5-6-6,0-6 12,-6-3-12,-15-4 2,-3-2 24,0-3-16,-3-6 9,-1 0-17,1-3-3,3 0-41,3-2-8,6-11-155</inkml:trace>
  <inkml:trace contextRef="#ctx0" brushRef="#br0" timeOffset="105541.4567">20454 4227 552,'0'0'219,"0"0"-153,0 0-28,0 0-23,0 0-15,0 0 0,69-8 0,-34 8 6,3 0-13,-1 0 7,1 0 0,-9 0-34,-5 0-92,-10 4-81,-14 3-192</inkml:trace>
  <inkml:trace contextRef="#ctx0" brushRef="#br0" timeOffset="105715.0603">20436 4441 168,'0'0'55,"0"0"21,0 0-30,95 9-31,-60-9 6,1 0-1,3-3-20,-6-3-4,-1 0-120</inkml:trace>
  <inkml:trace contextRef="#ctx0" brushRef="#br0" timeOffset="106782.8451">22245 3543 618,'0'0'21,"0"0"-9,0 0-5,0 0-3,0 0-6,-80-16 2,59 16 0,1-2 15,-1 1 3,-2-1 8,1 1 23,4 0-40,2-1 19,8 2-5,2 0-16,0 0 13,5 0-12,1 0 0,0 0-8,0 0 1,0 0-2,0 0-9,0 0-5,0 12 15,0 11-4,5 5 4,5 10 8,2 4-4,1 5-8,-1 1 4,0 5 0,-3 0 4,-3 2-3,-3 2-1,-3-3 1,0 0 7,0 1-16,0-2 7,-3 2 1,-6 3 5,3 2-3,-3 4-2,0 1 2,3 0 11,-3-4-13,2-6 0,-2 2 2,-1-3-2,-3 0 0,1-1 0,1-3 2,0-3 3,0-3-10,1-1 3,0-4 2,-1-2 3,1-2 4,1-4-7,4-2 0,-1-3-6,-1-4 5,1-2 1,0-2 0,3-3-2,-2-3 4,4-3 2,-2-2-4,1 0 0,-1-3 0,3-4 0,0 2-8,0-2 5,9 0 3,21 0 0,12 0 7,12-6-3,4-8-4,5-1 0,-1 0-48,-2 0-49,-8 0-82,-12-2-139</inkml:trace>
  <inkml:trace contextRef="#ctx0" brushRef="#br0" timeOffset="139443.0901">23381 3427 355,'0'0'78,"0"0"-37,0 0-3,0 0-1,0 0-5,0 0 3,0 0 26,5-10-24,-5 10 1,0 0-13,0 0-22,0 0 1,0 0-4,5 14 0,2 9 3,0 8-2,2 9 4,-3 6 5,1 2-4,-1-1-9,-1-5 3,0-6 0,-1-5 2,-2-3 3,-2-6-4,1-2-1,-1-5 2,0-2-7,0-1 4,0-1-16,0-4 16,0-1-14,0-4 15,0-1-1,0-1 0,0 0 1,0 0 10,0 0-7,0-4 9,3-8-11,0-2-1,1-4 2,5-1 3,0-2-9,3-2 4,2 2 0,0 3 0,3 0 4,2 3-4,-1 2 0,0 5-4,0 3 1,-1 5-1,2 0-10,-1 5 10,3 16 3,-2 1 1,-5 4 0,-5 0-9,-4-4 8,-5-1-19,0-1 6,0-2 11,-2-1-7,-15-4 10,-7-1 0,-3-3 8,1-1-7,1-4 6,5-3-6,7-1 8,0 0-9,7 0-16,3 0-48,0-7-64,3 0-30</inkml:trace>
  <inkml:trace contextRef="#ctx0" brushRef="#br0" timeOffset="139776.1074">23929 3880 516,'0'0'100,"0"0"-75,0 0 21,0 0-45,0 0 1,0 0-2,7 25 0,-4-6 13,-1 1-10,1-2-3,1-1 11,-1-2-11,3 0-5,2-3-33,-1-1-44,2-4-90</inkml:trace>
  <inkml:trace contextRef="#ctx0" brushRef="#br0" timeOffset="140006.0895">24095 3937 624,'0'0'90,"0"0"-41,0 0-28,0 0-21,0 0-17,0 0 10,0 25 7,0-7-3,0 0 3,3 1 0,1 0-3,0-1 1,4-3-80,1 3-54,3-5-200</inkml:trace>
  <inkml:trace contextRef="#ctx0" brushRef="#br0" timeOffset="141171.9363">26559 3411 472,'0'0'129,"0"0"-29,0 0-24,0 0-6,0 0-33,0 0-23,0 0 5,0 5-19,0 10 0,0 12-9,0 11 14,0 5-5,-3 5 0,-1 0 5,-2-1-8,1-4 3,1-7 0,-2-7 0,1-3 5,1-6-5,2-1 0,1-1-2,-1-3 1,2-1 1,0-5 0,0-4-8,-1-2-11,-1-2 15,2-1 0,0 0 4,0-1 2,0-13-2,8-4-2,1-3-8,4 0 11,-2 1-1,-4 1 0,5 2 2,-1 0-2,2 7 2,3-1-1,4 4 2,2 4-3,2 3 0,3 0 0,0 2-6,-1 11 6,0 5-5,-5 0 5,0-1-1,-7-1 1,-1 0 0,-10-5-3,-3 0-8,-5 1 2,-23-2 0,-2 1 9,-5-2 14,0 0-14,5-3-1,3-2-19,5-2-110,5-2-136</inkml:trace>
  <inkml:trace contextRef="#ctx0" brushRef="#br0" timeOffset="141589.1291">27151 3809 443,'0'0'118,"0"0"-78,0 0-40,0 0-2,0 0 2,0 0 1,-1 72 6,1-50 18,-3-1-15,3-2-7,0-1 2,0-5 7,0-1-12,0 2 0,0-2 1,0 3-6,0-3-9,0 0-9,7-6-128,5-3-152</inkml:trace>
  <inkml:trace contextRef="#ctx0" brushRef="#br0" timeOffset="142115.0785">27405 3841 604,'0'0'67,"0"0"-5,0 0-53,0 0-3,0 0 26,0 0-21,64-45 4,-49 42 12,2 3-23,-4 0-2,0 0-2,1 0 5,-2 8-10,-3 5 5,-3 4 0,-5 3 0,-1 1-1,0-2-3,-7 1 4,-4-5-4,-1 0 3,3-3 1,2-1 0,0-1 0,2 2 6,1 2-6,2-2 0,2 0 0,0 0-5,0-3 3,18-1 2,9-4 9,5-1-3,9-3-5,-4 0-1,-1 0-5,-3 0 0,-6 0-43,-2-2-71,-6-2-80</inkml:trace>
  <inkml:trace contextRef="#ctx0" brushRef="#br0" timeOffset="143773.0047">23547 4825 350,'0'0'171,"0"0"-119,0 0 17,0 0 3,0 0 11,0 0-30,0-28-31,0 28 13,0 0-23,0 0-10,0 0 1,0 0-3,3 13-7,-2 12 6,1 10-5,-2 7 6,0 3 0,0-1 2,0-5-1,0-3 2,0-3-3,3-6 0,3 0-9,-2-3 4,1 1-7,-4-3 6,1-2 2,-2-4 4,0-4-11,0-4-21,0-5-49,0-2 34,0-1 19,0 0 14,0 0 12,0 0-24,-2 0-19,-1-3 30,2 2-12,-1-4 22,1 0-1,1 1 6,0 0 24,0-2 11,-2-2 13,2-2 8,0-5-4,0-2-16,0-4-22,6-1-2,9-3 14,-1 1-7,-1 4-17,-1 5 6,0 5-2,0 4-7,1 3 1,7 3-1,3 0-5,0 3 5,2 15 1,-2 5-4,-7 1 6,-3 0-6,-8 0-3,-3-3-8,-2-1 6,-5-3-23,-17-2 11,-5 1 12,-6-3 1,0-3 6,0 0-12,5-4-21,3-3-20,8-2-66,8-1-72</inkml:trace>
  <inkml:trace contextRef="#ctx0" brushRef="#br0" timeOffset="144506.0966">23913 5267 501,'0'0'127,"0"0"-84,0 0 12,0 0-9,0 0-25,0 0-4,55-37-16,-39 35 9,-1 2 2,0 0-11,-3 5-2,-3 13-2,-2 1 3,-7 5-2,0 0 2,0 0-3,-15-1 3,-3-2-45,-4-3 1,0-4 3,1-1 3,3-2 24,3-1 6,8 0 8,2-5-1,3 3 3,1-3-2,1 0 0,0-2 0,9-1 2,12-1 4,4-1 8,3 0-8,1 0-6,-2 0 0,-2-1-25,-1-6-90,-3-3-154</inkml:trace>
  <inkml:trace contextRef="#ctx0" brushRef="#br0" timeOffset="144792.1033">24218 5293 663,'0'0'110,"0"0"-92,0 0 35,0 0-25,0 0-7,0 0-15,0-2-6,0 20 0,0 3 6,0 3-2,0 0 3,0 1-7,0-4 0,0 0 1,-1-3 1,-1-3-4,1 3-5,1-3-38,-2-3-47,2-6-135</inkml:trace>
  <inkml:trace contextRef="#ctx0" brushRef="#br0" timeOffset="145618.4668">26904 4949 308,'0'0'98,"0"0"-15,0 0 5,0 0 8,0 0 14,0 0-62,-4-10-4,2 9-20,0 1-7,2 0 3,-1 0-20,-4 11-8,2 18 7,-3 11-5,2 3 5,2 3 1,-1 0 0,1-1 6,2-6-6,0-3 0,0-4 4,0-5-3,-2-2-2,-2-4-21,-2-1-34,-1-5-8,1-1-92,-1-6-156</inkml:trace>
  <inkml:trace contextRef="#ctx0" brushRef="#br0" timeOffset="146002.1172">26862 5267 682,'0'0'3,"0"0"0,0 0-3,87-58 0,-64 50 1,1 3-1,0 5 27,-1 0-1,-1 3 10,-2 18-34,-3 5 20,-3 5-22,-6-1-1,-5-2-5,-3-4-12,0-5 6,-7-1 11,-15-2-27,-5-4 28,-11-2 0,-5-2 0,0-2 6,-4-1-6,6-1-24,5-1-35,8-1-66,7-1-24</inkml:trace>
  <inkml:trace contextRef="#ctx0" brushRef="#br0" timeOffset="146569.1358">27272 5364 506,'0'0'125,"0"0"-64,0 0-3,0 0-6,0 0-43,87-49 8,-65 48-11,-1 1-5,-3 0 8,0 7-3,-3 10-6,-5 2 0,-5 4 0,-5 1-3,0 2-16,-6-4 7,-14-1 5,1-3-25,-1-4-14,1-4 22,6 0-11,4-6 19,3-1 10,4-2 6,2-1-2,0 0 4,0 0 6,7 0 7,12 0-14,6 0 5,9-3-6,2-1 0,2-2-2,2 3-17,-3 1 9,-3 1 3,-5 1-154,-7-2-88</inkml:trace>
  <inkml:trace contextRef="#ctx0" brushRef="#br0" timeOffset="147020.0975">27614 5431 539,'0'0'280,"0"0"-245,0 0-18,0 0-11,0 0 6,0 0-11,55-59-1,-37 55 8,0 3-4,-3 1-7,-3 0 3,1 0 0,-1 10-6,0 6 13,-4 3-7,-5 1 5,-3 3-5,0 0 0,-5 1-9,-8-3-1,-2-1 4,3-4 3,-2-1 3,5-2-2,3 1 6,-1-3-8,7-2 4,0 0-3,0-1-5,4-4 13,14-3-5,11 1 5,8-2 0,8 0-10,0-5-4,-1-11-42,-3-5 13,-6 0-157,-2-5-214</inkml:trace>
  <inkml:trace contextRef="#ctx0" brushRef="#br0" timeOffset="148361.0619">28430 3589 454,'0'0'100,"0"0"-37,0 0-13,0 0 29,0 0-1,0 0-52,6-23-2,-4 23 10,-1-1-32,9-1 16,5-1-18,14-1 0,11 1-6,8 0 6,2 0 0,-5 3 3,-2 0 3,-8 0-8,-7 0 2,-8 0 0,-4 0-5,-6 0 5,0 1 0,-2 7-2,-2 1-2,0 3 4,-1 3-10,-2 6 5,1 3-1,0 5 6,-2 2 0,-2 5 4,0 2-3,0 4-2,0 3 0,0 3-2,-10 5 3,-2 3 1,1 1 2,-1 3-3,0 6 1,2 5-2,0 2 1,-1 0 0,-1-4-2,5-4 3,-2-1-1,0-4 0,0-4 2,0-3-2,4-4 0,2-3 0,0-3-1,-2-3 1,2-2 0,-3 4 0,0 6 1,-1 2-1,1 1 0,-1-2 3,4-2-10,-1-3 7,1-1 0,0-3 2,0-4 4,1-4-6,-1-6 0,0-5-3,-1-5-1,-1-4 4,1-5 0,-2-2-6,-3-1 9,-4-1-3,-4-1 0,-4 2 4,-3-2-2,-1-1-2,-5-1 0,-4 0-2,-6 0 1,-14 0-33,-4-3-15,-5-4-59,-1-4-41,6 0-181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31:43.1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9384 7643,'0'-23,"0"-1,0 48,-24-1,24 1,-23-1,-1 71,1-47,23 0,-47 24,47-24,-24 24,1-24,-1 0,24 23,-23-46,23 23,-24-24</inkml:trace>
  <inkml:trace contextRef="#ctx0" brushRef="#br0" timeOffset="283.9021">9290 7620,'0'0,"23"0,1 0,-24 23,23 1,24-1,-47 1,47 23,-47 0,47 0,-47 0,24 23,0-23,-1 1,-23-1,24 0,-1 0,-23-24,0 24,24-23,-24-1</inkml:trace>
  <inkml:trace contextRef="#ctx0" brushRef="#br0" timeOffset="497.0004">9266 8067,'-23'0,"46"0,-46-24,23 0,0 1,0-1,23 24,1-23,-1 23,1 0,23 0,-24 23,24-23,0 0,-23 0</inkml:trace>
  <inkml:trace contextRef="#ctx0" brushRef="#br0" timeOffset="900.7194">10466 7761,'0'23,"0"-46,0 70,-24-24,1 24,-1-23,24 23,-47-24,47 24,-47 48,24-72,-1 24,1-23,23-1,-24-23</inkml:trace>
  <inkml:trace contextRef="#ctx0" brushRef="#br0" timeOffset="1139.9245">10184 7902,'0'0,"0"23,23 1,1-1,-24 1,0 23,23-23,1-1,-1 1,-23-1,24 1,-1-1,1 1,-1-1,1-23,-1 0,1 0</inkml:trace>
  <inkml:trace contextRef="#ctx0" brushRef="#br0" timeOffset="1571.987">10466 7784,'-24'-23,"48"46,-95-70,71 24,-47 23,24 0,-1 0,-46 0,46 23,-23 1,0 23,0 0,0 0,23 23,-23 1,47 0,-23-1,23-23,23 0,-23 0,47 0,0-23,0-1,48 1,-48-24,70-24,-70 24,0-23,0-1,0 1,-23-1,23-23,-24 0,1 0,-1 0,-23-23,0 46,-23-47,-1 48,24-24,-47 23,24 1,-1-1,1 24,-24-23,23 23</inkml:trace>
  <inkml:trace contextRef="#ctx0" brushRef="#br0" timeOffset="1948.1304">11077 7596,'0'0,"0"-23,0 46,-23 1,23-1,0 48,-24-24,24 0,0 0,0-24,0 24,0 0,24 0,-24 1,0-25,0 24,0-23</inkml:trace>
  <inkml:trace contextRef="#ctx0" brushRef="#br0" timeOffset="2422.0066">11007 7714,'0'-47,"0"23,0 1,23-24,1 23,-1 1,24-1,-23 1,-1 23,24 0,0 23,-23-23,23 47,-24-23,-23 23,0-24,-23 24,-1-23,1 23,-1 0,1-24,-24 1,23-1,1-23,46 0,1 0,23 0,-24 0,1 0,23 0,-24 24,24-1,-47 1,24-1,0 24,-24 1,0-25,0 24,-24 0,0 0,-23-23,0 23,24-24,-24 1,-24 23,48-47,-1 23,1-23,-1 0,24-23</inkml:trace>
  <inkml:trace contextRef="#ctx0" brushRef="#br0" timeOffset="2722.0032">11947 7972,'0'0,"-23"0,-1 0,24-23,0-1,47 24,-23-23,23 23,-24-24,1 24,23 0,-23 0,23 0</inkml:trace>
  <inkml:trace contextRef="#ctx0" brushRef="#br0" timeOffset="2876.0044">12018 8090,'0'0,"-24"0,48 0,-1 0,1-23,23 23,-23 0,23-24,-24 0</inkml:trace>
  <inkml:trace contextRef="#ctx0" brushRef="#br0" timeOffset="3587.996">13570 7102,'-23'0,"-1"0,1 24,-1-24,1 0,-1 0,1 0,-24 0,23 0,0 0,1 0,-1 23,24 1,0-1,0 1,0 23,0 0,0 23,0-22,0 22,0 24,0 0,24 0,-24 24,0-1,23 25,1-1,0 0,-24 0,23 24,-23-1,0 1,-23 23,23-23,0-1,-24 24,0-23,1-24,23 0,0 0,0-47,0 0,0-23,0 0,0-24,47 0,-23-47,23 0,0 0,0-24,23-23,1 0,23 0,0-24,0 24,0-23,24-1,-1 1,-23-1</inkml:trace>
  <inkml:trace contextRef="#ctx0" brushRef="#br0" timeOffset="4380.0025">14652 7526,'-23'-24,"46"48,-46-71,-1 47,0-24,1 24,-1 0,-23 0,24 0,-1 24,1-1,23 1,-24-1,24 1,0 23,24-24,-24 1,23-1,1 1,-1-1,1-23,-1 0,1 0,-1-23,1-1,0 1,-24-1,23 24,-23-23,0-1,0 1,0 46,0 1,0-1,24-23,-24 47,23-23,-23-1,0 1,24-1</inkml:trace>
  <inkml:trace contextRef="#ctx0" brushRef="#br0" timeOffset="4591.0071">14911 7643,'0'24,"0"-1,0 1,0-1,0 1,0-1,0 1,0-1</inkml:trace>
  <inkml:trace contextRef="#ctx0" brushRef="#br0" timeOffset="4795.5505">15075 7667,'0'0,"0"23,0 1,0-1,0 1,0-1,0 1,0-1,0 1,-23-1</inkml:trace>
  <inkml:trace contextRef="#ctx0" brushRef="#br0" timeOffset="5184.015">15734 7173,'0'0,"0"23,0 1,0 23,-24 0,24 0,0 0,-23 0,23 0,0 0,0 0,0 0,-24 0,24-23,0-1,0 1</inkml:trace>
  <inkml:trace contextRef="#ctx0" brushRef="#br0" timeOffset="5660.9988">15640 7314,'0'0,"0"-24,0-23,0 24,23-1,1 1,-1-1,24 1,-23 23,-1 0,24 23,-23-23,0 24,-1-1,-23 1,24-1,-24 24,0-23,-24 23,24-24,0 1,-23 0,-1-1,0-23,24 24,-23-24,46 0,1 0,0 23,-1-23,1 24,-1-24,-23 23,24 1,-1-1,1 1,-24-1,0 1,0 23,-24-47,1 47,-1-24,1 1,-1-24,1 23,-25 1,1-24,24 23,-1-23,-23 0,24 0,-1-23</inkml:trace>
  <inkml:trace contextRef="#ctx0" brushRef="#br0" timeOffset="6490.3527">18674 7220,'-24'0,"48"0,-48-24,1 24,-1 0,1 0,-1 0,1 0,-24 24,23-1,1 24,-1 0,0 0,1 1,23-25,0 24,0 0,0-23,23 23,1-24,23 1,-23-24,-1 0,1-24,-1 24,1-47,-1 24,1-24,-1 0,-23 23,0-23,0 23,24-23,-24 24,0-1,23 24,-23 24,0 23,0-24,0 25,0-1,0 0,0-24,0 24,24 0,-24-23,23 23</inkml:trace>
  <inkml:trace contextRef="#ctx0" brushRef="#br0" timeOffset="6711.0089">19026 7549,'24'0,"-24"24,0-1,0 1,0-1,0 1,0-1,-24 1,24 23,0-24,0 1,0-1</inkml:trace>
  <inkml:trace contextRef="#ctx0" brushRef="#br0" timeOffset="7120.0126">19426 7643,'0'-23,"0"-1,0 1,24-1,-1 1,-23-1,24 1,-1 23,1 0,-1 23,-23 1,0-1,0 1,0 23,0-24,-23 1,23 23,-24-24,1 1,-1-1,24 1,-23-24,-1 23,24 1,0-1,24-23,-1 0,24 0,-23 0,-1 0,1-23,-1 23,1-24,-1 24</inkml:trace>
  <inkml:trace contextRef="#ctx0" brushRef="#br0" timeOffset="7503.0174">20155 7008,'0'24,"0"-1,-23 24,23-23,0 23,0 0,0 0,0 0,0 0,0 0,0 0,0 0,0 0,0-23,-24 23,24-24</inkml:trace>
  <inkml:trace contextRef="#ctx0" brushRef="#br0" timeOffset="8002.4697">20038 7149,'0'0,"0"-23,23-24,1 23,-1 1,1-1,-1-23,24 47,-23 0,23 0,0 0,0 24,-47-1,24 1,-24-1,0 1,0-1,-24 1,24-1,-23 24,-1-47,24 24,-47-1,23 1,1-24,-1 0,48 0,23 23,0-23,-23 24,-1-24,1 23,23 1,-47-1,47 1,-47 0,23-1,-23 1,24 23,-24-24,-24 1,24-1,-23 1,-1-1,1 1,-24-1,0 1,-1-24,25 23,-48 1,24-24</inkml:trace>
  <inkml:trace contextRef="#ctx0" brushRef="#br0" timeOffset="9191.5164">15028 9337,'0'-24,"0"48,0-72,0 25,0-1,-23 24,-1-23,1 23,-1-24,1 24,-1 0,1 24,-1-1,1-23,-1 47,1 1,-1-25,1 24,23-23,-24 23,24 0,0-24,0 24,24-47,-1 24,1-24,-1 0,1-24,23 1,-47-1,47-23,-24 24,1-1,-1 1,-23-24,24 23,-24 1,0 46,0 1,0-1,0 24,0-23,0-1,0 24,0 0,23 0,-23-23,24-24,-1 23</inkml:trace>
  <inkml:trace contextRef="#ctx0" brushRef="#br0" timeOffset="9605.6443">15452 9595,'0'0,"-24"-23,24-1,0 1,0-1,24 24,-1 0,1 0,-1 24,1-1,-1 1,1-1,-24 1,0 23,0-24,-24 1,24-1,-23 1,-1 23,24-24,-23 1,-1-24,24 23,24-23,-1 0,1 0,-1-23,1 23,23 0,-47-24,23 24,1-23</inkml:trace>
  <inkml:trace contextRef="#ctx0" brushRef="#br0" timeOffset="9799.0087">15804 9548,'0'0,"0"24,0-1,0 1,0-1,0 24,0-23,0-1,0 1,0-1,0 1,0-1</inkml:trace>
  <inkml:trace contextRef="#ctx0" brushRef="#br0" timeOffset="10189.0078">16392 9148,'0'-23,"-23"46,23 1,0-1,0 24,0-23,0 23,0 0,0 0,0 0,0 0,0 0,0 0,0-23,0 23,0-24,0 1</inkml:trace>
  <inkml:trace contextRef="#ctx0" brushRef="#br0" timeOffset="10653.4766">16298 9289,'0'-47,"0"94,0-117,0 23,24 23,-1 1,1-1,-1 24,1 0,-1 0,1 0,-1 0,1 0,0 24,-24-1,0 1,0-1,0 1,0-1,0 1,-24-1,0-23,1 24,-1 0,48-1,-1-23,1 24,0-24,-1 23,1 1,-1-1,1 1,-1 23,-23 0,0-24,0 1,0-1,0 24,-47-47,24 24,-1 23,1-47,-48 23,47 1,1-24,-24 0,23 0,-23 0</inkml:trace>
  <inkml:trace contextRef="#ctx0" brushRef="#br0" timeOffset="11373.7002">19121 9266,'0'0,"-24"-24,1 24,-1-23,0 23,1 0,-1 0,1 0,-1 23,-23 1,24-1,-1 25,1-1,23-24,0 24,0 0,0-23,0-1,23 1,1-1,-1-23,24 0,0-23,-47-1,24 1,-1-1,1-23,0 24,-1-1,-23-23,24 24,-24-1,0 48,0-1,0 1,0 23,0-24,0 24,0-23,23 23,-23-24,0 24</inkml:trace>
  <inkml:trace contextRef="#ctx0" brushRef="#br0" timeOffset="11798.0382">19544 9572,'-24'-24,"48"48,-48-71,24 23,24 1,-24-1,23 1,1 23,-1 0,1 23,-1 24,1-23,-24-1,0 24,0 0,-24-23,1-1,23 24,-24-23,1-1,23 1,0-1,23-46,1 23,-1 0,25-24,-1 1,-24 23</inkml:trace>
  <inkml:trace contextRef="#ctx0" brushRef="#br0" timeOffset="12188.0104">19897 9501,'0'-23,"0"46,0-70,0 24,0-1,23 24,-23-23,47 23,-23 0,23 0,-24 23,1 1,-24-1,0 24,0-23,-24-1,24 24,-23-23,23-1,0 1,-24-1,24 1,0-1,24-23,-1 0,1 0,23 0,-24 0,24 0,-47-23,47 23,-23-24</inkml:trace>
  <inkml:trace contextRef="#ctx0" brushRef="#br0" timeOffset="12542.0152">20532 8960,'0'-23,"23"23,-23 23,0 1,-23-1,23 24,0-23,0 23,0 0,0 0,0-24,-24 24,24 1,0-1,0 0,0-24,0 1,-23-1,23 1,23-24</inkml:trace>
  <inkml:trace contextRef="#ctx0" brushRef="#br0" timeOffset="13020.964">20414 9078,'0'0,"0"-24,0-23,24 47,-24-47,47 24,-24 23,1-24,23 24,-24 0,24 0,-23 0,-1 24,-23-1,24 1,-24-1,0 1,0 23,-24-24,24 1,-23-1,-1 1,1-1,-1 1,1-1,-1-23,1 0,46 0,1 0,-1 0,1 0,-1 0,24 0,-47 24,24-24,-1 23,-23 1,24 0,-24-1,0 24,0-23,0 23,-24-24,-23 1,24-1,-1 1,-23-1,-23 1,23-1,0-23,23 0,-23 0</inkml:trace>
  <inkml:trace contextRef="#ctx0" brushRef="#br0" timeOffset="13806.2137">20979 6914,'47'-23,"-94"46,117-70,-23 47,0-23,-47-1,24 24,23-23,-24-1,1 24,-1 0,24 0,0 0,-23 24,-1-24,-23 23,24 1,-1-1,1-23,-24 47,23-23,1 23,-24 0,23 0,1 23,0 1,23 23,-47 0,47 0,-24 24,1-1,23 1,0-1,-24 25,24-1,-23 0,-1 0,1 0,-1 24,1-1,-24-23,23 0,1 1,-1-1,-23-24,0 1,24-1,-24-22,0-25,-24 1,24-48,0 24,-23-23,-1-1,-23-23,24 0,-48-23,-70-48,71 71,-48-47,24 24,-47-1,0 1,-142-24</inkml:trace>
  <inkml:trace contextRef="#ctx0" brushRef="#br0" timeOffset="18142.0413">13476 5832,'-23'-23,"23"-1,0 1,23 23,1-24,-1 24,1 0,-1 0,24 0,-23 0,-24 24,23-24,1 23,-24 1,-24-1,24 24,-23-23,23-1,-47 24,23-23,24-1,-23 1,-1-1,24 1,24-24,-1 0,1 0,-1 0,1-24,23 24,0-23,-24-1,1 24,-1-23</inkml:trace>
  <inkml:trace contextRef="#ctx0" brushRef="#br0" timeOffset="18358.7215">14064 5691,'-23'24,"-1"-1,24 1,0-1,0 1,-23-1,-1 1,24-1,0 24,-24-23,1-1,23 1</inkml:trace>
  <inkml:trace contextRef="#ctx0" brushRef="#br0" timeOffset="18599.0324">13805 5762,'0'0,"0"-24,24 24,-1 0,-23 24,24-24,-1 23,1 1,-24-1,23 24,1-23,-24-1,24 24,-1-23,1-1</inkml:trace>
  <inkml:trace contextRef="#ctx0" brushRef="#br0" timeOffset="18801.0182">14252 5715,'0'23,"0"1,0 23,0-24,24 1,-24 23,23-24,-23 24,0 0</inkml:trace>
  <inkml:trace contextRef="#ctx0" brushRef="#br0" timeOffset="19776.0109">29069 5527,'0'-24,"23"24,1-24,-1 1,1 23,-1 0,1 0,0 23,23-23,-47 24,23 0,1-1,-24 24,-24 0,1-23,23-1,-47 1,47-1,-24 1,0-1,1-23,23 24,0-1,47-23,-23 0,23 0,0-23,0 23,0-24,0 24,0-23,23 23,-23-24</inkml:trace>
  <inkml:trace contextRef="#ctx0" brushRef="#br0" timeOffset="20051.0205">29963 5550,'-24'24,"1"-24,-1 23,1 1,-1-1,24 1,-24-24,1 23,-1 1,1-1,-1 1,1-1,-1 1,24-1,-23-23</inkml:trace>
  <inkml:trace contextRef="#ctx0" brushRef="#br0" timeOffset="21162.0285">14017 5691,'0'-23,"24"-1,-1 1,1 23,-24-24,47 24,0 0,-47 24,23-24,24 23,-47 1,0-1,24 24,-24 0,0 0,0 0,0 0,0 0,0 0,0 0,-24-23,24 23,0 0,0-23,0-1,24 1,-1-24,1 0,23 0,0-24,0 1,23-1,1 1,23-25,-23 25</inkml:trace>
  <inkml:trace contextRef="#ctx0" brushRef="#br0" timeOffset="21930.0191">29704 5527,'0'0,"0"-24,23 24,-23 24,0-1,24 1,-24-1,23 24,-23-23,24-1,-24 1,23-1,1 1,-24-1,0 24,24-47,-1 24</inkml:trace>
  <inkml:trace contextRef="#ctx0" brushRef="#br0" timeOffset="22329.5183">30151 5597,'23'-23,"1"23,-1-24,24 24,-23 0,-24 24,47-24,-47 23,23 1,1-1,-24 1,0-1,0 1,0 23,-24-24,24 1,-23-1,23 1,0-1,0 1,0-1,23-23,1 0,-1 0,24 0,1 0,-1 0,23 0,-23 24,24-24,-24 0,23 0</inkml:trace>
  <inkml:trace contextRef="#ctx0" brushRef="#br0" timeOffset="23214.3965">22413 10348,'-23'0,"23"23,0 1,0-1,0 1,0-1,0 1,0-1,23 1,1-24,-1 23,1-23,-1 0,1 0,-1 0,24-23,-23 23,-1 0,1-24,-1 1,1-1,-1 1,-23-1,24 24,-24-23,0-1,0 48,0-1,0 1,-24-1,24 1,0-1,0 1,0 47,0-48,0 1,0-1,0 1,0-1</inkml:trace>
  <inkml:trace contextRef="#ctx0" brushRef="#br0" timeOffset="23484.0228">23213 10371,'0'0,"23"0,-23 24,0-1,-23 1,-1 23,1-24,-1 1,1-1,-1 25,24-25,-23-23,-1 24,24-1,-23 1,-1-24</inkml:trace>
  <inkml:trace contextRef="#ctx0" brushRef="#br0" timeOffset="23711.0216">23025 10395,'0'0,"23"0,-23 23,0 1,24-1,-24 1,23-1,-23 1,0-1,0 1,0 0,24-1,-24 1,0-1,23-23,-23 24</inkml:trace>
  <inkml:trace contextRef="#ctx0" brushRef="#br0" timeOffset="24141.0122">23377 10418,'0'24,"0"-1,0 1,0-1,0 1,0-1,24-23,-24 24,23-24,1 0,-1 0,1 0,0-24,-1 24,-23-23,24 23,23-24,-47 1,23-1,-23 48,0-1,0 1,-23-24,23 47,0-23,0-1,-24 1,24-1,0 1,0-1,0 1,0-1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0:19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5542 1233 275,'0'0'165,"0"0"-105,0 0-6,0 0-7,0 0 2,0 0 11,0 0-33,0-7 11,0 7-20,0 0-15,0 0 7,0 0-10,12 0 0,12-2 0,19-1 7,8-3-15,9 0 7,7-1 1,4-1 2,-2 3-2,3 1 0,-5 0 4,1-1-1,-7-1-6,-8 1-1,-12 4-46,-11 1-40,-16 0-38,-10 0-84</inkml:trace>
  <inkml:trace contextRef="#ctx0" brushRef="#br0" timeOffset="369.9903">5945 1245 277,'0'0'120,"0"0"-107,0 0-10,0 0 60,0 95 28,-3-53-45,3 0-3,0 1-29,0-6-7,0-2 1,3-4-8,0-2 0,0 0 2,-3-4 6,0-1-10,0 0 2,0-4-21,0-2 5,0-4-58,2-8-99,11-5-70</inkml:trace>
  <inkml:trace contextRef="#ctx0" brushRef="#br0" timeOffset="746.9924">6433 1341 532,'0'0'98,"0"0"-71,0 0-27,0 0-13,0 0 13,0 0 29,0 116-1,0-74-3,0-1-18,0-2 12,0-3-18,1-4 2,4 0-3,-2-4 5,0-2-8,-3-3 3,0-5-25,3-7-42,-3-3-47,0-8-136</inkml:trace>
  <inkml:trace contextRef="#ctx0" brushRef="#br0" timeOffset="1014.971">6400 1372 88,'0'0'547,"0"0"-547,15-96-3,4 70 2,-5 8 1,4 4 0,-2 5 8,2 2-6,9 2-4,0 2 2,2 3 0,3 0 4,-2 0-4,1 0-2,2 5-42,-2 2-14,-4 1-14,-6 1-86</inkml:trace>
  <inkml:trace contextRef="#ctx0" brushRef="#br0" timeOffset="1265.9918">6433 1506 301,'0'0'25,"0"0"-8,0 0 88,0 0-46,0 0 28,97-2-51,-67-3-11,1 4 2,-4 1-23,4 0-4,-1 0 1,0 0-1,-5 3-22,-7 9-19,-13 3-150,-5 3-94</inkml:trace>
  <inkml:trace contextRef="#ctx0" brushRef="#br0" timeOffset="1458.2094">6486 1757 406,'0'0'94,"0"0"-92,0 0 4,0 0 11,0 0 23,0 0-3,94 20-26,-61-20 12,2-3-22,-1-5-1,3 2-8,-1-1-48,1-1-63,-4-1 10</inkml:trace>
  <inkml:trace contextRef="#ctx0" brushRef="#br0" timeOffset="1832.9606">7094 1245 621,'0'0'154,"0"0"-121,0 0-33,0 0 0,0 0-6,-2 121 8,2-77-4,0-5 2,5-3 0,-1-4 1,2-1-1,-1 0-3,-2-5-43,0-2 7,-2-6 3,2-7-64,-1-5-51,-1-6-85</inkml:trace>
  <inkml:trace contextRef="#ctx0" brushRef="#br0" timeOffset="2259.6321">7152 1330 614,'0'0'56,"0"0"-34,0 0-22,0 0 0,10-85 15,-2 82-15,5 3-5,7 4-1,5 24 6,3 6 18,-2 9-10,-4 0-5,-1-2 6,0-3-9,0-7-11,0-1 7,-1-6-6,-3-4 10,-5-5-15,1-3 6,-4-3 5,-1-4-13,1-4 17,-3-1 0,0 0-11,1-13 11,3-7 7,-5-1-1,1-5 27,0 1-15,-4-4 1,-2-1 21,0 2-24,0-4 9,0 2 3,-2 0-8,-1-2-4,0 1-16,3 2-6,0 5-16,0 7-29,0 7-33,0 5-60,0 5-183</inkml:trace>
  <inkml:trace contextRef="#ctx0" brushRef="#br0" timeOffset="2883.3156">8089 1206 407,'0'0'148,"0"0"-76,0 0 7,0 0 13,0 0-77,0 0 5,-91-64-20,67 62 6,0 2-6,-1 0 4,4 0-4,0 13 7,5 4-7,5 2 0,2 4-6,3 1-3,6 3 1,0 1 2,5-1 6,14-1-8,7-1 7,5-3 1,5 1 0,4-1 2,-1-1-3,0 0 1,-5 0 0,-7-1-2,-8 0-3,-10-2 4,-9 1-3,0-2-18,-9-1 18,-12 0 4,-4-3 0,-6 0 25,-5-2-22,-2 0 6,1-1-9,1-4-3,2-1-54,1-5-101,2 0-178</inkml:trace>
  <inkml:trace contextRef="#ctx0" brushRef="#br0" timeOffset="3831.9936">8607 1185 436,'0'0'60,"0"0"-55,0 0 42,0 0 2,0 0-1,0 0 16,-29-36-35,20 34 27,-1 2-38,-2 0-16,-6 3 19,-1 15-20,-8 3-1,4 10 0,-2 8 4,4 6-9,6 2 5,5-1-2,7-2 2,3-3 2,3-2-2,16-6-2,3-4-38,7-4 40,2-5 0,3-7-4,4-5 1,-1-7 3,5-1 0,-5 0-8,-4-17 8,0-2 0,-9-7 0,-3 0 5,-5-6 4,1-3 11,-7-1-10,-6 0 23,-4 0-31,0 0 5,-3 1-7,-11 2 4,-3 3-15,-1 4 2,0 6-18,-1 9-26,0 1-106,2 6-271</inkml:trace>
  <inkml:trace contextRef="#ctx0" brushRef="#br0" timeOffset="12481.983">9156 1163 313,'0'0'169,"0"0"-89,0 0-31,0 0 22,0 0-14,0 0-15,0 0 1,1-6-39,-1 6 19,0 0-21,0 0 2,0 0 5,0 0-9,2 10-4,-1 12 2,2 12-2,-3 3 4,0 1 0,0 0 3,0-3-2,0-4-1,1-2 1,2-4-2,2-3-28,-5-4-21,6-2-6,-6-4-45,0-2-9,0-2-123</inkml:trace>
  <inkml:trace contextRef="#ctx0" brushRef="#br0" timeOffset="13044.9787">9211 1013 492,'0'0'76,"0"0"-44,0 0-25,0 0-6,0 0 29,95-54-13,-62 54 17,-1 0-2,-1 0-29,-4 12 13,-5 5-14,-4 3 2,-6 3 22,-9-2-26,-3 4 0,-2 0 6,-20-2-3,-8-2 3,-3-3 0,4-4-2,-1-6 7,10-1-8,4-3 4,7-2 1,7-1-1,2-1-2,0 0-5,0 2-22,3 5 22,12 8-2,9 6 2,3 3 3,6 2 7,0-2-19,-5-2 9,6-2 0,2-2 3,6 2 0,3-2-3,-2-2 1,0-2-1,-7-1-7,-2 1-56,-10-3-56,-5-2-74</inkml:trace>
  <inkml:trace contextRef="#ctx0" brushRef="#br0" timeOffset="13805.9865">11371 1033 582,'0'0'150,"0"0"-107,0 0-5,0 0-33,0 0 1,0 0-6,6 47 4,1-8 5,-2 3-6,-2-1 0,3-1 13,-3-1-15,0-1 0,0-6 4,3-4-5,-2-1-3,1 0-20,-2-3-14,-3-3 17,1-4-94,-1-5 13,0-4-61</inkml:trace>
  <inkml:trace contextRef="#ctx0" brushRef="#br0" timeOffset="14164.9823">11432 1009 503,'0'0'29,"0"0"1,18-87 26,-7 64-25,3 6-15,2 6-8,3 8-8,-1 1 2,4 2 19,0 0-17,-2 5 0,2 19 11,-1 7-15,-7 4-4,-1 6-5,-7-9-8,-6-3 16,0-3-9,0-8 10,-6 1-3,-13-3 7,-4-3-4,-1-3 3,-4 1 4,1-2-9,2 2 2,1-5-88,7-2-193</inkml:trace>
  <inkml:trace contextRef="#ctx0" brushRef="#br0" timeOffset="14562.808">12062 1012 554,'0'0'69,"0"0"-48,0 0 10,0 0-31,0 0 9,0 0-5,-15 90 33,11-55 2,-3-2-3,3 0-33,1-3 3,1-4-6,2-2 0,0-3-6,0-2 6,0-2-54,0-3-23,0-2-79,2-3-154</inkml:trace>
  <inkml:trace contextRef="#ctx0" brushRef="#br0" timeOffset="15056.0251">12010 967 642,'0'0'2,"28"-98"0,-3 56-2,-2 10 0,2 11 0,2 6-1,1 8 4,1 7 5,2 0-8,-3 11 0,-1 17 14,-7 6-13,-7 9-2,-5 2-6,-8-2 0,0-4 2,-8-5 5,-13-12 0,-6 0-5,-2-6 9,0-4-4,5-5 0,3-4 8,8-3-1,3 0 34,2 0 13,8 0-1,0 0-41,0 0-9,0 0-3,0 0-6,5 0 4,17 11-2,8 4 4,4 5 0,2 2-2,-2-1 2,1 5 0,-1-2-37,1 0 15,-2-1 11,-4-5 3,-8-2-56,-7-1-12,-4-3 11,-7-3-47,-3-3-93</inkml:trace>
  <inkml:trace contextRef="#ctx0" brushRef="#br0" timeOffset="15786.1528">12848 861 732,'0'0'78,"0"0"-28,0 0-36,0 0-5,0 0-9,0 0 0,-89 41-3,62 0 3,3 8 0,0 4-3,9-2 3,6-1 0,6-8-8,3-4 13,0-7-10,15-2-5,8-7-23,5-5 31,3-6-11,4-7 12,2-4-4,0 0-36,-1-14 22,0-10 6,-5 0 4,-1-4 7,-9-2 4,-11 3 0,-5-5 18,-5 0 14,0 1-2,-9-2-17,-9 4-15,0 1 0,-1 4-8,2 4-18,2 2-42,6 7-100,3 2-199</inkml:trace>
  <inkml:trace contextRef="#ctx0" brushRef="#br0" timeOffset="16115.9938">13463 967 628,'0'0'8,"0"0"-7,0 0 43,0 0-1,0 0-43,0 0-6,0 66 6,0-27 43,0-1-25,-5-4-17,2-2 12,0-5-13,2-6 0,1 0-66,0-3-27,0-4-56,0-2-141</inkml:trace>
  <inkml:trace contextRef="#ctx0" brushRef="#br0" timeOffset="16482.2519">13291 977 837,'0'0'0,"-1"-82"-41,10 45-11,10 6 20,4 15 31,3 3-2,4 12-5,3 1 5,3 16 2,1 22 1,0 8 14,-4 10-12,-3 0-4,-6-5 2,-3-1-23,-5-7 21,-7-3-11,-6-6-31,-3-2 40,0-4-9,-6-3 12,-12-3-2,-1-1 3,-7-1 3,-3-2 2,-3-1-4,-4-6-2,-5 0 7,5-4-13,-4-5-10,1-2-179</inkml:trace>
  <inkml:trace contextRef="#ctx0" brushRef="#br0" timeOffset="17225.9999">14042 914 570,'0'0'130,"0"0"-101,0 0-29,0 0-6,0 0 1,-2 112 10,2-61 8,3 1-12,6-5 4,4-5 2,4-3-7,5-4 4,2-5-1,3-3-1,-3-7-4,-2-7 2,2-7 0,3-6 1,0 0 5,4-7-6,0-13 0,-1-5 4,-5-7-4,-2-4 0,-4-4 2,-6 1 16,-3-1-16,-6 1 0,-4 0 2,2-1-4,1 9-49,1 4-93,4 6-167</inkml:trace>
  <inkml:trace contextRef="#ctx0" brushRef="#br0" timeOffset="17659.9789">15040 900 629,'0'0'37,"0"0"4,0 0-39,0 0-2,-79-28 23,49 28-13,-2 20 9,-2 14-19,1 11 1,5 8-10,7-2 10,9-3-1,9-3 0,3-4-1,0-4 1,0 0 0,11-7 0,5-6-5,8-7 7,1-7-2,4-5 15,-1-5-15,6 0-15,1-5 2,-1-10-66,-4 0-37,-5 0-203</inkml:trace>
  <inkml:trace contextRef="#ctx0" brushRef="#br0" timeOffset="18071.1619">15323 869 506,'0'0'118,"0"0"-110,0 0-8,0 0 0,0 0-1,0 0 1,103-3 0,-73 3 24,-2 0-23,2 0 1,-3 0-2,-1 0 5,-1 0-11,-4 0 5,-2 0-58,-5 0-70,-8 2-101</inkml:trace>
  <inkml:trace contextRef="#ctx0" brushRef="#br0" timeOffset="18326.0053">15468 907 41,'0'0'239,"0"0"-148,-6 78-20,5-45-32,-2 0 9,-1-1-22,4-1-25,0-2 11,0-1-11,0 0 44,0-3-23,0 1-22,0-2 1,0 1 1,-3-4-2,-5-2-71,-1-7-192</inkml:trace>
  <inkml:trace contextRef="#ctx0" brushRef="#br0" timeOffset="19391.0014">17766 747 520,'0'0'115,"0"0"-46,0 0-31,0 0-1,0 0-14,0 0-20,-76-9 18,59 16-13,-4 16-7,-2 9-2,-2 10 10,3 6-10,6 2 1,5-3 0,10-7-5,1-5 5,0-1 0,17-2 0,3-2 0,2-3-2,8-7 1,3-5 1,7-7 5,6-8-5,-1 0 0,3 0 5,-5-17-1,0-6-5,-7-4 1,-3-5 0,-9 1 3,-9-4-1,-9 1-2,-6-3 3,0-3-3,-20 1-1,-2 0-18,-6 4-33,0 8-32,1 6-40,2 7-136</inkml:trace>
  <inkml:trace contextRef="#ctx0" brushRef="#br0" timeOffset="19797.9955">18276 776 573,'0'0'73,"0"0"-73,0 0 0,0 87 2,0-39 6,0 5 0,0-5-1,0-5-3,0-2-4,0-6 0,0-5 2,0-3-6,0-6 6,0-4-4,0-4-4,0-6-53,0-5-110</inkml:trace>
  <inkml:trace contextRef="#ctx0" brushRef="#br0" timeOffset="20242.9945">18230 800 722,'0'0'0,"0"0"1,49-97-6,-30 75 8,1 7-3,-4 6 5,2 6-4,-1 3 18,5 0-19,2 3 3,-1 13 1,-3 4-4,-5 7-9,-12 5-10,-3-1-10,-9 2 28,-17-1-6,-3-8-6,-1 0 3,0-2-20,5-4 18,8-2-8,4-7 6,8-3 7,5-2 7,0 5-9,0 0 5,2 7-10,11-3 14,8 5 0,4 0 4,5-1 9,5 3-13,4 0 0,2-2 8,1 0-6,-5-4-4,-5-2-9,-7-3-69,-7 0-47,-5-1-81</inkml:trace>
  <inkml:trace contextRef="#ctx0" brushRef="#br0" timeOffset="20922.9907">19727 721 435,'0'0'167,"0"0"-90,0 0-1,0 0-37,0 0-24,0 0-15,3 31 4,0 1-1,0 13 32,0 4-29,-1 2 8,-2-1-14,1-5 0,1-7 4,4-4-2,1-2-2,1-2 0,1-4 0,-3-4-24,5-4-35,-4-4-66,0-8-88</inkml:trace>
  <inkml:trace contextRef="#ctx0" brushRef="#br0" timeOffset="21350.3197">20314 777 500,'0'0'9,"0"0"-7,0 0 38,0 0 36,0 0-57,0 0 28,-67 47 12,11-20-8,-3 3-35,-4-3-14,5-3 2,9-4-4,11-6-16,16-3 10,12-3-20,7-4-3,3 2-11,0 1-9,1-3 36,13 2 10,6 2 3,7-1 8,3 3-2,4 5-6,2 1 2,2 3 3,2 1-10,-6 1 5,0 0 0,-4-2 3,-6 1-1,-3-3-2,-6-1 0,-6-2-22,-3-3-50,-4-1-104</inkml:trace>
  <inkml:trace contextRef="#ctx0" brushRef="#br0" timeOffset="21729.358">20654 809 740,'0'0'97,"0"0"-88,0 0-9,0 0-6,0 0-12,0 0 7,0 117 11,-7-72 0,-1-1 0,-1-7-2,1-2-3,1-5 5,3-4-18,1-5 15,0-7-53,1-6-1,1-1 1,-1-6-62,1-1-122</inkml:trace>
  <inkml:trace contextRef="#ctx0" brushRef="#br0" timeOffset="22315.68">20633 763 765,'0'0'0,"0"0"0,0 0-9,0 0 9,42-82 32,-21 68-28,1 4-3,-1 2-1,0 4 7,-2 4-10,-4 0 3,2 0 0,-5 12-6,-3 4-8,1 4 4,-10 3 4,0 1-14,-3 1 12,-21 4-6,-1-4-5,-4-5-9,4-5-3,7-8 17,6-2 11,9-3-4,3-2 3,0 3 4,0-3-12,5 0 10,7 0-11,0 0 13,4 3 0,-3 5 0,2 5 0,-3 5 7,4 7 13,4-1 1,1 5-20,0 0 2,-3-5 0,0 1 2,-5-5-8,2-2 3,-6-2-13,-3-4-4,-1-1-33,-5-2-20,0-1-60,0-3-10</inkml:trace>
  <inkml:trace contextRef="#ctx0" brushRef="#br0" timeOffset="23067.7516">21331 695 494,'0'0'34,"0"0"6,0 0 30,0 0-49,0 0-21,-83 11 19,59 20-13,-1 9 5,-2 7-11,6 4 11,2 2-15,8-10 4,8-2 0,3-8-5,3-7 4,15-2-3,7-5 4,7-7-3,4-6 3,2-6 0,5 0 0,-1-1 11,3-16-5,-2-6-6,-8-6 1,-5-7 6,-10-6-5,-9-8-2,-10 2 2,-1-1-2,-3 6 5,-18 7-5,2 4 0,-3 5-37,2 6-118</inkml:trace>
  <inkml:trace contextRef="#ctx0" brushRef="#br0" timeOffset="23809.9964">21963 669 313,'0'0'172,"0"0"-123,0 0-49,0 0 0,0 0-29,0 0 29,-2 97 78,-9-47-31,1 3-11,1 1 0,2-1-27,-1-11-9,1-5 0,1-5-10,1-9 1,5-2-24,0-8 33,0-2-2,0-5-61,2-2-3,5-4-105,2 0-166</inkml:trace>
  <inkml:trace contextRef="#ctx0" brushRef="#br0" timeOffset="24250.232">21972 684 492,'0'0'66,"0"0"-15,0 0-31,0 0 2,0 0 28,0 0-50,32-26 0,-12 52 0,2 11 36,5 7 11,-1 4-34,2 5-6,-1-5-2,1-1 5,0-6-16,0-12 6,2 0 0,0-8 8,-2-4-7,-2-7 4,-1-4-5,-1-4-1,2-2 0,-4 0-10,-2-5-2,-3-11 9,-5-6 5,-3-4-1,-6-5 5,-3-3-4,0-4-1,-3-2 8,-5-1-8,0 2 14,2 7-14,3 3 5,3 6-5,0 3-11,0 6-18,0 4-48,0 4-45,0 4-190</inkml:trace>
  <inkml:trace contextRef="#ctx0" brushRef="#br0" timeOffset="24574.8074">22749 711 420,'0'0'17,"0"0"-17,0 0 0,0 77 62,0-36 11,0 5-34,-8-3-11,2-4-9,3-2-2,3-7-12,0-4 0,0-3-10,0-1-19,0-4-16,0-5-47,0-5-42,0-5-80</inkml:trace>
  <inkml:trace contextRef="#ctx0" brushRef="#br0" timeOffset="24858">22735 738 674,'0'0'15,"0"0"-11,0 0 12,0 0-14,12-83 8,0 73 45,6-4-52,3 4 14,4 2-16,2 2 4,1 5-5,1-1 0,1 2 1,4 0-8,-1 0 2,-3 3-82,-4 8 3,-9-1-84,-7 1-65</inkml:trace>
  <inkml:trace contextRef="#ctx0" brushRef="#br0" timeOffset="25121.0025">22734 892 324,'0'0'142,"0"0"-123,0 0 57,0 0-21,92 8-20,-60-8-27,-4 4-5,2 0 6,-5 4-7,-1 1-4,-6 2-2,-6 0-78,-6 1-101</inkml:trace>
  <inkml:trace contextRef="#ctx0" brushRef="#br0" timeOffset="25345.0098">22728 1157 163,'0'0'92,"0"0"32,0 0-15,0 0-21,0 0-23,101 16-37,-68-14 7,4 1-27,2-2-5,2-1 5,3 0-7,-1 0-2,2 0-59,-3 0-187</inkml:trace>
  <inkml:trace contextRef="#ctx0" brushRef="#br0" timeOffset="25987.9908">23783 673 423,'0'0'195,"0"0"-148,0 0-24,0 0-21,-80-30-3,51 30 9,-7 2-3,0 16 17,-1 6-19,1 8 8,3 7-9,2 3 0,2 4 6,6 0-4,5-3-3,3-2-1,10-5-1,5-3-4,0-1 4,12-4 1,14-2 1,10-4 0,10-8 7,10-2 23,4-7-23,0-5-8,-5 0 0,-3 0-41,-6-11-27,-7-2-107</inkml:trace>
  <inkml:trace contextRef="#ctx0" brushRef="#br0" timeOffset="26734.9956">24233 566 474,'0'0'127,"0"0"-38,0 0-23,0 0-13,0 0-25,0 0-28,0 32-8,-1 1 8,-5 8 13,-3 0 1,4 1-8,1-3-3,-1 0-2,2 0 4,3-1-5,0-2 0,0-5-7,0 0-1,0-8-20,0-3-19,0-5 8,6-4-85,3-7-145</inkml:trace>
  <inkml:trace contextRef="#ctx0" brushRef="#br0" timeOffset="27255.5167">24785 615 201,'0'0'70,"0"0"9,0 0 29,0 0-39,0 0-17,0 0-2,-57 42 24,19-24-39,-5 0-20,-1 0 12,-2-2-26,7 1 5,3-2-6,6 0-4,4-5 0,6 0-38,4-3 8,5-2 26,7-2-3,1-1 11,3-2-6,0 0-5,0 1 1,0 6-11,6 4 19,9 1 0,9 7 2,1 4 0,3 0 7,2 2-5,1 2-2,2 2 0,2-1 1,-3 1-2,0-3 1,-4-7 0,-1-1 0,-3-3 0,3-3-47,-3-1-88,-4-7-76</inkml:trace>
  <inkml:trace contextRef="#ctx0" brushRef="#br0" timeOffset="27608.9985">25149 719 505,'0'0'133,"0"0"-83,0 0-50,0 0 0,0 0 30,0 103 10,0-62-27,0-4 10,0 1-22,0-3 0,0-3 3,0-4-2,0-4-4,0-1-2,0-5-42,0-2-3,0-2-24,0-3-50,0-7-112</inkml:trace>
  <inkml:trace contextRef="#ctx0" brushRef="#br0" timeOffset="27943.152">25167 631 397,'0'0'63,"0"0"2,0 0-2,0 0-16,0 0 8,0 0-26,61-52-15,-38 47-1,3 2-7,3 1-10,2 1 4,0 1 0,-2 0 1,-7 0 2,2 0-3,-8 4 0,0 4-57,-5-1-30,-8-2-98,-3 1-110</inkml:trace>
  <inkml:trace contextRef="#ctx0" brushRef="#br0" timeOffset="28180.1339">25100 874 219,'0'0'119,"0"0"-20,0 0-22,85 1-30,-51-1-32,4 0 5,-1 0-19,-3 0 2,-4 0 0,-6 0-2,-5 7-2,-8 6-76,-5 0-123</inkml:trace>
  <inkml:trace contextRef="#ctx0" brushRef="#br0" timeOffset="28423.6134">25134 1155 270,'0'0'75,"0"0"93,0 0-70,0 0-58,0 0-1,106 20-23,-79-19 9,2 1-7,0-2-10,1 0 2,2 0-8,2 0-4,-6 0-110,-1 0-245</inkml:trace>
  <inkml:trace contextRef="#ctx0" brushRef="#br0" timeOffset="28915.0021">25748 667 615,'0'0'78,"0"0"-78,0 0-14,0 0 5,0 0 4,0 0 5,-7 116 19,0-69-18,-2 1 13,-1 2-14,1-7 0,1-5 4,2-6-4,3-11-7,0 0 7,0-3-58,3-6-22,0 0-122</inkml:trace>
  <inkml:trace contextRef="#ctx0" brushRef="#br0" timeOffset="29435.9785">25744 703 306,'0'0'101,"0"0"-16,0 0 6,53-90-16,-46 78 43,-1 4-64,5 0-29,3 2-15,6 2-10,4 1 0,3 3 0,1 0-5,0 11 1,-1 9 4,-5 3 0,-2 2-5,-7 2-1,-8-3 3,-5-3-6,0 0-31,-9-2 35,-14 1-12,-11-2 17,-6-3-10,3-1-6,2-5-4,10 0 11,7-3 2,6-5 7,9 4 0,0-1-1,3 6-8,0 6-3,0 2 9,16 6 0,4 3 6,5 1-5,7-2 2,-2 2 0,1-1-1,0-4 5,2 0-4,-3-3 0,-2-5-20,-3-3-23,-4-3 7,-3-3-38,-1-4-46,-5-2-233</inkml:trace>
  <inkml:trace contextRef="#ctx0" brushRef="#br0" timeOffset="30215.0205">27430 608 581,'0'0'148,"0"0"-80,0 0-47,0 0-8,0 0-13,0 0-17,3 46 17,-3-5 14,0 4 14,0-1-22,0 4 9,0-4-9,0 2-6,-3-4 0,2-8 0,-1-5 0,-5-6-24,4-5-24,2-3-75,1-7-13,0-3-235</inkml:trace>
  <inkml:trace contextRef="#ctx0" brushRef="#br0" timeOffset="30655.9851">27562 625 275,'0'0'103,"0"0"11,0 0-53,0 0-3,71-84-12,-57 75-13,-5 4 7,-2 5-22,-1 0-2,4 0-15,3 9 10,1 13-10,3 3 0,-4 3 12,-5 3 9,-2-6-17,-3-1-2,-2-4-3,-1-2 4,0-2-9,-4-2 5,-14 0-2,-2-3 0,-3 0-11,-4 1-14,1-3 9,4-1-17,-2-3-7,3-5-15,2 3-22,-1-3-34,4 0-143</inkml:trace>
  <inkml:trace contextRef="#ctx0" brushRef="#br0" timeOffset="31061.961">27997 742 337,'0'0'162,"0"0"-89,0 0 10,0 0-51,0 0-25,0 0-7,0 41 0,-3-5 42,-1 5-16,-2-2-10,0-2 0,3 0-8,2-7-8,1 0 0,0-8 1,0-4-11,0-4 0,0 0-50,0-7-14,0-2-48,1-4-45,2-1-187</inkml:trace>
  <inkml:trace contextRef="#ctx0" brushRef="#br0" timeOffset="31602.927">28007 771 364,'0'0'109,"0"0"-109,0 0 0,59-93 19,-41 73 35,-3 4 2,0 3 6,-5 6-15,0 3-5,1-1-28,-2 5-10,0 0 1,4 0-3,4 0-2,-4 0 0,-1 8-9,-2 7 8,0 3-12,-4 3 8,-5 2 2,-1-1-17,-1 0 11,-12-1-1,-4-1-12,-1-3 21,-5-2-6,-5-6-12,1-3 19,-1-3-20,6-2 20,6-1-1,9 0 4,4 0 16,3 0-15,0 0-4,0 0 36,0 0-13,0 0-23,0 3-11,12 11-21,7 3 32,-1 5 0,8 2 2,2 3-3,0 2 1,2-4 0,-3 1-1,-3-6 2,-2-1-2,-1-4 1,-1 0 0,-4-4-3,-2-2 3,-3-2-29,-3-3-42,-1-3-156</inkml:trace>
  <inkml:trace contextRef="#ctx0" brushRef="#br0" timeOffset="32078.8971">28727 773 627,'0'0'32,"0"0"27,0 0-23,0 0-4,0 0-32,0 0-13,-91 16 13,67 19-4,2 1 8,5 6-9,2-1 4,9-5-2,5-2 3,1-10-7,0-1 2,4-8-3,7-3 2,1-3-3,1-5 12,2-3-4,2-1 1,0 0 0,3 0 0,-4-10 2,3-6-2,-2-5 11,2-3-3,-2-6-8,-2-8 0,-5 1-13,-4-2 7,-2 1-45,-2 6-49,-2 2-48</inkml:trace>
  <inkml:trace contextRef="#ctx0" brushRef="#br0" timeOffset="32703.8584">29324 741 156,'0'0'371,"0"0"-317,0 0 28,0 0-27,0 0-55,0 0-1,0 24-9,-6 11 10,-2 8 11,-2 4 10,4-2-7,-2-1-4,4-3-2,-1-9-16,4-1 7,-1-3 1,2-4-1,0-2-28,0-6-24,-2-5-37,-4-7-172</inkml:trace>
  <inkml:trace contextRef="#ctx0" brushRef="#br0" timeOffset="33103.8322">29185 716 641,'0'0'1,"0"0"1,0 0-2,81-79-1,-58 68 1,7 7 0,0 1 2,3 3 8,-2 0-10,-1 9 0,1 14 11,-4 5-4,5 9-6,-7 2 5,-5 7 2,-4 3 7,-9-4-14,-2 0 1,-5-6 18,0-6-15,-2-3 1,-16-3-6,-6-5 0,-10-2-7,-7-6-2,-4-5-39,1-3 23,6-2-19,-3-1 13,11-1 2,4-2-27,3 0-72,13 0-37</inkml:trace>
  <inkml:trace contextRef="#ctx0" brushRef="#br0" timeOffset="33676.7958">29805 753 487,'0'0'99,"0"0"-11,0 0-38,0 0 3,0 0-14,0 0-39,4-3 6,-4 27-12,-2 13 7,-1 9-4,0 5 3,3 2 0,0-4 7,0-7-7,0-7 1,9-5-1,5-5 0,0-6-2,3-1-6,4-6-23,1-6 11,2-4-12,-1-2 6,2 0 12,-3-5-16,0-7 29,-5-5 2,-1-2 34,-4-2 32,-1-4-19,0 0-18,-1-3-15,0-4-9,5-1-11,-5-5 5,5 4-38,-1 2-30,-1 7-64,-2 6-38</inkml:trace>
  <inkml:trace contextRef="#ctx0" brushRef="#br0" timeOffset="34138.7682">30571 818 232,'0'0'271,"0"0"-207,0 0-64,0 0 2,-90 12-2,60 11 0,2 11 4,0 8 12,7 5-16,0 1 1,3-4 10,6-7-3,-1-3-8,11-6 0,2-2-2,2-4 2,14-2 7,4-5-7,5-5 0,5-4-5,4-6-12,1 0-56,-1 0-70,0-11-57</inkml:trace>
  <inkml:trace contextRef="#ctx0" brushRef="#br0" timeOffset="34887.0205">31123 619 566,'0'0'73,"0"0"-41,0 0-26,0 0 18,0 0-18,0 0-5,0-1-1,3 1 10,9 7-7,10 4 13,5-1-7,9 2 24,6-4-26,4-1 4,0-1-2,-1-1-5,-6-2-5,-6 0 1,-7-3-53,-6 0-25,-11 0-171</inkml:trace>
  <inkml:trace contextRef="#ctx0" brushRef="#br0" timeOffset="35232.7025">31301 677 416,'0'0'172,"0"0"-121,0 0-44,0 0-7,0 0 9,0 0 3,-2 106 20,2-65-27,-1-1 25,-1 0-16,2-4-14,0 0 12,0-3-1,0 2 32,0-4-27,13-2-9,-2-2-6,3-3-1,-3-4 0,1-4-4,-3-4-25,2-6-87,-4-4-62,-4-2-323</inkml:trace>
  <inkml:trace contextRef="#ctx0" brushRef="#br0" timeOffset="37129.9521">14610 2087 485,'0'0'102,"0"0"-64,0 0 52,0 0-45,0 0-21,0 0 5,-74 17-29,51 6 5,1 9 2,-1 6 2,1 2-14,10 0 5,0-1 0,11-5-4,1-1 4,0-1 0,16-4 0,4-2-4,5-5 4,2-8 0,3-5 0,2-8 3,3 0 1,6-4 5,-2-14-6,-1-3 2,-3-8-5,-6-3 0,-5-5 0,-2-6 14,-9-2-14,-5-3 2,-8 3 6,0 3-8,-23 1 0,-10 9-1,-8 9-12,-1 10 5,3 13-75,5 0-57,14 13-82</inkml:trace>
  <inkml:trace contextRef="#ctx0" brushRef="#br0" timeOffset="37496.0119">15191 2030 653,'0'0'110,"0"0"-8,0 0-45,0 0-17,0 0-40,0 0-3,-9 70 3,7-23-2,2-2 2,0-5 3,0-3-3,0-4 1,5 0 4,-1-3 1,-1 0-10,-1-1 4,-2-3-12,0-4 3,0-2-41,0-7-13,0-5-48,0-8-131</inkml:trace>
  <inkml:trace contextRef="#ctx0" brushRef="#br0" timeOffset="37723.0063">15152 2002 785,'0'0'46,"0"0"-15,0 0-30,0 0 11,0 0-12,88-75 0,-42 67-2,3 4 8,-2 3-6,-1 1 0,-6 0-43,-7 10-49,-8 5-71,-12 5-145</inkml:trace>
  <inkml:trace contextRef="#ctx0" brushRef="#br0" timeOffset="37925.9962">15235 2222 452,'0'0'50,"0"0"-43,0 0-7,0 0 3,0 0 67,106 17-17,-57-17-32,2-5 5,3-4-20,1 2-6,-4-1-37,-13 2-82,-9 2-220</inkml:trace>
  <inkml:trace contextRef="#ctx0" brushRef="#br0" timeOffset="38654.8635">17402 2031 436,'0'0'9,"0"77"34,0-29-25,0-1 10,0-4-1,4-5-20,-1-3 31,2-4-29,0-2 7,3-1 16,-1-2-31,1-3-1,2-5 0,-2-5 2,-1-4-8,2-6-40,-2-3-89,0 0-87</inkml:trace>
  <inkml:trace contextRef="#ctx0" brushRef="#br0" timeOffset="39219.9715">17406 2129 745,'0'0'2,"2"-83"-4,15 47-17,6 4 3,-4 11 14,2 6 0,0 5 2,-2 5 15,2 5-10,-3 0 3,3 6 4,0 20-11,-3 13 17,0 11-4,-6 4-9,-4-2 5,-3-5-10,-3-11 2,-2-4-4,0-10-7,0-5 7,0-5-3,0-8 5,0-1-2,0-3 2,0 0 0,0 0 0,1 0-21,7-13 8,2-10-4,2-4 14,0-6-2,1-5 7,1-5-2,2-2 2,-1-1 4,1 6-2,-2 10-2,1 9 14,-5 9 3,-1 7-18,4 5 2,0 0-3,4 15 0,3 10 0,1 6 3,-1 6 3,-4 4 1,-6 0-7,-3-3 0,-5-2 7,-1-6 0,-1-2-11,0-3 4,0-2 0,0-2-9,0-1 0,0-8-39,0-3-57,8-8-297</inkml:trace>
  <inkml:trace contextRef="#ctx0" brushRef="#br0" timeOffset="39975.331">18483 1999 447,'0'0'163,"0"0"-39,0 0-57,0 0-67,0 0-7,-1 86 4,-7-36 3,-2-5 0,-2-3 12,0-5-12,-3-6 0,3-1 0,-3-8 8,2-1-1,-2-4-7,4-5 0,4-1-26,1-5 14,4-5-31,1-1 2,1 0 34,0-3-4,0-12-14,6-4 9,4-6 4,4-4 12,1-8 0,4-6 2,5-6 0,5-5-1,0 2-1,1 3 2,-1 9 7,-6 8-7,1 7 27,-6 6-8,-3 11 16,-1 5-26,-1 3-7,5 4-4,3 20 10,-1 15 12,-5 13-2,-3-2-12,-4 5 15,-4-7-17,1-9 5,-5-6-3,0-5-4,0-5-6,0-3 2,0-5 0,0-3-3,0-4-11,0-1-26,-3-2-55,0-5-76,-3 0-251</inkml:trace>
  <inkml:trace contextRef="#ctx0" brushRef="#br0" timeOffset="40173.0078">18503 2229 430,'0'0'249,"0"0"-249,0 0-10,80-18 6,-47 14 4,1 0 0,-3 1-1,-2-2 1,-5 3-1,1-1-87,-1-2-150</inkml:trace>
  <inkml:trace contextRef="#ctx0" brushRef="#br0" timeOffset="40638.6665">19019 2007 450,'0'0'187,"0"0"-99,0 0-48,0 0-19,0 0-18,0 0 8,0-3 32,0 3-36,0 0 9,0 0-13,0 0 8,0-2-9,0 2-2,13 0 0,14 0 2,7 0 3,8-3-5,4-4 0,-1 3 4,1-1-7,-4 2 3,-4 1 0,-1-2-2,-6 1-33,-5-5-126,-10 5-112</inkml:trace>
  <inkml:trace contextRef="#ctx0" brushRef="#br0" timeOffset="40887.6709">19232 1992 402,'0'0'37,"0"0"-31,0 0 7,0 0 76,0 110-6,-1-69-25,-1-2-16,2-2-7,0-1-25,-1-1-2,-1-2-3,1-3-4,-1-1 8,2-5-9,0-5-58,-1-5-126</inkml:trace>
  <inkml:trace contextRef="#ctx0" brushRef="#br0" timeOffset="41371.6512">19821 2009 635,'0'0'150,"0"0"-141,0 0-9,0 0-21,0 0 21,0 108 28,0-64-7,0-2-4,0-3-1,0 0-10,0-3-6,0-3 0,0-3 3,0-4-15,0-2-7,0-9-66,0-4-1,0-9-121</inkml:trace>
  <inkml:trace contextRef="#ctx0" brushRef="#br0" timeOffset="41840.0176">19856 2019 842,'0'0'0,"12"-77"-25,13 41 22,3 5-5,2 3 8,-1 9-3,-1 6 6,-1 3-3,-5 7 13,1 3-11,0 0-4,-1 13 2,-2 8-7,-4 4 6,-9 5-19,-7 1 12,-5 6 6,-23 0-6,-11-1 3,-6-5-11,3-6-27,8-8 3,9-7 24,12-4 16,10-4-2,3 1 0,0-2 1,0 2-27,8 5-3,10 4 28,8 3 6,0 6 1,6 1-1,-1 2-2,-1 3 11,4-5-5,-2 3 11,-1-2 12,2 0-28,-3-1 5,-5-2-6,-5 0-1,-4-4-21,-6-4-55,-4-3-61,-3-6-105</inkml:trace>
  <inkml:trace contextRef="#ctx0" brushRef="#br0" timeOffset="42170.0876">20514 1948 473,'0'0'134,"0"0"-120,0 0 8,0 0-5,0 0-5,101-1 11,-65 2-21,-2 1 2,-3 1-4,-4-3 0,-7 1-2,-2 1 2,-6-2-62,-6 0-59,-6 0-332</inkml:trace>
  <inkml:trace contextRef="#ctx0" brushRef="#br0" timeOffset="42415.9372">20642 1960 538,'0'0'34,"0"0"-20,0 0-14,-12 91 41,8-54-32,0 1 25,-1-2-29,2-3 5,3 0 12,0-4-4,0-2-9,0-3-6,0-3 7,0-2-13,0 1 3,0-5-70,0-3-65,-2-4-291</inkml:trace>
  <inkml:trace contextRef="#ctx0" brushRef="#br0" timeOffset="42605.7244">20484 2394 106,'0'0'258,"0"0"-256,0 0 38,0 0 32,0 0 8,0 0-34,92 16 0,-60-16-25,4 0-18,2 0 9,1 0-12,-3-4-61,-5-5-188</inkml:trace>
  <inkml:trace contextRef="#ctx0" brushRef="#br0" timeOffset="43166.007">21640 2011 244,'0'0'351,"0"0"-259,0 0-34,0 0-1,0 0-53,0 0-2,-106-39-2,75 53-6,-2 14 4,2 11-4,1 7 6,6 1-1,6-1 3,5-6-2,10-3 0,3-5 1,0-4-2,19-1-9,8-3 10,7-3-7,4-3 13,8-10-7,0-3 1,2-5-52,-2 0-56,-5-8-208</inkml:trace>
  <inkml:trace contextRef="#ctx0" brushRef="#br0" timeOffset="43481.0103">21976 2014 307,'0'0'155,"0"0"-66,0 0-16,0 0-63,0 0 21,0 0 11,3 109 9,-3-68 11,0-7-48,0-1-8,0-4-4,0-2 4,0-5-6,0-1 0,0-4 0,0-5-5,0-1-41,4-7-65,1-4-44,1 0-246</inkml:trace>
  <inkml:trace contextRef="#ctx0" brushRef="#br0" timeOffset="43729.0099">22049 1915 279,'0'0'200,"0"0"-198,0 0-2,0 0 13,82-42 19,-64 39 3,4-2-13,5 1-9,0 2-5,1 2-4,-4 0-2,2 0-2,-6 0-54,-4 0-128</inkml:trace>
  <inkml:trace contextRef="#ctx0" brushRef="#br0" timeOffset="43948.0168">22050 2117 314,'0'0'74,"0"0"-42,0 0 6,87 0-36,-59 0 1,1 0 6,2 0-9,-4 0-29,-6 6-101</inkml:trace>
  <inkml:trace contextRef="#ctx0" brushRef="#br0" timeOffset="44189.0064">21967 2410 1,'0'0'295,"0"0"-184,0 0 9,80 12-51,-50-12-38,-3 0 9,0 0-27,-1 0 26,0 0-35,6 0 5,-1-4-10,2-4 1,-3 4-118,-5-5-195</inkml:trace>
  <inkml:trace contextRef="#ctx0" brushRef="#br0" timeOffset="44794.0145">23070 1948 320,'0'0'37,"0"0"66,0 0-19,0 0-8,0 0-47,0 0 8,-98-40-7,72 43-27,-3 12-3,1 4 0,0 8 0,2 3 2,7 0-2,7 1 0,8 0-2,4 0-5,11-2 3,10-1 0,12-4 4,1-3 11,1 1-10,-1-2 1,-3 2-2,-2-1 4,-7-3-8,-4 0 4,-9-3 0,-2-2-2,-7-1 5,0 1-3,-4 0 11,-17-3-7,-10 2 18,-9-5-22,-4 3-39,-6-7-21,-1-3-114</inkml:trace>
  <inkml:trace contextRef="#ctx0" brushRef="#br0" timeOffset="46541.0326">14073 2892 376,'0'0'3,"0"0"-1,0 0-2,0 0 1,0 0 31,0 0 37,110 21-20,-74-21-19,5 0-27,2 3 15,6-1 1,-4 1-8,0-1 4,-2 0-15,-3-1 1,-1 3 0,3-3 0,4 1-1,10-1 0,9-1 3,3 3-3,9-1 0,3-2 0,6 0 16,4 0-15,1 0-1,3 0 0,6 0 13,6 0-13,7 0 6,13 0 5,1 0 26,7 0-33,2 0-4,0 0 0,-1 0 10,-4-2-12,2 1 2,0-1 0,-2-1 1,-1 2-1,-4-1 0,-3-3 14,0 3-13,-3-4 3,-3-2-4,-4-4 6,-4 0-6,-2 0 6,-1 1-6,-4 1 0,-1-1 1,-4 2-6,0 0 5,-3 2 0,-3 2 0,-1-1 6,1 0-5,3 1 6,6 1 2,10 0-7,11 1-2,4 1 1,13-1 1,2 3 4,2-3-6,5 1 2,-1 1 4,-1-3-6,0 1 0,-2 0 0,0 1-2,-4 1 2,-6 1 0,0 0 0,-5 0 3,-1 0-4,-5 0 1,-4 3 0,-6 4 2,-6 0 0,-8 3-2,-7-5 0,-12-2-3,-7 1 3,-11-3 0,-4 1 0,-12-1-3,-8 1 7,-7-1-4,-9 1 0,-5-1 3,-7-1-8,-6 1 5,-2-1-2,-1 0-4,0 0 6,0 0-20,-1 0-30,-14 0-110</inkml:trace>
  <inkml:trace contextRef="#ctx0" brushRef="#br0" timeOffset="50376.8795">6364 2034 181,'0'0'35,"0"0"-27,0 0 32,0 0 15,0 0 21,0 0-19,18-3 5,-13 3-6,2 0-27,2 0 1,5-1-13,3 1-15,4-2 16,6-2-17,-1 4 9,-1-4-10,0 4-2,-1 0 1,3 0 1,0 0 0,11 0-1,1 0 5,6 0-4,1 0 0,-2 0 0,-1 0 0,-3 0-2,1 0-2,-3 0-2,4 0 5,0 0 1,4 0-6,2 0 4,12 0 2,1 0 0,3 0-1,3 0 1,-2 0 0,3-4-5,3 1 3,4-3-19,1 0 19,-3 1 1,0 0-1,-3 2-2,-2 1 4,-7 2 0,-5-2-1,-8 2 2,-5 0-1,-4 0 0,3 0-4,1 0 0,5-1 4,0-2 0,1 0-1,-4 0 1,-2 0-26,-3 3 22,-2 0-9,-1 0 12,1 0-5,4 0 6,6 0 31,4 0-21,5 0-7,4 0-3,2 0 3,6-3-3,8-2 0,5 1 0,0-4-3,-3 4 7,-10-1-4,-8 3 0,-7 2 0,-5 0-1,3 0-3,2 0 4,2 0 1,0 0-1,-2 0 0,-4 0-1,-3 0-5,-1 0 4,-4 0 0,2 0 0,-2 0-1,7 0 3,4 0 0,5 0 6,3 0-5,0 0-2,3 0 1,-1-2 0,8-3-4,4 1 8,5 2-3,1-1-1,-2 1-1,-4 2 0,-1 0 1,-2-1 0,3 1 0,-2-2 1,-3 0-1,2 0 0,2-1 2,5 2-5,6-4 3,2 2 0,-7 0 1,-2 0-1,-1 3 0,4-1-1,-1-1 2,-2 2-5,-2-1 4,-4 1 0,4 0 1,0-2-1,1 2 0,0 0 3,2 0 0,4 0-5,7-1 2,2-4 0,2 0 0,-3 1 0,0-4 0,-1 2-1,-4 2 2,-2-2-1,-3 1 0,-1 1 0,-2-2-1,2 2 1,-1-3 0,-1 3 3,5 1 0,2 0-6,1-2 3,0 0 0,-3-2-1,-2 1 1,3 0 0,-4 0-2,-2 2 3,-5-1-1,-1 0 0,-2 1 1,1 1-4,-5-1 3,-4 1 0,-3-1 1,-5 0 3,5 2-4,1 0 0,0-1-1,1-2 0,-3 0 1,-3 2 0,2-1-3,-1 1 7,1-2-4,3 1 0,1-2-1,-1 0-1,-2 0 2,-1 0 0,-1 2 2,1-1-1,1 0-1,-4 2 0,-2 0 3,-4 3-3,-5-1 0,2-1 0,4 1 2,5-1 4,1-1-6,-1 2 0,-2-1-1,-2-1 1,3 2-2,4-1 4,7-1-1,6 2-1,-2-1 0,0 1-3,0-1 6,3 1-4,4-1 1,-1 0 0,0 2 0,1-1 1,1-2-1,8 0 4,7 0 0,1 0-8,2 0 3,-3 0 1,-2-2-3,1 1 6,2 0 3,-1-1-6,0 0-2,0 2-3,-1-1 5,-4-1 0,-3 2 4,0-1-4,-3 2 0,4-1 0,-2 1 4,-1-1-6,-2-4 2,0 4-1,0 0 0,0 0 1,-4 2 0,-1-2 3,-4 0 1,1 0-4,-2 0 0,-1 0 2,-1-1-3,-3-1 1,5 0 0,2 1 10,4 1-5,0 0-3,-1-2-2,-1 3 0,3 2 5,-1 0-5,5 0 0,0 0 3,0 0 1,3 0-6,0 0 2,0 0 0,1 0 0,-3 0 0,2 0 0,2 0 1,1 0 5,-2 0-12,0 0 3,-4 0 3,-2 0 2,2 0-2,1 0 0,-1 0 1,-1 0 3,-2 0-8,0 0 3,-2 4 1,-2-1 1,0 0-1,2 0 0,1-2 2,3 1 2,1-2-8,-2 0 1,1 0 3,-1 0 0,1 0 2,3 0-2,-3 0 0,0 0 0,-3 0 0,4 0 0,-3 1 5,0 0-11,1-1 6,-4 0 0,6 0 4,0 2-2,0-2-2,1 0 0,1 0 8,5 0-9,1 0 1,3 0 0,-2 2 3,2 1-1,-1 0-2,-2 1 0,-2-1 10,-1-1-10,-1 1 0,6-2 2,1 3 1,-2-2 2,1 0-5,-1 1 0,-1 0 2,1 0-2,-1 2 0,-4-4 3,1 2-2,-3 1 1,2-1-2,-8 2 0,-1 0 2,0-2-3,3 1 1,1 0 0,-2 1 16,1-2-10,-6 0 3,7 0-5,0 0 1,2-2-5,1 2 0,-5-1 2,-1 3-2,-1-1 3,-1 0-3,0 4 0,-3-2 7,4 0-7,0 2 0,3-2 1,0-2-1,-5 1 5,-4-2-5,-2 0 0,2 0 0,2 0-1,2 1 1,-1-2 0,1 1 0,0-2 1,-1 1-1,1 0 1,-3 0 5,-3 0-10,-3 1 4,4 1 0,0-1 3,1 4-2,2-5-1,-3 1 3,-4 2 5,4-2-9,-2 2 1,6-1 0,3 0 7,0-1-7,3 2 5,-2 0-3,3 0 7,0 1-9,1 1 6,1 1-6,1 2 28,5-1-12,4 0-8,-3 0 0,-3 0 2,-2 0-11,-7 0 1,-1 0 0,-8-2-1,-9 1 4,-7-4-1,-14-1-2,-10-1-14,-15-2-29,-12 0-93,0 0-101</inkml:trace>
  <inkml:trace contextRef="#ctx0" brushRef="#br0" timeOffset="53130.0113">2795 4230 544,'0'0'65,"0"0"13,0 0-27,0 0 5,0 0-22,0 0-16,0 0 10,2-81-9,-7 70-2,-2 2 3,0 0-19,-2 0 10,-6 1-11,4 4-5,-4 0-1,-4 1 6,0 0 0,-4 3-1,1 0-9,-2 0 5,-1 6-9,-2 9 14,6 1-8,0 4 8,6 1 0,2 0-3,2 3-14,8 0 10,3 0-7,0 1-9,8-3 19,14 0 3,6 1 1,11 1-2,9 0 7,4 0-5,5-1 0,-2 1 0,-4 0-2,-5 2 2,-10 0 0,-11-1 3,-8-1-1,-9-3-4,-8-1 1,0 2-6,-11-1-3,-9-2 12,-5 1-2,-5-5 0,0-1 4,-1-5-4,1-3 1,5-4 0,1-2 37,3 0-20,-3 0-8,-1-5-2,1-1-1,-1-1-7,3-3 0,2 4-16,-1-1 7,7 1-92,2 1-83,2-2-175</inkml:trace>
  <inkml:trace contextRef="#ctx0" brushRef="#br0" timeOffset="54541.111">3167 4523 545,'0'0'105,"0"0"-81,0 0-23,0 0 6,0 0-5,0 0 2,-39 46-4,39-25 0,0-2 1,0-1 7,0 0-6,6-1 0,3-2 1,2-1-1,2-4-2,-1-2 0,6-5 0,-3-2 0,3-1 4,-2 0-2,2 0 7,0-11-6,-3-2-6,-3-5 3,3 0-5,-6-1-3,-2 1 14,-1-3-6,-6 4 4,0 4 4,0 6 11,0 7 8,0 0 4,0 0-23,-2 0-8,-3 0-3,5 11-4,0 2-3,0 1 6,0 1-5,8-3 9,3-1-1,4-3 2,1 0 0,5-2-1,0-2 0,3-4 0,-2 0 0,-5 0 0,2 0-8,-1-7 8,0-5-11,0-3 6,-3-3-6,1-6 9,-2-3 2,-1-4-1,-4-3-4,0-2 8,1-3-3,-4 4 8,-1 2-2,-5 6-4,0 3 37,0 2-20,-6 8 19,-4 2-21,2 4 6,5 5 17,0 1-39,3 2 8,0 0-9,0 0-19,0 21 8,0 14 1,0 10 10,3 9 0,3 7 5,-3-1-5,-3 2 0,0-6 6,0-6-9,0-1 4,0-4-1,0-3 2,-3-1-2,0 1-1,0 0-2,3-4-2,0-7 0,0-6 1,0-9-25,0-6 27,0-4-21,0-4-1,0-2-17,0-3 29,0-15 11,6-8 1,-1-7 0,2-3-1,-3-6 4,1 0-3,-1-3 3,4 1 5,-1 2-8,-1 2 3,0 3-1,0 1 13,3 0-13,6 1 5,0 3-7,4 4 2,-1 7-4,0 9-1,-2 8-2,-2 4 1,4 0-3,-3 16 7,3 7 28,-5 3-25,-3 2 1,-5-3-4,-2 1 0,0-5 2,-3-3-2,0-3-9,-6-3 9,-10 0-27,-4-4 18,-1-2-31,-1-5-52,8-1-46,3 0-191</inkml:trace>
  <inkml:trace contextRef="#ctx0" brushRef="#br0" timeOffset="55133.0041">4007 4308 448,'0'0'232,"0"0"-227,0 0 3,0 0-2,0 0 1,0 0 40,0-22-38,0 23 23,0 20-32,0 13 0,3 12 20,3 10-16,0 4-3,-2 3 6,1-3 4,-4-4-11,-1-5 0,0-6 0,0-4 5,0-5-5,0-4 0,0-2 0,0-1 10,-4-6-10,1-2 0,-2-4-15,0-7 12,3-5-26,-1-3-22,3-2 0,0 0 6,0-9 3,0-12-109,3-7 39,4-3-13</inkml:trace>
  <inkml:trace contextRef="#ctx0" brushRef="#br0" timeOffset="55395.0341">4046 4710 160,'0'0'88,"3"-79"33,1 36-29,-1 4-40,0 5 17,2 3-34,4 8 5,1 3 10,-1 3-27,3 3 2,3 4-25,1 4 0,2 4-2,3 2 2,-3 4 0,7 15 4,-1 8-4,-4 2 1,-4 2-1,-10 1-10,-6-3 10,0-2-14,-14-4 13,-9-1-8,-4-7-3,0 0 10,0-3-42,6-6-48,6-1-176</inkml:trace>
  <inkml:trace contextRef="#ctx0" brushRef="#br0" timeOffset="56534.0159">4548 4441 552,'0'0'45,"0"0"-41,0 0 44,0 0-23,0 0-22,0 0 1,-56 25 1,40 9-3,-1 3 0,5 1 0,5-4 9,2-6-11,5-5 0,0-3 0,0-3 5,6-5-6,6-6 1,-3-2 0,3-4 4,1 0 1,2 0 26,5-17 0,-2-2-30,1-5-2,-4-3-12,-5-2-12,-2 2 24,-7 0-8,-1 3 2,0 6 7,0 3-13,-7 6 13,-1 3 0,4 3 22,-2 1-10,3 2-12,3 0-15,0 0-6,0 0-27,0 8 47,0-2-3,10 0 2,5-1-6,6-4 8,0-1 0,3 0-2,3-3-28,-3-6-8,-5-1-12,-1-4 17,-6 0 30,-3-3 3,-2 1 0,-4 0 26,2 1-13,-4 5 22,1 4-21,-2 4-3,0 2 5,0 0-16,0 0-15,7 2-7,-1 14 11,5 5 11,-2 1 7,1 4-4,-1 1 4,0-2-3,-3 3 5,0-4 23,-5-3-15,-1-2-3,0 0-3,0-3-8,-4 1 5,-11-1-8,4-1 0,-2-4 6,4-1-6,0-5-4,3-1 2,2-2-19,4-1 8,0-1 5,0 0 8,0 0-4,0 0-4,7 0-10,8-1 13,4-7-7,0-1 5,0 0 6,0 1 1,-1 0-2,0-3 3,-1 1-1,-3-7 1,0-2 6,-1-6-7,-2-2 7,-2-1 1,-5-1 11,-2 1-4,-2 0 0,0 4-14,-2 5 4,-5 6-10,1 5 10,-2 6 13,5 2-1,-4 6-17,4 20-6,0 7 3,1 7 1,2 2 1,0-4 1,0-3 0,0-5 1,8-6-1,2-4 0,5-5-3,0-8-111,3-3-178</inkml:trace>
  <inkml:trace contextRef="#ctx0" brushRef="#br0" timeOffset="57418.2162">6304 3956 573,'0'0'108,"0"0"-93,0 0-15,0 0 12,0 0-8,0 97 34,0-57-27,0 2 20,0 0-17,-1-1-4,-2-2-1,-3 0-1,0-3-8,0 2 0,-3 0 0,-1-1-3,1-3 3,1-6-1,4-7-19,1-6-34,1-7 9,2-5-17,0-3-62,0 0-132</inkml:trace>
  <inkml:trace contextRef="#ctx0" brushRef="#br0" timeOffset="57779.3308">6315 3896 468,'0'0'70,"0"0"-21,0 0 10,0 0-41,0 0-4,0 0 4,69 42 42,-44-3-19,-1 5-14,-2 4-13,-4 3 1,-2-1-9,-5-4-10,1-4 4,-2-2 0,-2-4 1,-2-4-1,-3-2-5,0-2-4,-3-2-28,4-2-6,-4-3-15,0-8-29,0-5-103</inkml:trace>
  <inkml:trace contextRef="#ctx0" brushRef="#br0" timeOffset="58018.3149">6343 4230 260,'0'0'10,"0"0"39,0 0-10,102-24-18,-74 21-18,-4 1-6,-2-1-1,-7 0-109</inkml:trace>
  <inkml:trace contextRef="#ctx0" brushRef="#br0" timeOffset="58282.7532">6839 4197 506,'0'0'94,"0"0"-87,0 0-8,0 0 4,0 0-3,86 0 1,-61 0 0,-3 0-2,-3 0-2,-3 0-10,-5 0-154</inkml:trace>
  <inkml:trace contextRef="#ctx0" brushRef="#br0" timeOffset="58482.9363">6848 4347 561,'0'0'69,"0"0"-69,0 0 0,0 0 21,0 0 5,91 6 5,-61-10-28,1-7-3,0 2-8,-2 2-56,-6-2-107</inkml:trace>
  <inkml:trace contextRef="#ctx0" brushRef="#br0" timeOffset="59596.0327">8247 3684 630,'0'0'41,"0"0"-10,0 0-3,0 0-21,0 0-7,-82-3 0,61 4-1,3 4-4,-1-1 5,-1 1 0,4 1 5,-1-3-3,-2 0-2,6 1 0,2-1 0,2-2-2,9 3 2,-3-4 0,3 0-5,0 1 5,-3-1-4,2 5 4,-1 2-16,0 7 15,2 7-1,0 3 2,0 6-1,0 5 2,2 6 1,4 4-2,2 4 2,1 4 4,1 1 0,5 2-3,1 0 24,-2 1-17,2 0-6,-4 2 1,-1 2 0,2 2-10,-7 5 4,-1 5 1,-2-3 6,-2 5 2,2-5 4,-1-1 4,2-1-11,-4-5 13,0 0-16,0-3-1,0-3 12,0-1-11,0-2-2,0 2 19,0-3-15,0 1 12,0 0-16,0 2 4,0 2 10,0 1-2,0-2-7,6-2-3,0-7 5,0-3-8,-1-3 1,-1-7 0,3-7 4,-1-8-4,-1-8 0,-2-6-1,0-5-1,-2-1 1,1 0 0,-2 0 1,3-1 9,1-7-5,4 3 7,4-6-11,10-1 3,11-3-7,12-3 3,11-2 1,7-2-9,4-1 0,-3-3-33,-5 2-48,-10 2-128</inkml:trace>
  <inkml:trace contextRef="#ctx0" brushRef="#br0" timeOffset="60855.9965">9129 3982 312,'0'0'194,"0"0"-144,0 0-10,0 0 20,0 0-34,0 0 24,-45-83-18,36 77 12,-6 1-13,-1 5-31,-7 0 0,-8 3-6,1 15 13,-1 5-9,-2 4 2,8 5-2,1-1-4,9 3 6,3-3 0,6-2-2,6-4 0,0-4 2,12-3-6,7-1 6,7-5 6,-1-5-5,5-4 1,1-3-1,-1 0-1,1-10-2,-2-8-8,-8 0 1,-5 0 4,-1-2 9,-8 4-4,-1-3 3,-1 3 6,-5 1 7,1 3-16,-1 3 3,0 6 21,0 3 7,0 0-7,0 0-2,0 0-22,0 6-7,0 7-5,0 7 12,0-1 1,5-2 1,1 0-2,6-3 0,-5-1-3,4-3-3,0 3-23,5-6-52,6-3-39,5-2-60</inkml:trace>
  <inkml:trace contextRef="#ctx0" brushRef="#br0" timeOffset="61098.0269">9490 4082 717,'0'0'102,"0"0"-92,0 0-12,0 0 2,0 0-7,0 0 7,0 32 8,0-15-6,0-1 5,0-1-6,9 2-2,1-1-43,2 0-59,3-4 21,-6-3-219</inkml:trace>
  <inkml:trace contextRef="#ctx0" brushRef="#br0" timeOffset="61438.8749">9670 4058 527,'0'0'158,"0"0"-107,0 0 17,0 0-52,0 0-9,0 0-7,3-1-16,0 16 5,2 5 11,-5 4 0,7-2 0,-4-1-25,2-1-60,1-2-78</inkml:trace>
  <inkml:trace contextRef="#ctx0" brushRef="#br0" timeOffset="62386.777">11483 3756 621,'0'0'21,"0"0"4,0 0-18,0 0-7,-94-12-4,66 25 4,-1 10 16,3 6 1,-1 5 12,3 3-8,9-1-13,6-2-11,7-4 5,2-3-2,0-6 0,15-3 0,8-6 0,2-3 2,-1-4-2,3-5-16,3 0-60,-2-1-27,0-14-37,-2-6-35,-3-2 76,-6-3 66,-1-1 33,-8 2 129,-4 0-32,-4 4 11,0 6 8,0 6-19,0 5 0,0 2-27,-1 2-57,1 0-13,-3 18-13,3 8 13,0 6 0,0-4 0,0-4 0,9 0-14,3-4-61,0-2-4,1-3-78,4-7-81</inkml:trace>
  <inkml:trace contextRef="#ctx0" brushRef="#br0" timeOffset="62619.7609">11776 3977 162,'0'0'666,"0"0"-666,0 0-6,0 0 5,0 0-17,0 0 10,5 53 8,-2-37 0,-1-1 0,-1 1 2,4-1-4,1-2-69,3-5-95,4-4-338</inkml:trace>
  <inkml:trace contextRef="#ctx0" brushRef="#br0" timeOffset="62985.7375">11980 3943 704,'0'0'51,"0"0"-49,0 0-2,0 0 18,0 0-15,0 0 14,58-44-3,-46 44-5,4 0 6,-2 7-10,1 11-10,-6 3 5,-8 5-16,-1 1 13,-6 2-5,-16 0-9,0 0-1,2-1-36,2-6 27,9-2 25,8-5-5,1-5 6,1-2-4,20-4 5,5-4-1,5 0-1,9-1-12,-4-10-100,-5 1-201</inkml:trace>
  <inkml:trace contextRef="#ctx0" brushRef="#br0" timeOffset="66622.0349">12107 5407 750,'0'0'58,"0"0"-56,0 0-2,0 0 0,0 0-6,86-27 6,-69 27 0,-4 3-4,1 12-3,-6 5 7,-8 1 7,0 0-6,0 0-1,-16 0 0,-3 3 0,2-3-1,-2 0-4,8-3 5,1-3 0,3-1-2,4-4-6,3 0 8,0-3 0,3-6-6,17-1-28,9 0 7,4-7 16,2-10-82,0-1-86</inkml:trace>
  <inkml:trace contextRef="#ctx0" brushRef="#br0" timeOffset="76737.0864">12665 3595 103,'0'0'100,"0"0"-41,0 0 15,0 0 5,0 0-21,0 0-5,0 0 6,0 0-22,0 0 5,0 0-9,0 0-9,0 0 1,0 0-18,0 0-4,0 0-3,10 0-6,7 0 6,11 0 0,6 0 0,5 0-1,1 0 2,-4-2-1,-2 2 0,-5-1 3,-6 1-3,-3 0 0,-2 0-1,-3 0-5,-5 0 7,-4 0-1,0 0 0,-4 0-2,1 0 2,0 0-20,0 0 7,1 1 7,0 2-4,-4 3 0,2 1 8,-2 0-16,0 2 17,0 0 1,0 5-3,0 1-4,-3 1 9,-4 5-2,-1 2 1,-1 1 1,0 4-2,-1 3 0,1 2 3,0 0-8,-1 3 5,4 1 0,1 3 0,5 0 2,0 2-2,3 2 0,13 0 3,2 1-16,2-1 20,2 1-7,-4-3 3,3 1 1,-8 1-4,-1 0 0,-3-4 3,-7 0 8,-2-6-5,0-4-2,0 1 18,0-5-17,0 5 12,0 5-8,-3 6-8,3 3 46,0 0-26,0-2-20,0-4 8,0 1-5,0 1-4,1-1 7,2-1-4,0-1 9,5-3-7,-3 0 0,0-3-4,3 3 2,-1-2 2,3 1-5,1-2-2,-4 0 2,1-2 0,2-3 0,-5-4 1,1-2-1,-3-6 0,0 0 2,0-5 0,-2-2-4,5-2 2,-6 0 0,3 0-3,-2-3 9,1 0-6,-2 1 0,1 0 1,-1 0-8,0 2 7,2 0 0,-2 4 5,5-2-5,-1 2 0,-1 3 0,0 2 6,0 2-10,3-2 4,-5 0 0,2-6-1,-3-4 1,0-5 0,2 2 2,-2-2 2,0 0-4,0 3 0,0-3 2,0 0 1,0 0-1,0 0 12,-16 0-4,-6 0-8,-10 0-4,-10-5 1,-9 3-18,-10-1-2,-4 0-20,-4 1-62,-1-4-119</inkml:trace>
  <inkml:trace contextRef="#ctx0" brushRef="#br0" timeOffset="97286.318">9144 5300 413,'0'0'138,"0"0"-106,0 0 16,0 0 3,0 0-23,0 0 14,0 0-17,-24-23 11,18 19-2,0 1-22,-3 0 6,2-2-18,-4 2-6,-2 1 4,-2 0 1,-3 1-6,1 1 7,-2 0-5,-1 0 1,0 0 4,-3 0 0,4 5 3,-2 5-3,5 0 0,2 2 0,5 4-2,-1 1-1,4 5-7,1 2 8,4 1 1,1-1 2,0-1-1,0-2 0,6-4-4,3-4 0,4 0 4,-1-4 0,3-2-4,0-4 7,1-3-3,1 0 0,2 0-4,-1-8 3,3-5-3,0-4-3,-3-4 4,3 0 4,-8-3-1,-1 1 0,-3 2 7,-6 1-12,-1 4 5,-2 1 0,0 3 9,0 3-6,0 2 0,0 5 24,0 0-21,0 2 13,0 0-19,0 0-7,0 6 6,0 8-10,0 2 11,7 0 0,2 2 3,0-4-4,0 0 1,7-2 0,-1-2-10,3-2 7,3-2-17,-3 0-29,7-3-67,-3-1-46,4-2-155</inkml:trace>
  <inkml:trace contextRef="#ctx0" brushRef="#br0" timeOffset="97947.0534">9421 5460 378,'0'0'133,"0"0"-119,0 0 1,0 0 27,0 0 5,0 0-34,39-60 8,-24 56-9,0 3-8,1 1 2,1 0-6,0 6 1,0 9 19,-2 4-14,-5 3-4,-5-1-2,-5 0-30,0 2 11,0-1-9,-9-2-8,-9 1 12,0-5 2,2 0 22,1 0-3,-2-3 7,5 2-5,5 2 1,0-6-2,7-2-3,0-2-2,0-2 7,16-5 6,6 0-4,6 0 9,2-11-11,0-1 1,-1 0 7,-1 0-8,-3 0-31,-1-1-83</inkml:trace>
  <inkml:trace contextRef="#ctx0" brushRef="#br0" timeOffset="98202.9917">9802 5442 520,'0'0'195,"0"0"-146,0 0 5,0 0-43,0 0-11,0 0-9,-8 22 9,8-1 2,0 2 2,0-2-2,0-2-2,0 2 0,0-3-3,0 1 3,0-3-60,0 0-54,0 0-128</inkml:trace>
  <inkml:trace contextRef="#ctx0" brushRef="#br0" timeOffset="99473.0431">11497 5236 285,'0'0'129,"0"0"-61,0 0 18,0 0-20,0 0-15,0 0-7,-22-61-9,12 52 22,1-1-40,-1 1-1,-4 1-16,4 2 7,-3 3-7,2 2 1,-1 1-1,0 0 0,0 0-5,-4 10 5,4 7-2,-3 7-7,0 3 6,1 4 5,1 6-2,3-3 0,4 1-1,0-2 0,6-4-4,0-4-7,7-5 12,8-4-25,1-3 11,4-5 11,2-3-20,2-5 14,1 0-24,0 0-6,-3-6 26,-3-8-15,-2-2 28,-1-6-8,-4-1 14,0-4-6,-2-4 9,-1 6-2,-4 3 6,2 0-2,-5 7 11,-2 3 24,0 5-3,0 4 15,0 3-12,0 0-42,0 1-4,-2 20-8,1 5 8,-1 4 1,2-2 1,0-2-2,0-2 0,2-6-14,5-1-20,1-3-25,1-4-60,4-3-98</inkml:trace>
  <inkml:trace contextRef="#ctx0" brushRef="#br0" timeOffset="100198.0549">11770 5389 377,'0'0'43,"0"0"-13,0 0 9,0 0-13,0 0 15,0 0-16,68-42 14,-53 41-22,-3 1 6,1 0-6,-2 0-16,-2 7 5,1 10-5,-4 5 8,-1 2 4,-5 3-13,0-3 2,-5 2-5,-11-4-18,1 1 15,-1-3-23,5-4-1,2 1 26,-1-1-5,4-1 9,3-4 0,1-2-8,2-6 8,0 0 0,0-2-2,14-1 2,4 0 28,5 0-5,4 0-1,3-6-19,0-2-3,4-5 0,0 3-11,-1-4-42,-3 1-190</inkml:trace>
  <inkml:trace contextRef="#ctx0" brushRef="#br0" timeOffset="103114.0545">16411 4349 112,'0'0'231,"0"0"-159,0 0 12,0 0-47,0 0-17,-94-43-14,78 43 8,0 0 33,3 0-15,0 0-8,-2 5-24,1 12 9,-2 4-12,0 3 3,1 3 0,3 2-7,3 0 7,6-4 0,1 0-1,2-4-10,0-1 8,6-2 0,8-6-13,2-1 13,2-5 1,4-6 2,5 0 3,3 0 0,1-5-3,-1-7 0,-1-3-29,-6-2 9,-6-1-1,-4 2 21,-5-2 0,-2-1 1,-3 1 2,-2-5-3,1 8 3,-2 3 15,0 6 7,0 1 25,0 4 12,0 1-57,0 0-5,0 0-12,0 14-30,6 6 40,4 0-2,1 1 4,3-6-3,0 0-1,0-5 3,-1-2 0,-1-4-1,-1-2-3,2-2-5,3 0-8,-3 0 17,5-9-4,-3-6 3,3 0 2,-1-6 0,0 1 4,0 4 5,-2 1 4,-3 7 10,-2 7-20,1 1-5,1 0 2,-1 10-2,3 6 2,-3 6 0,0-3 1,-2 3-1,-4-3 0,-1-3-2,-4-1-1,0-4 3,0-3 3,-3-2-1,-1-1-2,1-5 21,0 0-7,1 0 35,-2-2-37,4-12 4,0-5-20,0-7 4,15-4 0,7-3-4,3 1 4,2 8 0,-6 8 0,-4 8-11,-4 6 3,-1 2 8,-2 0-7,7 10-1,-4 4 5,6 3 3,0-2 0,0 1 2,-1 0-5,1-3 3,-3 2-46,-2 1-9,-3-3-54,0-1-74</inkml:trace>
  <inkml:trace contextRef="#ctx0" brushRef="#br0" timeOffset="103733.2013">17546 4340 528,'0'0'99,"0"0"-53,0 0 10,0 0-6,-80-16-36,63 16-10,-2 16-6,0 7 2,0 3-11,3 3 7,3-2 0,1-1-1,7-3-4,4-4 8,1-1-26,0-6-1,12-3-1,3-3 16,2-3-16,3-3 5,-1 0 23,4-6-7,-2-12 7,0-6 0,-1-3-10,-3-5 9,-2-1 2,-5-1 0,-5-3 10,-4 4 30,-1 1 7,0 0 40,0 2-45,-7-1 4,-1 6-9,2-1-6,-1 6 5,2 6-24,2 3 3,2 7 12,-1 4-26,1 0-1,1 0 0,0 16-24,0 17 11,0 11 13,0 5 1,0 3 3,0-1 6,3 0-15,9 1 5,6-9-8,4-5-9,-2-8-23,2-6-31,-4-4-37,-3-7-157</inkml:trace>
  <inkml:trace contextRef="#ctx0" brushRef="#br0" timeOffset="104419.061">19727 4022 176,'0'0'502,"0"0"-394,0 0-42,0 0-65,0 0-2,0 0-6,-11 78 7,8-27 9,0-2-6,3 2 15,0-7-13,0-1-4,0-3-1,0 2 0,0-4-6,-6-4-9,-1-3-8,-1-8-37,3 0-60,2-10-58,3-5-282</inkml:trace>
  <inkml:trace contextRef="#ctx0" brushRef="#br0" timeOffset="105060.2893">19783 3934 717,'0'0'67,"0"0"-46,0 0 2,0 0-22,0 0 7,0 0-8,106-50-6,-72 50 6,0 7 0,1 16 0,-7 6 9,-6 4-6,-8 1 10,-8 1-13,-6-1-10,0 0 6,-21-4 2,-8-1-26,-3-7 27,-3-4-23,7-6-6,7-4 20,9-6-10,9-2 20,3 0 0,0 0-27,1 0 22,13 0-10,4-1 15,-2 1-9,1 0 8,-5 1 0,2 15-2,0 5 1,4 3 0,-2 5 2,2 0 0,-1 6-4,-4 1 10,-4-1-6,-4-2 7,-5-6-6,0-6 12,-6-3-12,-15-4 2,-3-2 24,0-3-16,-3-6 9,-1 0-17,1-3-3,3 0-41,3-2-8,6-11-155</inkml:trace>
  <inkml:trace contextRef="#ctx0" brushRef="#br0" timeOffset="105541.4567">20454 4227 552,'0'0'219,"0"0"-153,0 0-28,0 0-23,0 0-15,0 0 0,69-8 0,-34 8 6,3 0-13,-1 0 7,1 0 0,-9 0-34,-5 0-92,-10 4-81,-14 3-192</inkml:trace>
  <inkml:trace contextRef="#ctx0" brushRef="#br0" timeOffset="105715.0603">20436 4441 168,'0'0'55,"0"0"21,0 0-30,95 9-31,-60-9 6,1 0-1,3-3-20,-6-3-4,-1 0-120</inkml:trace>
  <inkml:trace contextRef="#ctx0" brushRef="#br0" timeOffset="106782.8451">22245 3543 618,'0'0'21,"0"0"-9,0 0-5,0 0-3,0 0-6,-80-16 2,59 16 0,1-2 15,-1 1 3,-2-1 8,1 1 23,4 0-40,2-1 19,8 2-5,2 0-16,0 0 13,5 0-12,1 0 0,0 0-8,0 0 1,0 0-2,0 0-9,0 0-5,0 12 15,0 11-4,5 5 4,5 10 8,2 4-4,1 5-8,-1 1 4,0 5 0,-3 0 4,-3 2-3,-3 2-1,-3-3 1,0 0 7,0 1-16,0-2 7,-3 2 1,-6 3 5,3 2-3,-3 4-2,0 1 2,3 0 11,-3-4-13,2-6 0,-2 2 2,-1-3-2,-3 0 0,1-1 0,1-3 2,0-3 3,0-3-10,1-1 3,0-4 2,-1-2 3,1-2 4,1-4-7,4-2 0,-1-3-6,-1-4 5,1-2 1,0-2 0,3-3-2,-2-3 4,4-3 2,-2-2-4,1 0 0,-1-3 0,3-4 0,0 2-8,0-2 5,9 0 3,21 0 0,12 0 7,12-6-3,4-8-4,5-1 0,-1 0-48,-2 0-49,-8 0-82,-12-2-139</inkml:trace>
  <inkml:trace contextRef="#ctx0" brushRef="#br0" timeOffset="139443.0901">23381 3427 355,'0'0'78,"0"0"-37,0 0-3,0 0-1,0 0-5,0 0 3,0 0 26,5-10-24,-5 10 1,0 0-13,0 0-22,0 0 1,0 0-4,5 14 0,2 9 3,0 8-2,2 9 4,-3 6 5,1 2-4,-1-1-9,-1-5 3,0-6 0,-1-5 2,-2-3 3,-2-6-4,1-2-1,-1-5 2,0-2-7,0-1 4,0-1-16,0-4 16,0-1-14,0-4 15,0-1-1,0-1 0,0 0 1,0 0 10,0 0-7,0-4 9,3-8-11,0-2-1,1-4 2,5-1 3,0-2-9,3-2 4,2 2 0,0 3 0,3 0 4,2 3-4,-1 2 0,0 5-4,0 3 1,-1 5-1,2 0-10,-1 5 10,3 16 3,-2 1 1,-5 4 0,-5 0-9,-4-4 8,-5-1-19,0-1 6,0-2 11,-2-1-7,-15-4 10,-7-1 0,-3-3 8,1-1-7,1-4 6,5-3-6,7-1 8,0 0-9,7 0-16,3 0-48,0-7-64,3 0-30</inkml:trace>
  <inkml:trace contextRef="#ctx0" brushRef="#br0" timeOffset="139776.1074">23929 3880 516,'0'0'100,"0"0"-75,0 0 21,0 0-45,0 0 1,0 0-2,7 25 0,-4-6 13,-1 1-10,1-2-3,1-1 11,-1-2-11,3 0-5,2-3-33,-1-1-44,2-4-90</inkml:trace>
  <inkml:trace contextRef="#ctx0" brushRef="#br0" timeOffset="140006.0895">24095 3937 624,'0'0'90,"0"0"-41,0 0-28,0 0-21,0 0-17,0 0 10,0 25 7,0-7-3,0 0 3,3 1 0,1 0-3,0-1 1,4-3-80,1 3-54,3-5-200</inkml:trace>
  <inkml:trace contextRef="#ctx0" brushRef="#br0" timeOffset="141171.9363">26559 3411 472,'0'0'129,"0"0"-29,0 0-24,0 0-6,0 0-33,0 0-23,0 0 5,0 5-19,0 10 0,0 12-9,0 11 14,0 5-5,-3 5 0,-1 0 5,-2-1-8,1-4 3,1-7 0,-2-7 0,1-3 5,1-6-5,2-1 0,1-1-2,-1-3 1,2-1 1,0-5 0,0-4-8,-1-2-11,-1-2 15,2-1 0,0 0 4,0-1 2,0-13-2,8-4-2,1-3-8,4 0 11,-2 1-1,-4 1 0,5 2 2,-1 0-2,2 7 2,3-1-1,4 4 2,2 4-3,2 3 0,3 0 0,0 2-6,-1 11 6,0 5-5,-5 0 5,0-1-1,-7-1 1,-1 0 0,-10-5-3,-3 0-8,-5 1 2,-23-2 0,-2 1 9,-5-2 14,0 0-14,5-3-1,3-2-19,5-2-110,5-2-136</inkml:trace>
  <inkml:trace contextRef="#ctx0" brushRef="#br0" timeOffset="141589.1291">27151 3809 443,'0'0'118,"0"0"-78,0 0-40,0 0-2,0 0 2,0 0 1,-1 72 6,1-50 18,-3-1-15,3-2-7,0-1 2,0-5 7,0-1-12,0 2 0,0-2 1,0 3-6,0-3-9,0 0-9,7-6-128,5-3-152</inkml:trace>
  <inkml:trace contextRef="#ctx0" brushRef="#br0" timeOffset="142115.0785">27405 3841 604,'0'0'67,"0"0"-5,0 0-53,0 0-3,0 0 26,0 0-21,64-45 4,-49 42 12,2 3-23,-4 0-2,0 0-2,1 0 5,-2 8-10,-3 5 5,-3 4 0,-5 3 0,-1 1-1,0-2-3,-7 1 4,-4-5-4,-1 0 3,3-3 1,2-1 0,0-1 0,2 2 6,1 2-6,2-2 0,2 0 0,0 0-5,0-3 3,18-1 2,9-4 9,5-1-3,9-3-5,-4 0-1,-1 0-5,-3 0 0,-6 0-43,-2-2-71,-6-2-80</inkml:trace>
  <inkml:trace contextRef="#ctx0" brushRef="#br0" timeOffset="143773.0047">23547 4825 350,'0'0'171,"0"0"-119,0 0 17,0 0 3,0 0 11,0 0-30,0-28-31,0 28 13,0 0-23,0 0-10,0 0 1,0 0-3,3 13-7,-2 12 6,1 10-5,-2 7 6,0 3 0,0-1 2,0-5-1,0-3 2,0-3-3,3-6 0,3 0-9,-2-3 4,1 1-7,-4-3 6,1-2 2,-2-4 4,0-4-11,0-4-21,0-5-49,0-2 34,0-1 19,0 0 14,0 0 12,0 0-24,-2 0-19,-1-3 30,2 2-12,-1-4 22,1 0-1,1 1 6,0 0 24,0-2 11,-2-2 13,2-2 8,0-5-4,0-2-16,0-4-22,6-1-2,9-3 14,-1 1-7,-1 4-17,-1 5 6,0 5-2,0 4-7,1 3 1,7 3-1,3 0-5,0 3 5,2 15 1,-2 5-4,-7 1 6,-3 0-6,-8 0-3,-3-3-8,-2-1 6,-5-3-23,-17-2 11,-5 1 12,-6-3 1,0-3 6,0 0-12,5-4-21,3-3-20,8-2-66,8-1-72</inkml:trace>
  <inkml:trace contextRef="#ctx0" brushRef="#br0" timeOffset="144506.0966">23913 5267 501,'0'0'127,"0"0"-84,0 0 12,0 0-9,0 0-25,0 0-4,55-37-16,-39 35 9,-1 2 2,0 0-11,-3 5-2,-3 13-2,-2 1 3,-7 5-2,0 0 2,0 0-3,-15-1 3,-3-2-45,-4-3 1,0-4 3,1-1 3,3-2 24,3-1 6,8 0 8,2-5-1,3 3 3,1-3-2,1 0 0,0-2 0,9-1 2,12-1 4,4-1 8,3 0-8,1 0-6,-2 0 0,-2-1-25,-1-6-90,-3-3-154</inkml:trace>
  <inkml:trace contextRef="#ctx0" brushRef="#br0" timeOffset="144792.1033">24218 5293 663,'0'0'110,"0"0"-92,0 0 35,0 0-25,0 0-7,0 0-15,0-2-6,0 20 0,0 3 6,0 3-2,0 0 3,0 1-7,0-4 0,0 0 1,-1-3 1,-1-3-4,1 3-5,1-3-38,-2-3-47,2-6-135</inkml:trace>
  <inkml:trace contextRef="#ctx0" brushRef="#br0" timeOffset="145618.4668">26904 4949 308,'0'0'98,"0"0"-15,0 0 5,0 0 8,0 0 14,0 0-62,-4-10-4,2 9-20,0 1-7,2 0 3,-1 0-20,-4 11-8,2 18 7,-3 11-5,2 3 5,2 3 1,-1 0 0,1-1 6,2-6-6,0-3 0,0-4 4,0-5-3,-2-2-2,-2-4-21,-2-1-34,-1-5-8,1-1-92,-1-6-156</inkml:trace>
  <inkml:trace contextRef="#ctx0" brushRef="#br0" timeOffset="146002.1172">26862 5267 682,'0'0'3,"0"0"0,0 0-3,87-58 0,-64 50 1,1 3-1,0 5 27,-1 0-1,-1 3 10,-2 18-34,-3 5 20,-3 5-22,-6-1-1,-5-2-5,-3-4-12,0-5 6,-7-1 11,-15-2-27,-5-4 28,-11-2 0,-5-2 0,0-2 6,-4-1-6,6-1-24,5-1-35,8-1-66,7-1-24</inkml:trace>
  <inkml:trace contextRef="#ctx0" brushRef="#br0" timeOffset="146569.1358">27272 5364 506,'0'0'125,"0"0"-64,0 0-3,0 0-6,0 0-43,87-49 8,-65 48-11,-1 1-5,-3 0 8,0 7-3,-3 10-6,-5 2 0,-5 4 0,-5 1-3,0 2-16,-6-4 7,-14-1 5,1-3-25,-1-4-14,1-4 22,6 0-11,4-6 19,3-1 10,4-2 6,2-1-2,0 0 4,0 0 6,7 0 7,12 0-14,6 0 5,9-3-6,2-1 0,2-2-2,2 3-17,-3 1 9,-3 1 3,-5 1-154,-7-2-88</inkml:trace>
  <inkml:trace contextRef="#ctx0" brushRef="#br0" timeOffset="147020.0975">27614 5431 539,'0'0'280,"0"0"-245,0 0-18,0 0-11,0 0 6,0 0-11,55-59-1,-37 55 8,0 3-4,-3 1-7,-3 0 3,1 0 0,-1 10-6,0 6 13,-4 3-7,-5 1 5,-3 3-5,0 0 0,-5 1-9,-8-3-1,-2-1 4,3-4 3,-2-1 3,5-2-2,3 1 6,-1-3-8,7-2 4,0 0-3,0-1-5,4-4 13,14-3-5,11 1 5,8-2 0,8 0-10,0-5-4,-1-11-42,-3-5 13,-6 0-157,-2-5-214</inkml:trace>
  <inkml:trace contextRef="#ctx0" brushRef="#br0" timeOffset="148361.0619">28430 3589 454,'0'0'100,"0"0"-37,0 0-13,0 0 29,0 0-1,0 0-52,6-23-2,-4 23 10,-1-1-32,9-1 16,5-1-18,14-1 0,11 1-6,8 0 6,2 0 0,-5 3 3,-2 0 3,-8 0-8,-7 0 2,-8 0 0,-4 0-5,-6 0 5,0 1 0,-2 7-2,-2 1-2,0 3 4,-1 3-10,-2 6 5,1 3-1,0 5 6,-2 2 0,-2 5 4,0 2-3,0 4-2,0 3 0,0 3-2,-10 5 3,-2 3 1,1 1 2,-1 3-3,0 6 1,2 5-2,0 2 1,-1 0 0,-1-4-2,5-4 3,-2-1-1,0-4 0,0-4 2,0-3-2,4-4 0,2-3 0,0-3-1,-2-3 1,2-2 0,-3 4 0,0 6 1,-1 2-1,1 1 0,-1-2 3,4-2-10,-1-3 7,1-1 0,0-3 2,0-4 4,1-4-6,-1-6 0,0-5-3,-1-5-1,-1-4 4,1-5 0,-2-2-6,-3-1 9,-4-1-3,-4-1 0,-4 2 4,-3-2-2,-1-1-2,-5-1 0,-4 0-2,-6 0 1,-14 0-33,-4-3-15,-5-4-59,-1-4-41,6 0-181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3:11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2879 7094 473,'0'0'116,"0"0"-75,0 0-13,0 0-14,0 0 35,0 0-22,-3-8 11,3 8-18,0 0-15,0 0-10,0 0 4,7 0-9,10 0 10,16 0 0,8 0 0,12-2 5,13-9-2,2-1-5,-1 0 2,-6-2-12,-7 4-20,-9 6-51,-11-1-62,-10 5-170</inkml:trace>
  <inkml:trace contextRef="#ctx0" brushRef="#br0" timeOffset="349.6669">3155 7086 452,'0'0'125,"0"0"-125,0 0 0,0 0 20,0 0 1,0 0 24,12 100 0,-6-65-32,0 1 10,3 2-20,-6-1-1,-2-4 6,1 0-2,-2-2-6,0-3 0,0 1-1,0-5-15,0-3-68,-5-4-130</inkml:trace>
  <inkml:trace contextRef="#ctx0" brushRef="#br0" timeOffset="2032.9418">3509 7266 752,'0'0'0,"0"0"-14,0 0-8,0 0 21,0 0 1,0 0 0,25 47-1,-16-43 8,2-2-7,2-1 0,-1-1 0,1 0 21,4-1-21,0-12 6,0-3-6,1-5 8,-3-5-11,1-5 3,-4-4-4,0-2 4,-3-1 0,0-1 0,-3 4 1,-3 2 5,-3 5-6,0 7 0,0 3 1,-4 7 36,-1 4-11,2 3 7,0 4-5,3 0-25,0 0-6,0 12-1,-3 23-3,3 8 1,-3 9 7,3 1-1,0-4 6,0 1 2,0-2-10,0-1 2,0-7 0,0-3-3,0-6 3,0-4 0,0-4 1,3-2 3,-3-5-5,0-5 1,0-3-8,0-6 2,0-2-4,0 0 10,0-1 3,3-17-3,-3-8-22,3-3 12,5 0 7,0 0-1,4 4 3,-1 2 1,-1 5 0,4 3 1,-1 2-2,-1 3-2,0 2-8,4 5 4,1 3 7,1 0 0,-1 2-8,0 13 9,2 2-1,-4 2 0,0-1 2,2-1-6,-1-2 4,-4-3 0,4 0 2,-1-3 6,0-3-8,2-3 0,-1-3 4,4 0-18,-4 0 14,-1-3 0,3-7-7,-8-4-9,0-3 15,-2-2-4,-2-5 4,0 0-1,-1 1 2,-5 5 0,0 3-1,0 4 1,-3 5 0,-8 2-1,2 4-8,-3 0-1,0 7 5,0 16-2,2 6-3,1 1 12,4-2-2,4-2 0,1-5-3,0-3-1,0-4 1,10-4 3,1-4-4,2-4-10,2-2 7,3 0-5,1 0-23,-1-17 13,3-4-3,-3-1-32,0-3 16,4 1 26,-5 1 15,4 4 4,-5 5-1,-4 7 21,-3 7-3,-3 0-17,1 0 14,1 0 21,-2 11-2,-2 3-29,1 4 0,-2 0-11,-3-2 3,0-1 0,0 0 6,0-3-6,0-1 0,0-4-3,0-3 0,0-4-11,0 0-6,0 0 20,0 0 2,0-1 10,0-14-12,0-5 0,0-5-8,10-4 8,5 2 0,0 2 0,-3 5 13,3 6 15,-5 4-11,1 5 19,2 5-27,7 0 3,-1 0-8,3 0-3,-4 4 25,2 9-16,-5 2 11,1 0-7,-2 3-6,-3-3-12,-5 0 4,-1 0-13,-1-3 11,1 2-28,-2-4-16,1-2-20,2-5-147</inkml:trace>
  <inkml:trace contextRef="#ctx0" brushRef="#br0" timeOffset="2354.9082">5065 7329 651,'0'0'8,"0"0"-8,0 0-4,0 0 0,0 0 8,-3 92 1,-8-71 7,-2 0-12,-5 2-1,-3-2-42,-3-1-136</inkml:trace>
  <inkml:trace contextRef="#ctx0" brushRef="#br0" timeOffset="3670.6693">6522 8267 542,'0'0'73,"0"0"-42,0 0 17,0 0-34,0 0 7,0 0-21,2 25 19,-2 11-19,0 14 47,0 8-38,-6 2 29,-4 3-33,-1-3 0,0-6 2,-2-4-2,0-6-5,1-7 0,0-3-38,-2-6 7,1-2-61,-1-5-44,1-5-54</inkml:trace>
  <inkml:trace contextRef="#ctx0" brushRef="#br0" timeOffset="4098.2184">6564 8271 456,'0'0'71,"0"0"-26,0 0 13,0 0-15,0 0 3,0 0-46,16 3 10,-2 25 14,10 9 12,1 8-3,-2 5-15,-1 1-14,2 0 2,1-7-6,-5-3 0,-1-5 6,-1-3-3,-8-1-3,4-5 0,-4-2-2,-4-1 0,-1-1-18,-5-2-34,0-6-18,-2-5-79,-5-7-187</inkml:trace>
  <inkml:trace contextRef="#ctx0" brushRef="#br0" timeOffset="4327.5072">6546 8729 585,'0'0'68,"0"0"-68,0 0 3,0 0-2,0 0-1,0 0 0,82-32 0,-56 28 5,-1-1-12,5 1 7,-5 1-33,3-2-95</inkml:trace>
  <inkml:trace contextRef="#ctx0" brushRef="#br0" timeOffset="4838.9552">7643 8395 610,'0'0'145,"0"0"-116,0 0 17,0 0-42,0 0 6,0 0-14,-15 57 4,-3-19 0,-3 3 15,2-2-11,-5-2-4,2-4 0,0 0-2,3-4-9,0-3-39,7-5-73,1-5 19,1-5-127</inkml:trace>
  <inkml:trace contextRef="#ctx0" brushRef="#br0" timeOffset="5183.9762">7380 8419 494,'0'0'128,"0"0"-128,0 0-8,0 0 8,0 0 10,48 87 4,-24-57 3,-2-4-10,2-3-3,-1-2 0,-3-5-4,1 2 0,-3 0-1,-2-1 3,-5 2-2,1-1 0,-2-1-54,-4-3-27,0-4-53,-1-5-104</inkml:trace>
  <inkml:trace contextRef="#ctx0" brushRef="#br0" timeOffset="5750.9415">7616 8211 534,'0'0'51,"0"0"3,-81-22 7,56 20-23,-2 2 2,0 0-40,-1 3 10,1 15 11,3 11-21,2 8 0,1 10-9,7 6 3,1 1 4,6 3 2,4-3 0,0-1-3,3-7 12,0-5-18,4-5 6,14-2-10,3-4 3,6-3 10,6-2 0,3-4 2,2-4 1,-1-6-6,1-6 0,-1-5 3,-1 0 2,-3-1 1,4-16-3,-6-4 0,1-5-2,-4-5-1,-4-2-4,-2-5-16,-4-1 17,-4 0-17,-8 0 23,-5 1-6,-1 4 11,0 2-5,-10 2 19,-4 4-13,-1 3-6,0 0-35,2 0-128,1 5-242</inkml:trace>
  <inkml:trace contextRef="#ctx0" brushRef="#br0" timeOffset="6280.7158">8319 8210 347,'0'0'303,"0"0"-241,0 0-7,0 0-10,0 0-10,0 0-35,0 11 3,0 18-3,1 10 6,4 7 17,-4 0-10,2 1-4,1 0-7,-2 1-2,1-6 3,-2-3-9,1-5 9,-2-4-3,0-5 0,0-4-56,0-3-44,0-9-78,0-9-196</inkml:trace>
  <inkml:trace contextRef="#ctx0" brushRef="#br0" timeOffset="6873.9566">8350 8214 756,'0'0'66,"0"0"-26,0 0 0,-9-78-24,9 61 8,0 1-24,6 1 9,15 1-17,0 2 11,10 5-3,2 4 0,1 3 0,0 0-3,-2 16 3,-2 8-5,-8 3-6,-4 5 9,-7 0-2,-10-1 4,-1 2-27,-12 1 17,-15-3 0,-3-7-10,2-6 18,4-6-4,9-6 6,8-2 6,5-4 2,2 0-5,0 0-3,0 0-8,18-4 5,6-1-10,9 4 13,-3 1-3,-2 3-3,0 15-18,1 5 1,-3 3 19,-3 0 0,-4 2 5,-8-1-1,-4 1 5,-7 2 1,0 1-8,-19-3 4,-11 1-2,-1-2 24,-5-5-13,1-2-9,3-6-2,3-9-121,1-3-41,7-2-187</inkml:trace>
  <inkml:trace contextRef="#ctx0" brushRef="#br0" timeOffset="7453.9601">9590 8347 700,'0'0'143,"0"0"-140,0 0-6,0 0-3,0 0 6,101-32-3,-65 29 9,-2 1-6,1 1 0,-2 1-1,-7 0-1,-3 0-89,-11 1-127</inkml:trace>
  <inkml:trace contextRef="#ctx0" brushRef="#br0" timeOffset="7656.9863">9560 8637 542,'0'0'62,"0"0"-59,0 0-3,0 0 0,79 10 9,-39-10-14,6 0 5,-1-10 0,3 1 6,0 2-6,-5-1-71,-6 1-228</inkml:trace>
  <inkml:trace contextRef="#ctx0" brushRef="#br0" timeOffset="12527.8804">12430 7615 315,'0'0'163,"0"0"-93,0 0-4,0 0 5,0 0 4,0 0-37,0 0 0,2-33-12,-2 27-8,0 0 19,-3 0-27,-7 0 3,2-1-13,-3 1 0,-2-1-3,0 3 2,-5 0 1,0-1 3,-3 0-3,0 4 0,2 1-2,-2 0 2,-1 0-1,3 3 1,0 12 0,0 9-11,5 9 15,2 7-4,1 8 0,3-2 0,5-2-1,3-7 1,0-5-8,12-5 0,10-7 8,5-1 0,6-10-3,1-6-6,5-3 8,0-3-5,-3-12-25,-2-6 20,-4-4-28,-3-3 21,-6 0 8,-5-1 12,-4 2-2,-3 3 7,-6 3 24,0 5 18,-2 3-36,-1 9 9,0 3 11,0 1-25,0 0-4,0 5-4,0 13-13,0 5 10,0 3 6,5-4-2,2 1-1,1-2-28,5-3 5,-2-1-21,0-6-76,0-1-27,3-3-210</inkml:trace>
  <inkml:trace contextRef="#ctx0" brushRef="#br0" timeOffset="12813.9649">12847 7710 508,'0'0'77,"0"0"-52,0 0 8,0 0-6,0 0-15,0 0 68,0 48-54,0-27 5,0 2-8,0-2-21,0-3 4,0-1-6,1-4-4,2 0 4,0 0-109,3-6-20,-5-4-184</inkml:trace>
  <inkml:trace contextRef="#ctx0" brushRef="#br0" timeOffset="13036.8771">12997 7742 498,'0'0'151,"0"0"-136,0 0-15,0 0 0,0 0 15,0 0-10,23 69-5,-17-50 0,-2-1-13,2-1 7,-1-3-77,2-2-131</inkml:trace>
  <inkml:trace contextRef="#ctx0" brushRef="#br0" timeOffset="14156.974">13849 7326 628,'0'0'117,"0"0"-56,0 0-4,0 0-43,0 0-5,0 0-4,-49-7-2,28 7-3,2 0 0,-1 0 7,2 0-14,-1 0 7,-2 0 0,3 0-2,0 0 9,5 3-6,1-2-1,5 2 1,0 0-1,3-1 0,2 1-3,1-2-11,1 5 14,0 2-2,0 7-17,0 4 26,0 7-7,0 4 0,0 6 0,0 2-2,3 0 2,1 2 0,1 1-2,1 6 7,-1 3-5,-4 3 0,2 5 4,-3-3-8,0 3 4,0 5 0,0-2-1,0 1 6,-4-3-5,-2-4 0,1 4-2,2 6-3,0 4 5,3 0 0,0 1 9,0-4-7,0-3-2,-2 2 0,2-3 4,0-2-8,0-2 4,0 0 0,0-4 10,0-2-9,0 1 15,0 0-14,-3 1 2,0 0-6,3-1 2,-5-3 0,2-3 5,0-1-3,0-2 0,1-1 7,2-3-5,0 0 2,0-4-6,0-7 0,0-7 4,0-5 1,0-5-5,0-4 0,2-4 3,1-1-10,0-2 7,1 2 0,5-3-1,0 0 7,6 0-4,7 0-2,8-11 3,9-3-7,10-7 1,5 1-11,4-1 2,-2 0-29,-6 3-30,-5 1-80,-14 2-213</inkml:trace>
  <inkml:trace contextRef="#ctx0" brushRef="#br0" timeOffset="15557.6194">14746 7367 513,'0'0'55,"0"0"-10,0 0 4,0 0-18,0 0-28,0 0-4,0 9 6,3 13-2,-2 9 55,4 3-21,-1 1-22,1-2 8,2-1-14,-2-5-12,1-5 3,-2-1 0,-1-4 6,2-2-4,-4-3 0,1-4-2,-2-4-5,0-3 3,0-1-18,0 0 20,2 0 1,1-1-1,2-9 5,3-8-5,-1 0 8,5-4-8,-2 3 0,1 4 4,2 2-8,1 6 7,2-1-3,-1 5 0,4 3-7,-2 0 5,1 10 0,1 1 1,-4 4-2,0 2 3,-5-3 0,-4 2-3,-6 1-5,0-2-5,-7 0-23,-14 0 14,-4-2 16,1 0-60,-2-4 7,6-3-80,0-3-112</inkml:trace>
  <inkml:trace contextRef="#ctx0" brushRef="#br0" timeOffset="15898.969">15256 7609 143,'0'0'522,"0"0"-466,0 0-56,0 0-7,0 0 7,0 0 32,-3 68-16,-1-44 2,-1 0-10,2-2-8,2-2 0,1-2-72,0-4-14,0-4-136</inkml:trace>
  <inkml:trace contextRef="#ctx0" brushRef="#br0" timeOffset="16133.9678">15399 7624 568,'0'0'89,"0"0"-88,0 0 14,0 0-15,0 0 11,0 0-10,3 92 7,-3-72-6,0-1-2,0-2 0,0-1-39,0-4-72,5 0-172</inkml:trace>
  <inkml:trace contextRef="#ctx0" brushRef="#br0" timeOffset="16687.7338">16887 7242 642,'0'0'202,"0"0"-181,0 0-15,0 0-11,0 0 5,0 99 0,0-63 6,0-1 6,0-2-12,0 0 0,0-2 4,0-5-4,0 0 0,0-2 0,-2-3-4,1 0-43,-4-1-57,4-2-83,-1-6-198</inkml:trace>
  <inkml:trace contextRef="#ctx0" brushRef="#br0" timeOffset="17014.9671">16848 7510 613,'0'0'32,"0"0"-13,0 0-5,0 0-14,82-39 0,-64 39 0,4 7 33,-1 14 10,-6 2-16,1 0-27,-6-1 6,-6-1-12,-1-3 6,-3-3 0,-4-2-10,-15 0 25,-1-3-12,-3-1-3,1-3-6,6-1-14,-5-3-61,6-2-33,0 0-70</inkml:trace>
  <inkml:trace contextRef="#ctx0" brushRef="#br0" timeOffset="17353.4794">17245 7514 671,'0'0'94,"0"0"-49,0 0-45,0 0-5,0 0 0,0 0 5,3 63 5,-3-38-5,0-6 4,0-2-4,0-1 0,3-4-7,0 2-49,6-5-52,-2-6-104</inkml:trace>
  <inkml:trace contextRef="#ctx0" brushRef="#br0" timeOffset="17755.8982">17379 7577 695,'0'0'151,"0"0"-105,0 0 20,0 0-40,0 0-24,0 0 7,63-52-9,-33 52 0,1 0 0,-4 9-3,-3 10 1,-9 1-10,-5 2-16,-10 1 25,0 0-24,-10 0 17,-10 0 5,-1-3-30,8-3-22,3-4 22,5-7 9,5 0-4,0 0-12,0-4 19,9-1 19,10-1-34,11 0 23,3 0 3,2 0-14,0 2 25,2-2-48,-7 0-253</inkml:trace>
  <inkml:trace contextRef="#ctx0" brushRef="#br0" timeOffset="18872.9644">14853 8606 662,'0'0'134,"0"0"-78,0 0-11,0 0-40,0 0 0,0 0-10,0 24-5,4 12 10,1 6 6,-2 0 2,-3 0-12,0-3 4,0-4 0,0-2 6,0-5-6,2 0 0,-1-3 0,2-2 5,-3-4-9,0-3 4,0-6 0,0-2-6,0-5 6,0-2 0,2-1-2,-2 0 4,1 0-2,4-10 0,2-13 3,5-7-7,5-6-2,5 2-6,0 3 11,1 7-16,-4 8 16,-4 6-3,-8 7 4,-2 3-10,-1 0 6,4 13 4,2 3-4,-1 4 8,0-1-4,0 1 0,-3 3 0,-1-1-1,-4-2 1,-1-1 0,0-2-1,-6-1-32,-15-3 19,-9 3 8,-7-4-1,0-3 2,-5-5 2,6-4-19,0 0-83,4 0-99,0-1-193</inkml:trace>
  <inkml:trace contextRef="#ctx0" brushRef="#br0" timeOffset="19495.6767">15207 8958 525,'0'0'81,"0"0"-24,0 0 6,0 0-39,0 0-17,94-36 33,-70 36-25,-5 0 1,-1 7 3,-4 8-18,-3 3-1,-6 3 0,-5 2 0,0 1 2,-12 0-2,-9-1 0,-1-4-6,-1-1 8,5-1-5,2-7-7,7 1-11,3-5 21,4-1-11,2-2 6,0-2 3,6-1-6,13 0 5,9 0 3,2-1 0,-2-7-5,2 2 4,0 0-45,0 1-36,-4 1-12,0-3-263</inkml:trace>
  <inkml:trace contextRef="#ctx0" brushRef="#br0" timeOffset="19869.5574">15608 8973 448,'0'0'155,"0"0"-66,0 0-5,0 0-23,0 0-38,0 0-20,0-5-3,0 9-4,0 10 4,0 7 1,0 4 4,0-1-2,0 0-3,0-5 0,0 1 2,0-2-1,0-2-1,0 0 0,0-1-50,0-5-79,0-4-124</inkml:trace>
  <inkml:trace contextRef="#ctx0" brushRef="#br0" timeOffset="20561.966">16970 8707 501,'0'0'103,"0"0"-72,0 0-20,0 0-7,0 0-4,0 0 0,-1 54 30,1-15-8,0 3 18,0 0-7,-2 0-19,-1-4 8,3-2-17,-3-6 1,3 0-6,-1-3-50,-1-1-35,1-1 62,-1-7-59,2-5-130</inkml:trace>
  <inkml:trace contextRef="#ctx0" brushRef="#br0" timeOffset="20917.9725">17003 9035 606,'0'0'101,"0"0"-78,0 0 2,0 0-23,46-77 8,-23 66-8,2 5 12,1 6-5,-1 0 3,-1 5-8,-5 13 35,-1 4-30,-9 1-2,-6 1-2,-3-1-5,-1-1-2,-16-1-4,-4-3 6,-3-1-9,1-5 9,0-2-9,-1-3 7,5-4-38,-1-3-6,6 0-23,6 0-54,2-5-109</inkml:trace>
  <inkml:trace contextRef="#ctx0" brushRef="#br0" timeOffset="21549.9788">17370 9083 527,'0'0'54,"0"0"9,0 0-35,0 0-21,0 0 8,0 0-13,61-50 1,-43 46 42,-3 0-39,3 3 13,-3 1-2,1 0-15,-1 0 5,0 1-2,-4 12-3,-4 2 1,-2 1 0,-5 2-3,0-1 2,0 1 1,-11-2-6,-2 2 1,-2-1 2,1-3-6,1 1 7,4-2-1,1-2 0,1-1-6,6-2 1,1 1-7,0-5 3,0 1 5,10-2 4,14-3 0,9 0 0,6-1-26,1-9 0,0-5-30,-1 6-52,-5-3-105</inkml:trace>
  <inkml:trace contextRef="#ctx0" brushRef="#br0" timeOffset="22010.9671">17748 9095 49,'0'0'672,"0"0"-672,0 0-10,0 0 10,0 0 0,0 0 4,73-76 27,-60 74 0,2 2-8,-1 0-19,-2 0 5,-1 0-18,-3 8 9,-2 6-12,-6 6 6,0-1 12,-3 4-6,-18 3 0,0-2-8,-3-1 3,4 1-9,4-4-2,5-2 8,6-1-1,4-8 9,1 0 0,0-3-2,11-3 1,9 2-2,10-5 3,3 0-7,1 0 7,3-5-11,-6-4-39,1 0-42,-7 3-29,-2-7-121</inkml:trace>
  <inkml:trace contextRef="#ctx0" brushRef="#br0" timeOffset="25504.4857">17957 7290 498,'0'0'112,"0"0"-72,0 0-24,0 0 26,0 0-25,0 0-10,29-8 18,-9 3-20,-1-3 4,10 1 4,0-1-9,1 2-4,5 0 0,-7 2 0,-3 1-1,-4 1 1,-6 2 0,-2 0-2,-4 0 11,-3 0-18,-3 0 9,2 0 0,-3 0-12,-1 0 7,3 10 5,-2 3-7,2 0 8,-1 3-1,0 4 0,0 3 1,-1 3-1,-1 3 6,-1 2-4,0 2 3,0 3-1,0 1-4,0 4 0,0 0 6,0 0-3,3-1-1,6 1 0,-3-1-2,5 1 5,-1-1-5,0 1 0,2 3 0,2 2-1,-1 7 6,1 3-5,-2-4 0,-3 0 4,-2-7-7,0-1 3,-4-5 0,0 2-1,-1 5 1,-1 2 0,-1 5 18,3-2-17,-1-4 9,-1-3-10,1-1 0,-1-3 12,-1-2-2,0-4 5,0-2 5,0-2-14,0-1-7,0 0 1,0-2 0,0-1 7,0-3-4,0 1-3,0 2 3,4 0 6,3-1-12,-3-1 3,4 5 0,-2-2 6,0 2-6,-2-1 0,2-5 4,-5 0 2,1-5-8,0-4 2,-2 1 0,0-2 4,0-3-4,0-2 1,0-1-1,1 1 0,-1-2 0,2-2 0,-2 1 1,0-2-5,1-2 8,-1-1-3,0 0-1,0 0 8,0 0-8,0 2 4,-6-2 0,-16 3 11,-8 0-15,-6 4-18,-4 1 8,-5 2-45,-3 0-23,-2 0-131,1-7-372</inkml:trace>
  <inkml:trace contextRef="#ctx0" brushRef="#br0" timeOffset="26991.4973">21536 7429 332,'0'0'157,"0"0"-99,0 0 13,0 0-26,0 0 0,0 0-14,-11-65 14,2 55 7,-2-1-43,-3 2 14,-2-1-23,-1 5 6,-2 3-8,-3 2 2,0 0 0,0 0-2,0 11 9,2 5-7,1 5 0,4 4-9,0 3 7,5 1 2,1 1 0,4-3-3,4-1 5,1-5-5,0-3 1,3-3-33,10-4 34,5-1-7,1-3 8,2-6 2,3-1 2,0 0-7,1 0 3,1-5-13,-7-8 9,1 2 4,-7-3 0,-3-1 12,-4 1-9,-2 0 2,-1-2 12,-2 3-5,-1 1 6,0 3-6,0 4 4,0 4 14,0 1-29,0 0 7,0 0-8,0 0-16,0 7 6,0 11-6,5 5 16,5 1-4,0-3 4,5 0-17,-1-4-19,2-4-47,2-4 15,3-3-8,-3-3-98</inkml:trace>
  <inkml:trace contextRef="#ctx0" brushRef="#br0" timeOffset="27294.9751">21878 7535 509,'0'0'111,"0"0"-86,0 0-25,0 0 6,0 0 15,0 0-3,-26 77 3,20-57 4,3-2-25,0 1 0,2-3 0,-1-1-7,2-5-40,0-1-38,0-4-129</inkml:trace>
  <inkml:trace contextRef="#ctx0" brushRef="#br0" timeOffset="27782.9839">22030 7597 569,'0'0'115,"0"0"-99,0 0 32,0 0-24,0 0 5,0 0-18,16-52 1,-5 45-12,2 4 0,-1 3 3,0 0-1,1 0 0,-2 17-2,-5 4 11,-6 3-7,0 3-7,0-1 3,-14 1-5,-2-4-6,2-5-16,4-5 6,3-1 20,2-3-14,4-3 12,1 0 0,0-4-29,0-2 30,17 0-2,7 0 4,3 0-1,6-9 1,-1-1-14,1 0-13,-4 1-64,-5 2-30,-2 0-146</inkml:trace>
  <inkml:trace contextRef="#ctx0" brushRef="#br0" timeOffset="28976.9706">23041 7087 449,'0'0'152,"0"0"-111,0 0 9,0 0-23,0 0-17,0 0-10,-45-6 0,31 6 18,-2 0-12,2 0 13,2 0-13,-3 0 7,3 0-16,3 0 3,-1 3 0,5 0-1,2 0 2,1 0-1,2-2 0,-1 2-16,1 5 7,-3-1 6,3 6-2,-2 3 4,1 2 1,-1 8 0,1 2 2,1 4 3,-2 3-9,2 2 4,0 4 0,0 4 4,0 2 4,0 1 15,0-3 4,0-3-24,0 0-1,0 0-2,0 2 2,-1 3 3,-6-2-2,2 0-1,-1-3-2,2 0-1,-2 5 1,-2 7 0,-1 6 1,0 2-1,-1-2 3,0-4-2,3-3 12,1 2-9,2-2 7,1 0-11,-1-2 1,-1-3 10,2-3-10,-1-6 7,1-2-6,1-8 6,1-1-11,-2-7 3,1-2 0,1-3 3,-1-3-2,-2 0-1,2-3 0,-1 0 8,0-1-10,2 1 2,-2 1 0,1-1 4,-2 6-3,1 2 3,-2 1 12,2 2-15,1-4 19,0-7-20,2-2-2,0-4 0,0 1 2,0 0 0,9-2 1,4-2 7,8-1-8,6 0 0,7 0 3,5-4-11,5-8 8,8-5-24,1-1-11,1-5-150,-3 0-197</inkml:trace>
  <inkml:trace contextRef="#ctx0" brushRef="#br0" timeOffset="32896.9539">23841 7164 434,'0'0'98,"0"0"-37,0 0-15,0 0 9,0 0-8,0 0-2,0-29 6,0 29-35,0 0-5,0 0-11,0 6-5,0 17-10,0 13 13,1 5 2,-1 3 19,0 0-17,0-1-1,0-4 4,0-5 1,0-2-12,0-3 6,0-7 0,0-2 0,0-5 0,0-5-15,0-2 7,0-4-28,0-4 15,0 0 8,0 0 13,0 0 15,0 0 0,0 0 6,2-12-2,1-2-12,1-2-7,5-5 0,0 0 0,3-2 0,3 2 1,-1 4-1,2 1 0,-1 4 3,0 1-7,-2 6-1,0 5 5,3 0-8,0 0 7,0 16 1,4 2-1,-4 3-9,-1-1 9,-4-1-5,-7 0-15,-2-5 18,-2 0-17,0-2 20,-9 2-2,-14-3 5,-7 0 5,-2 1-8,0-3-9,-1-2 7,5 0-58,4-4-58,5 0-69,8-3-105</inkml:trace>
  <inkml:trace contextRef="#ctx0" brushRef="#br0" timeOffset="33199.9805">24311 7502 454,'0'0'175,"0"0"-163,0 0-12,0 0-6,0 0 6,0 0 29,-12 75-14,7-55 7,1 1-22,2-1 2,1-2-15,-1-2 7,2-1-76,-2-1-86,2-7-241</inkml:trace>
  <inkml:trace contextRef="#ctx0" brushRef="#br0" timeOffset="33424.9865">24459 7528 775,'0'0'47,"0"0"-47,0 0-10,0 0 10,0 0 0,0 0-2,0 81 2,0-61 0,0-1-2,0-1-26,0-1-70,0-3 3,0-4-51</inkml:trace>
  <inkml:trace contextRef="#ctx0" brushRef="#br0" timeOffset="34225.9811">25737 7090 226,'0'0'389,"0"0"-304,0 0-81,0 0-4,0 0-1,0 0 1,-5 81 5,-3-35-3,2 1 13,3 2 2,-2-6-4,2 1-15,0-5 2,0-1 0,-4-5 9,4-3-3,-2-1-5,2-7 7,-1-2 2,-5-5-12,3-7 2,3-1-6,2-5 5,1-2-36,0 0 37,0 0 12,-3-14-11,0-3-1,3-3 0,0 2 1,0-1-4,10 2 6,0-1-3,4 5 8,2 2-8,1 3 0,6 3-1,0 3 1,-1 2-7,-1 0 7,0 2 0,-4 10-5,-3 2 1,-3-1 0,-2 0 2,-2 0 1,-4-3-7,-1-1 3,-2-2-2,-3 1 4,-15 0-4,-4-1 7,-4-1 0,-2-1-6,-1-1-26,-2-4-114,12 0-144</inkml:trace>
  <inkml:trace contextRef="#ctx0" brushRef="#br0" timeOffset="34545.6911">26076 7469 656,'0'0'146,"0"0"-146,0 0-57,0 0 31,0 0 7,0 0 11,0 68 16,-11-42-8,2 1 22,-1-4-18,1 0-4,2 0-2,2-3-15,4-4-62,1-4-166</inkml:trace>
  <inkml:trace contextRef="#ctx0" brushRef="#br0" timeOffset="34971.9402">26191 7537 737,'0'0'155,"0"0"-154,0 0 8,0 0-9,0 0 0,0 0-6,89-45 8,-73 45-2,0 0 0,-3 7-4,-3 8 0,-4 1-4,-3 3 5,-3 4 1,0-1 4,-7 2-1,-10-3 0,-7 1 7,1-3-15,0-4 7,8 0-25,6-4 22,5-3-29,4 2 13,0-6 10,4-1-20,16-2 16,7-1 1,7 0 3,5-1-4,-1-11-122,-2-1-196</inkml:trace>
  <inkml:trace contextRef="#ctx0" brushRef="#br0" timeOffset="36871.0128">23783 8305 561,'0'0'92,"0"0"-73,0 0 38,0 0-13,0 0-37,0 0 7,0-9-14,0 18-8,0 18 1,0 12 7,0 9 21,0 2-3,0-4-17,0-2 2,0-7-3,0 0 0,0-5 8,0-3-8,0-1 0,0-4 0,0-5 6,0-1-11,0-6 5,0-3 0,1-6 0,-1-1 4,2-2-4,-2 0 22,0 0-5,3-6 33,1-11-39,3-2-9,1-4 9,3 2-7,2 3-4,-1 6 0,1 3 0,1 4-5,0 4 3,5 1 2,1 0-8,0 10 8,1 7 0,-4-2-1,-3 1-10,-1-1 2,-7 1-14,-1-2 16,-5-4 3,0 1-19,-11-3 18,-11 2 3,-5-3 1,-1-1 0,3-1-4,2-4-53,1 1-79,2-2-70,5 0-81</inkml:trace>
  <inkml:trace contextRef="#ctx0" brushRef="#br0" timeOffset="37376.0705">24062 8809 382,'0'0'432,"0"0"-429,0 0-6,0 0 6,0 0-3,0 0 3,74-38 5,-63 35 25,-1 3-30,0 0 7,-1 0-10,-1 8-4,1 7 3,-3 1-6,-5 4 6,-1-1-7,0-1 11,-6 1-3,-8-3 0,1 2-10,-3 1 6,3 0-9,-1-1 11,2 0-5,5-3 8,0-2-1,2-5 0,5-2-5,0-3-5,0-3-9,7 0-6,11 0 23,9-4 2,3-11-3,3-2-8,-2-1-146,-9 0-225</inkml:trace>
  <inkml:trace contextRef="#ctx0" brushRef="#br0" timeOffset="37659.9327">24452 8779 231,'0'0'639,"0"0"-618,0 0-15,0 0-6,0 0-3,0 0-7,-3 36 10,0-13 0,0-1 0,-1 2 5,-3-2-3,2-2 0,4-2 2,-1-3-4,1 1-43,-1-6-55,2-6-49,0-4-174</inkml:trace>
  <inkml:trace contextRef="#ctx0" brushRef="#br0" timeOffset="38590.0343">25779 8353 257,'0'0'379,"0"0"-340,0 0 11,0 0-4,0 0-46,0 0 7,-5-6-7,5 22-20,0 15 20,0 12 38,-1 5 5,-4 0-22,2-3-18,-1-2 14,1-3-17,0 0 1,-1-5-5,-6 0 10,4-4-6,-1-6 0,0-3 6,2-4-6,-1-4 0,0-5 0,0-6-5,5-1 5,1-2 0,0 0 8,0 0 3,0-5-3,0-7-8,7-3-3,1 1 3,2 1 0,-4-2 0,4 4-7,0 1 21,-1-1-20,8 3 6,0-2-4,2 6-3,0 2 7,0 2 0,-2 0-5,-2 3 1,-1 11 4,-2 1 0,-3 1-18,-2 1 11,-3-4-13,-4 0 11,0-2 5,0-1-23,-13 0 27,-9 2-3,-7 0-3,-2 0-36,0 1-10,1-3-39,3-1-43,5-3-142</inkml:trace>
  <inkml:trace contextRef="#ctx0" brushRef="#br0" timeOffset="39151.983">26064 8836 376,'0'0'217,"0"0"-129,0 0-46,0 0 6,0 0-13,0 0-32,83-30 12,-71 30-15,2 0 1,-4 1-7,-1 12-3,-2 3 9,-4 4-7,0-1 2,-3 2 2,0 0-3,0-1 6,0-3 4,-6-3-4,-2 1 0,-1-4 0,0-1-4,1 1 4,1-4-6,2 0 6,2-4-6,2 0 6,1-2 0,0 1-5,3-1 6,16-1-1,8 0 0,6 0 2,3 0-12,-3-3-9,-2-3-42,-4 1-23,-5-2-98</inkml:trace>
  <inkml:trace contextRef="#ctx0" brushRef="#br0" timeOffset="39610.9955">26414 8883 836,'0'0'84,"0"0"-67,0 0-15,0 0 1,0 0 2,0 0-5,74-35 0,-57 35-4,3 0 0,-1 0 4,-2 0 0,-3 9 0,-4 3-7,-9 4 6,-1 4 0,0 1 2,-12 2-8,-9 0 7,-2-1 0,-3-1-5,2-3-13,2-3 13,7-3 0,3-1-17,6-2 13,4-3 0,2-3-5,3-3 1,24 0-26,14 0 39,5-6 0,0-8-73,-1-4-72,-6-6-103</inkml:trace>
  <inkml:trace contextRef="#ctx0" brushRef="#br0" timeOffset="40780.9839">27023 7115 233,'0'0'53,"0"0"-8,0 0-4,87 0 47,-57 0-29,4 0-32,4 0 9,0 0-2,-1 0-23,-5 0 18,-7-1-21,-4-2 3,-9 0 4,-2 2-10,0 1-5,1 0 0,0 0 2,2 7-9,-4 8 7,3 6 0,-3 3-5,-5 6 6,-2 7-1,-2 3 0,0 3 6,0 6 1,-2-1-7,-5-1 2,-1-1 5,1-1 3,1-1-7,-2 1-3,0-1 6,-1 3-7,-4-2 1,0-2 0,-2 6 22,-1 2-15,1 7-1,-1 3-4,0 3 0,3-2 20,0-6-22,2 0 0,-1-2 4,3 0 0,2 1-4,-3-3 0,2-6 5,2-2-3,3-5 0,1-2 6,2-3 1,0-4-2,0-6-6,0-6-1,0-6 1,0-4-3,0-4 2,0-1 0,0 1 0,0-2 3,0 3-3,3-1 0,-3 1 8,2 0-14,-2-3 6,0 3 0,0 3 15,0-1-11,0 2 7,-5 0-11,-2 0 7,0-1-6,-5 0-1,-1 0 0,-4 0 8,-5-1-6,-2-2-2,-14 1 0,-4-3-55,-7-2-15,-6-1-52,4 0-175</inkml:trace>
  <inkml:trace contextRef="#ctx0" brushRef="#br0" timeOffset="42461.8915">12402 11470 308,'0'0'168,"0"0"-47,0 0-32,0 0-25,0 0 5,0 0-29,-24-66-18,14 55 6,-4 2-24,1 3 8,-2 2-12,0 4 4,-3 0-8,0 0 4,-6 2 0,1 15-1,0 6 3,1 7-7,2 6 5,4 0 0,1 3-5,9-3 11,1-1-6,5-5 0,0-3-15,0-3-3,16-6 1,7-6-11,6-7 28,3-5-35,3 0-27,1-12 24,-2-11-22,-3-4-9,-5 0 33,-6 1 21,-7 4 15,-7 2 24,-5 5 34,-1-1 15,0 4-35,0 1 1,0 5 6,0 3-18,0 2 15,-1 1-27,1 0-15,0 8-6,0 12-13,3 3 18,8 1 1,3-1-27,1-4 0,0-1-46,2-4-34,-1-2-53,4-3-244</inkml:trace>
  <inkml:trace contextRef="#ctx0" brushRef="#br0" timeOffset="42775.9983">12742 11579 563,'0'0'183,"0"0"-177,0 0-3,0 0-3,0 0 10,0 0-4,11 70 29,-8-47-33,-2 0 1,1-1-2,1-2 8,2-1-18,-2-2-23,5 2-67,0-1 96,-1-8-136,3-2-331</inkml:trace>
  <inkml:trace contextRef="#ctx0" brushRef="#br0" timeOffset="43583.5043">12944 11605 185,'0'0'351,"0"0"-306,0 0 2,0 0 50,0 0-47,0 0 9,-6-22-21,6 19-38,0-5 22,9 2-22,4 1 0,1 0-2,-1 3 9,0 2-8,1 0 1,-2 0-4,-2 0-4,0 11 2,-2-1 6,0-1-9,-2-1 4,-3 0 5,-2-4-5,2-1 1,-3-2 1,0 1 3,0-2 0,0 0 8,0 0-2,0 0-6,0 0 11,0 0-9,0 0 6,0 0-8,0 0-16,0-2-22,0-2-59,0 0-68,-6 2-236</inkml:trace>
  <inkml:trace contextRef="#ctx0" brushRef="#br0" timeOffset="44362.9857">12618 11774 170,'0'0'303,"0"0"-263,0 0-19,0 0 15,0 0-9,0 0-16,47-69-9,-33 57 22,-1 1-7,3 4 3,-3-1 21,-2 4-24,5 2 4,-2 1-11,-1 1-3,1 0 24,-1 0-23,-1 0-1,-3 10-7,0 6 4,-3 6-4,-6 2 0,0 0 2,0 3 12,-8-1-10,-5-1-1,-1-2-3,1-1-4,-2 3-3,-3-4-10,0 0-33,-1-2 37,4-2-49,0-4 31,7-1 30,4-4-19,1-2 17,3-1-2,0-4-7,3-1 11,12 0 2,6-1 5,6-10 18,2-3-19,3 1-2,2-1-3,-3 1 3,1 1-3,-2-1 0,-4 3-8,-1-2-93,-5 2-374</inkml:trace>
  <inkml:trace contextRef="#ctx0" brushRef="#br0" timeOffset="44754.982">13094 11556 12,'0'0'636,"0"0"-548,0 0-39,0 0-15,0 0-33,0 0-2,0 0 2,0 54 0,3-24 40,-1 3-35,-2-1 14,0 0-20,0-6 4,3 2-4,1-3 0,-4 1-2,0-4-6,0-2 8,0-5-56,2-6-33,1-3-101,0-6-163</inkml:trace>
  <inkml:trace contextRef="#ctx0" brushRef="#br0" timeOffset="47060.913">13994 11203 267,'0'0'61,"0"0"0,0 0-3,0 0 22,0 0 10,0 0-37,4-22 29,-4 22-30,0-2-5,0 2-1,-2-1-43,-4-2-3,-5 2 0,-2-1 1,1 2-6,-3-1 5,-3 1 0,-3 0-7,3 0 7,-3 0-6,-1 0 6,4 0-8,0 0 7,4 0 1,4 0 0,4 0 0,3 0 7,2 0-7,-1 0 0,2 0 3,0 0-1,0 0-2,0 0 0,0 0-2,0 0 2,0 0 0,0 3-3,0 11-4,0 9 6,0 6 2,0 7 2,2 3 3,2 4-1,1 3-5,2-1 1,2-2 1,0 1-3,3 3 1,-3 3 0,-2 5 2,-1 2 3,-4 2-1,-2 0 3,0-2-3,0 2 12,0-1-11,0-2-2,0-3 10,-2 3-12,1 1 1,1-1 5,0-2-5,0-4 9,0-2-11,0-2 0,3 2 10,4-1-9,-4-5 6,-1 0-2,1-4 4,-3-1-9,0 4 0,0-3 8,0-1 9,0 1-17,0-5 4,0 2-3,0-4 3,-2 1-8,1-3 4,1-2 0,0-2-1,0-1 5,0-1-4,0-3 0,0-2 6,0-2-12,0 2 6,0 0 0,0 3 1,1 4 1,1 0-2,-1 2 2,1-3 1,-2-1-6,0-1 2,1 2 1,1 0 0,-1 1 4,-1-6-4,2-2 0,-1-2 3,1-3-6,-1-2-1,1 2 4,-1 2 1,-1-2 4,2 0-5,-1-4 0,-1-4 3,4 2-9,-2-5 4,-1 1 1,2-1-8,4-1 5,0 2 4,5-2 0,0 0-3,0 0 0,4 0 1,3 0 2,1-5-5,5-5 8,5-5-3,8-2 0,6-2-12,3-2 10,2 0-40,-7 1-20,-5 2-25,-9 3-71,-10 1-166</inkml:trace>
  <inkml:trace contextRef="#ctx0" brushRef="#br0" timeOffset="49900.975">14731 11033 635,'0'0'44,"0"0"38,0 0-47,0 0-13,0 0-15,0 0-7,-1-4-3,1 12-15,0 16 11,0 7 7,0 8 1,0-1 14,0 1-4,0-3-4,0-4-3,0 0-4,0-6 0,-2 0-4,-2-5 6,-1 0-2,0-6 0,-1-1-4,2-5-1,1-4-18,3-4 13,0-1 10,0 0 3,0 0 5,0-3-2,0-12 2,0-3-12,7-6 4,1 0 0,6-2 4,0 2-3,0 5 2,2 2-1,-4 5 6,3 4-14,0 4 6,1 4-6,2 0-2,2 10 8,-2 8 0,-2 2-1,-2-2-3,-4 0 2,-3 0 2,-5-3-18,-2 2 13,0-2-4,-12 1-1,-12-2 2,-3-2 15,-3-2-7,4-4 0,0-2-14,5-4-5,3 0-42,3 0-26,1 0-64,3-7-217</inkml:trace>
  <inkml:trace contextRef="#ctx0" brushRef="#br0" timeOffset="50255.3183">15031 11374 567,'0'0'61,"0"0"-61,0 0-22,0 0 22,0 0 15,0 0-9,6 71 17,-5-52 7,-1 1-17,0-2 1,2 0-12,-2-2-4,2 1-18,-2-2-67,4-3-5,2-6 77,0-6-84</inkml:trace>
  <inkml:trace contextRef="#ctx0" brushRef="#br0" timeOffset="50502.5209">15207 11424 625,'0'0'97,"0"0"-77,0 0-1,0 0-19,0 0 0,0 0 4,18 31 26,-11-15-6,-1 0-15,-1-3-8,-1 0 0,1 3-1,-2 0-29,-2 0-32,2 0 37,0-4-29,-2-3-191</inkml:trace>
  <inkml:trace contextRef="#ctx0" brushRef="#br0" timeOffset="51463.1532">16623 11029 582,'0'0'80,"0"0"-72,0 0-8,0 0-4,0 0 4,1 77 36,1-41-23,1 1 28,-2 1-14,2-4-12,0-5 1,0-1-14,2-4 8,-4-2-10,3-1 5,-1-1-8,-1-4 3,1 0-17,-1-8 17,-1-3-5,1-2 1,-1-3-5,-1 0 9,2 0 8,-2-5 26,3-9-34,1-6 4,5-3 0,0-3-4,3 0 0,3 1 4,0 4-9,1 8 5,-2 1 0,-1 5-5,-1 3 8,3 4-3,-2 0 0,5 4-7,-1 10 2,2 6 1,-6-1-1,-1-1-4,-6 0 10,-1-1-1,-2 1 0,-3-3-10,0-1 7,-5-1-3,-14-2 6,-2-2-4,-5-3-12,1-1-44,-2-5-28,5 0-38,2 0 3,4 0-8</inkml:trace>
  <inkml:trace contextRef="#ctx0" brushRef="#br0" timeOffset="51823.0044">17105 11353 738,'0'0'24,"0"0"-18,0 0-12,0 0-17,0 0 23,0 0 8,0 66 2,0-43-10,0-1 0,0-2 4,0-1-10,0 1-11,0-2-33,0-3 42,1-3-107,9-6-111</inkml:trace>
  <inkml:trace contextRef="#ctx0" brushRef="#br0" timeOffset="52249.989">17272 11375 625,'0'0'33,"0"0"-3,0 0 8,0 0-8,0 0-26,0 0-2,95-66 27,-76 66-17,1 2 12,-2 14-24,-6 5 0,-6 5 0,-4 1-2,-2 0 3,-2-2-8,-13-2-27,-4-2-10,2-1 28,-1-2-24,6-3 26,4 0 2,1-5 12,6-2-3,1-4 5,0-1-2,0-3 4,13 0 3,7 0 10,5 0-3,6-8-8,4-6-12,1 2-14,1-2-12,-5 2-68,-7 3-236</inkml:trace>
  <inkml:trace contextRef="#ctx0" brushRef="#br0" timeOffset="53577.9955">14771 12406 610,'0'0'59,"0"0"28,0 0-41,0 0-31,0 0-15,0 0-9,0-5-18,0 27 8,0 8 19,0 6 15,0 2-6,0 2 5,0 1 0,-1-3-7,-8-4-7,1-2 0,1-4 1,1 1 6,-1-2-7,1-1 0,1-4 0,2-5 4,0-5-8,3-6 4,0-2 0,0-4-8,0 0 11,0 0-3,0 0 1,0-10 4,9-11-9,6-8 4,0-1 0,4-3 1,2 0 0,3 3-1,-2 2 0,-1 10 2,-7 7-2,-4 4 0,0 6-5,0 1 0,2 0 1,2 15 4,0 2-2,-2 2 2,-5 1 0,1-2 0,-4 1-8,-2 0 3,-2-3-3,0 2 7,-3 2-6,-15-1-15,-6 1 9,-4-4-8,-1-1-29,-1-3-20,4-6-51,-3-1-55</inkml:trace>
  <inkml:trace contextRef="#ctx0" brushRef="#br0" timeOffset="54339.9943">15123 12806 580,'0'0'37,"0"0"10,0 0-29,0 0-15,0 0 21,0 0 5,54-57-6,-42 53 19,3 4-28,0 0-4,1 0-1,-2 11 0,2 7 1,-5 4-10,-4 6 0,-5 3 9,-2-1-9,0 3 4,-6-6-4,-7-3-16,2-3 15,-1-4-19,4-4 2,1-5 13,4-4-23,3-2 21,0-2 5,0 0-16,10 0 18,8-3 0,9-9-3,1 2-3,1-4 6,-3 0-41,1 4 8,-5-1-76,-2 2-25</inkml:trace>
  <inkml:trace contextRef="#ctx0" brushRef="#br0" timeOffset="54672.4783">15625 12738 712,'0'0'69,"0"0"-25,0 0-40,0 0-4,0 0-7,0 0 2,-6 55 2,3-32 3,-2 1 0,-4 1 3,-1 0 1,-1 0-4,1-5 0,1-2-58,2-6-41,-1-6-146</inkml:trace>
  <inkml:trace contextRef="#ctx0" brushRef="#br0" timeOffset="55374.2876">14701 12824 270,'0'0'122,"0"0"-97,0 0 14,0 0 30,0 0-15,0 0-29,0-11-9,2 11-16,11 0 0,1 0-4,5 1 9,-2 7-5,2 1 0,1-2-1,0-1-2,4 0-56,-3-1-103,-6-1-162</inkml:trace>
  <inkml:trace contextRef="#ctx0" brushRef="#br0" timeOffset="56871.9838">17218 12305 473,'0'0'114,"0"0"-43,0 0-26,0 0-12,0 0-33,0 0 2,-11 44 6,8-3 9,0 4 25,-2 3-19,0-3-20,2-1 12,2-7-11,-1-2-4,1-3 2,-1-7 2,2-1-8,-1-1 4,1-5 0,-2-4-2,1-6 2,1-1-12,0-4 9,0-3-24,0 0 27,0-2-5,0-9 5,0-5 5,0-2-3,4-3-2,5-5 3,3-1 2,0 3-10,3 3 4,0 8 1,3 2-2,-3 7 4,4 2-2,-2 2 0,2 0-7,-1 4 7,-2 12-11,-2 2 8,-3-2-2,-3 0 5,-5 1 0,-3-2-7,0-1 3,0-1 4,-4-2 0,-9 1 0,-4-2-2,-4 1 2,0-4-6,-3 1-25,-1-3-59,-2-2-97</inkml:trace>
  <inkml:trace contextRef="#ctx0" brushRef="#br0" timeOffset="57554.0166">17455 12763 469,'0'0'149,"0"0"-97,0 0 15,0 0-47,80-41-16,-57 37 7,0 1-4,-1 3 14,-6 0-21,2 0 8,-6 6-11,0 9 3,-5 3 0,-2 3 13,-5 0-13,0 2 3,0-1 0,-6 2-2,-7 1-2,-2-3-10,0-1-6,3-6 15,3 0-11,0-4 13,3-2-1,0 0 4,0-2-6,3-1 1,3 0 1,0-1-4,0-2 2,1-2 3,16-1 2,7 0 4,6 0-12,3-4 4,-1-2-6,1 0 5,-4 0-15,-3 1-37,-3 1 9,-7-1-68,-1 0-83</inkml:trace>
  <inkml:trace contextRef="#ctx0" brushRef="#br0" timeOffset="58059.0215">17811 12777 349,'0'0'247,"0"0"-151,0 0-1,0 0-60,0 0-15,0 0-20,52-35 3,-33 32-2,-3 0-1,4 3 0,-7 0-1,0 0 1,-6 9-2,-1 5-5,-2 4 0,-4 3-1,0 3 12,0 0-4,-6 3 0,-9 0-5,-6 0 5,5-4-16,4-4 4,4-5 9,5-2-3,2-3 0,1-2 6,0-1-2,0-3 2,1 2-2,11-3 5,6-2-8,5 0 9,5 0-4,3-8 2,2-4-2,2 0-29,-1-2-39,-3-2-84,-4-7-127</inkml:trace>
  <inkml:trace contextRef="#ctx0" brushRef="#br0" timeOffset="59532.0138">18188 11136 439,'0'0'24,"0"0"-11,0 0 4,0 0 30,0 0-34,0 0 38,0-28 4,0 27-35,0-2 2,6 0-22,9 0 2,7-1-2,6 1 3,7-1-3,-1 0 0,2 0 6,-2 1-12,-1 0 6,-6-1 0,-2 4 1,-5 0 1,-5 0-2,-2 0 0,-4 0-7,0 0 7,-2 7-14,-1 4 13,2 3-9,-2 3 12,0 1-2,1 4 5,-1 2-4,-1 5-2,-1 2 1,-2 4 0,-2 4 1,0 7 3,0 0-4,0 5 20,-9 0-13,-3 2 2,3 3-9,-2 0 0,2-5 1,1-1 6,1-6-7,3 0 4,1-3-1,0-2-4,1 1 1,1 2 0,-1-2-3,0 5 6,-1 1-3,-2-3 17,2-1-12,0-1 20,2-1-25,1-1 5,0 0-3,-3-1 1,3-3-3,-2-2 0,1-1 7,1 1-9,-2 0 2,2-3 0,-2 0 0,-1-3 1,2 2-1,-3-2 15,2 2-13,1-3 6,1 2-8,0 0 3,-2 1-2,1 1 1,1 0 3,0 0 13,0 1-10,0-3-6,0 1-2,0-3 0,1 2 0,4-3 3,-1-1-3,0-4 1,0-1 3,-3-1-4,-1-2 0,0-3 0,0-1-3,0-3 3,0-1 0,0-2 9,0 0 0,-3 0-9,-6-2 1,-1 2 5,-5-1 6,-8 1-12,-5-2 0,-6-1 0,-7 1-10,-3-4-37,-4 0-73,-4-8-99</inkml:trace>
  <inkml:trace contextRef="#ctx0" brushRef="#br0" timeOffset="61720.1655">21521 11272 362,'0'0'93,"0"0"-29,0 0-48,0 0 18,0 0 4,0 0-18,0 0 26,-54-51-33,42 49 8,-4 0 9,-1 2-27,-7 0 9,1 2-12,-6 13-10,-2 7 8,1 7-5,0 4 6,5 3-6,5 3 9,6-1-2,5-3 0,9-6-1,0-1-1,0-4 2,15-5 0,2-2 0,3-5 1,-2-3-1,3-5 0,-2-4 4,2 0-8,1 0 4,2-10 0,0-5-1,-1-3 6,-3 0-5,-2-3 5,-1 0 2,-1 0 6,-4 1 30,-4 2-32,-2 1 33,-3 5-25,-1 5 13,0 4 1,-2 3-32,0 0 15,0 0-16,0 7-18,0 13 16,0 7 2,0 1 4,0 0-4,6-3 6,1-1-12,4-1-23,5-4-31,5-2-23,0-8-72,1-3-214</inkml:trace>
  <inkml:trace contextRef="#ctx0" brushRef="#br0" timeOffset="62172.0142">21770 11593 414,'0'0'215,"0"0"-212,0 0 47,0 0 5,0 0-36,0 0 19,72-73-36,-55 71 23,3 2-25,-2 0-3,-6 18-5,0 5-4,-8 4 12,-4 5-3,0-3-4,-3 0-17,-12-2 1,0-4-26,-1-5 10,7-3-5,-3-3 35,2-5 9,7-2-5,-5-2 5,8-3 0,0 0-20,12 0 13,12 0 7,3-8 0,0 1 0,-2-2-3,-1 3-46,0-3-117</inkml:trace>
  <inkml:trace contextRef="#ctx0" brushRef="#br0" timeOffset="62643.1606">22089 11571 396,'0'0'59,"0"0"40,0 0-3,0 0-19,0 0-3,0 0-45,63-74-22,-50 74 21,-2 0-24,3 3 4,0 14-8,-5 5 2,-6 5-2,-3 2 0,0-1 2,-4 1 0,-7-5 5,0-1-7,0-5 0,3-3 2,5-3-5,0-4 3,3-2-8,0-2 2,0-1 1,8-3 5,9 0 7,8 0-5,5 0-4,2-5-16,1-7-40,1-1-35,-8 2-39,-4 0-169</inkml:trace>
  <inkml:trace contextRef="#ctx0" brushRef="#br0" timeOffset="63904.9209">23153 11113 717,'0'0'83,"0"0"-24,0 0-58,0 0 1,0 0-2,0 0 0,-79-18-6,62 17 11,-3 1-5,-1 0 0,1 0 3,-1 0-10,2 0 7,6 0 0,4 0 0,1 0 0,5 0 0,2 0 4,-1 0 0,2 0-8,0 0-4,0 4-8,0 5 14,0 6-7,0 6 9,0 5 0,0 5 7,0 4-11,0 3 4,0 4 0,2 1 0,-2 0 1,0 1-1,0-2 0,0 4 5,0 7-10,0 4 5,0 2 0,-2-3 5,-5-5-5,-2 0 0,-4 0 3,-7 3 2,-2 5-8,-5 3 3,-3-1 0,3-1 4,3 1-3,5-4-1,3-2 1,3 0 12,7-4-13,-1 0 0,4-3 0,2-1-5,1 0 10,0-4-4,0 5 5,0 1 5,0-3-11,0 1 0,0-6 1,0-2-6,0-4 9,0-6-4,0-3 0,-2-3 7,-2-5-7,1-5 0,-2-1 4,2-4 8,0-3-12,0 2 6,-1-1-5,-1 3 7,2 0-10,-1-1 2,-1-1-1,4 0-1,1 1 1,0-1 1,0-2-1,0 1 3,0-3-3,15-3 1,10 0-4,8 0 2,8-12 0,6-1-13,-1-2 2,0-1-30,-1 3-39,-3-4-21,-3-1-108</inkml:trace>
  <inkml:trace contextRef="#ctx0" brushRef="#br0" timeOffset="66049.751">23538 10839 473,'0'0'87,"0"0"-61,0 0 16,0 0-26,0 0-15,0 0 17,0 0-16,19 7 28,-10 12 36,-1 5-52,-1 4 6,-1 4-5,-1 3-13,-2 3 8,0-2-6,-2 1-3,1-2 1,-2-4 6,0-2-16,0-3 8,0-5 0,0-2-3,0-1-7,0-2-6,0-3 14,0-3-21,0-1 21,0-4-9,0-2 11,0-3 1,0 0 4,0 0-5,0 0 25,0-1-24,0-12 7,1 0-8,6-4 15,4-2 2,3-1-15,3-1-2,3 1 1,1 2 4,-1 4-8,-2 1 3,-3 5 0,-3 3-5,2 3 5,-2 2 0,1 0-1,1 0-6,0 12 7,-2 5-7,-1 3-19,-2 1 10,-6 1-21,-3-4 16,0 0 13,-3 1 4,-14-8 1,-5 3 0,-5-3 3,-4-4 1,-3 1-1,2-5-33,2-3-68,6 0-128</inkml:trace>
  <inkml:trace contextRef="#ctx0" brushRef="#br0" timeOffset="66482.019">24050 11220 714,'0'0'72,"0"0"-72,0 0-11,0 0 11,0 0 4,0 0 0,0 71 8,0-51-12,0-2 2,0-2 5,0 1-5,0-1-2,0-2 0,0 0-5,3-1-29,-2-4-39,5-2 60,3-4-89,1-3-163</inkml:trace>
  <inkml:trace contextRef="#ctx0" brushRef="#br0" timeOffset="66700.0067">24251 11274 417,'0'0'199,"0"0"-70,0 0-19,0 0-91,0 0-19,0 0-22,3 32 22,-3-12 9,0-2-6,0 0-3,0-1 5,0 0-5,0 0-16,-7-1-45,1-3-67,1-3 2</inkml:trace>
  <inkml:trace contextRef="#ctx0" brushRef="#br0" timeOffset="67597.0226">25894 10788 672,'0'0'122,"0"0"-90,0 0-32,0 0-18,0 0 14,4 90-2,-4-44 6,0 3 5,0-3 9,0-3 4,0-5-14,0-3 2,0-6-6,0-3 1,0-5-3,0-3 2,0-1 0,0-4 2,0-2 0,0-5-2,0-5 0,0 1-13,0-2 5,0 0-2,0 0 10,0-15-8,3-3 3,6-5 5,1 0-3,-2 1 7,3 1-7,-5 4 6,2 4 2,1 4 14,-1 3-19,5 4 0,2 2 0,3 0-11,-1 11 9,2 8-8,-4 2 2,-2 0 1,-4-1 2,-3-5 5,-3 2-1,-1-5-9,-2-2-1,0 1-15,0-2 6,-12-2 20,-9 1-17,-6-1-66,-6-2-50,-3 0-66</inkml:trace>
  <inkml:trace contextRef="#ctx0" brushRef="#br0" timeOffset="67993.0088">26267 11214 355,'0'0'259,"0"0"-216,0 0-15,0 0-9,0 0-17,0 0-4,1 12 1,-1 9 1,0 2 11,0 2-11,0-2 2,0 1 6,0-4-8,0-1-14,0-1-34,0 0-123,-1-1-107,1-3 99</inkml:trace>
  <inkml:trace contextRef="#ctx0" brushRef="#br0" timeOffset="68442.8011">26452 11280 78,'0'0'596,"0"0"-520,0 0-34,0 0-28,0 0 10,0 0-24,82-38 0,-66 38 8,-1 2-8,-3 13-3,-4 6 3,-5 5-4,-3 1 4,0 0 0,-14-3 5,-2-2-5,1-4-8,2-4-2,3-3 0,4-4-13,3-2 21,3-2-12,0-1 5,0-2 5,9 0 8,14 0-2,6 0-2,6-2 3,-1-6-7,2 1 3,-5 1-47,-4 3-28,-3 0-1,-9-2-228</inkml:trace>
  <inkml:trace contextRef="#ctx0" brushRef="#br0" timeOffset="70375.0064">23642 12230 424,'0'0'131,"0"0"-86,0 0 5,0 0 2,0 0-28,0 0-1,0-3-12,2 14-9,2 8 55,2 7-33,-1 3-10,-1 0 7,-2 3-21,-2-2 11,0 2-7,0 0 0,0-1-8,0 4 4,-5-4 0,-1 1 3,-1-1-1,-1-5 3,3-3-5,-1-5-1,1-4-2,5-1 3,-3-3 0,3-2-1,-2-4 1,2-2-1,-1-2-5,1 0-10,0 0 16,0 0-5,0 0 5,0 0 2,0-6 1,0-5-3,4-2 0,3-2 4,0-3-6,3-2 4,4-4-1,2-2 3,1 2 2,2-1-6,-2 4 0,-1 6 2,-3 2-8,2 6 3,-3 1 3,4 4 1,0 2 1,0 0-2,2 5 0,-2 13-6,-2 5 5,-1 4 0,-4-3 1,-1 0-4,-3-4 8,-3-2-4,-2-4 0,0 0-7,-7 0 7,-10-2 0,-4-3 2,-6-2-5,2-2-3,1-4-8,2-1-38,1 0-44,1 0-9,3-1-102</inkml:trace>
  <inkml:trace contextRef="#ctx0" brushRef="#br0" timeOffset="71170.0103">24081 12674 427,'0'0'56,"0"0"23,0 0-6,0 0-11,0 0-15,0 0-20,78-36-2,-54 35-16,-1 1-4,0 0 2,-7 0-7,-1 6-4,-4 7-14,-7 5 18,-4 3-12,0 2 12,-6 1-18,-9 1 10,-3 0-3,-1-3-12,2-1 15,3-4 8,4-2-9,6-3 9,2 0-3,2-5 2,0-2-16,3 0 14,14-2 1,5-3 2,5 0 2,1-2-2,4-7-12,-2 0-44,-2 0-93,-1-1-59</inkml:trace>
  <inkml:trace contextRef="#ctx0" brushRef="#br0" timeOffset="71426.5964">24634 12669 111,'0'0'661,"0"0"-593,0 0-61,0 0-7,0 0-5,0 0 0,-6 82 5,6-58 0,0-1 0,0-1 2,0 1-2,0-3 0,0 2-91,0-4-11,0-2-110</inkml:trace>
  <inkml:trace contextRef="#ctx0" brushRef="#br0" timeOffset="72484.0044">26323 12408 429,'0'0'196,"0"0"-126,0 0-7,0 0-15,0 0-41,0 0 7,0-11-14,0 20-15,0 14 15,0 10 4,0 4 13,0 4-6,0-2-4,0-3-5,0-3-2,0-2 0,0-2 0,0 3 2,0-3-2,-6-3 0,-1-1 5,0-4-5,0-1 0,3-5 0,2-6-3,2-4 8,0-4-5,0-1 0,0 0 6,0 0-6,0 0 9,0-6-6,0-9 11,0-5-10,0-6-2,3 0-2,10-5 1,0 3-1,5-1 0,3 8-1,-2 6-5,1 5 6,-1 5 0,-4 2 0,1 3 0,1 0-2,0 2-1,2 14-7,0 4 4,-4 1 6,-5 0 0,-4 0-5,-4-3-1,-2 0 4,0-3-4,-11 0-14,-10-1 17,-4-2-16,-3-2 0,1 1 7,1-4-27,6-2 5,6-1-7,4-4-46,7 0-35,1 0-81</inkml:trace>
  <inkml:trace contextRef="#ctx0" brushRef="#br0" timeOffset="73105.0012">26715 12751 232,'0'0'326,"0"0"-229,0 0-25,0 0-36,0 0-30,0 0 3,53-26-4,-37 26 6,-2 0 12,1 0-23,-3 2 5,-3 10-5,-2 5-16,-6-1 15,-1 4-1,0-1 4,0 2-3,-11 2 6,-1 1-5,-2 0 0,2-3-25,2 0-11,1-5 10,5 1 13,1-3 11,3-4-17,0-2 19,0-4-2,0-1 9,0-1-13,0-2 6,3 0 0,16 0 8,11 0 1,6 0-4,1 0-5,2-6-5,-5-2-17,-3 4-58,-5-2-85,-5 0-80</inkml:trace>
  <inkml:trace contextRef="#ctx0" brushRef="#br0" timeOffset="73587.009">27057 12761 610,'0'0'18,"0"0"-11,0 0-7,0 0 0,0 0 1,0 0 57,45-28-3,-37 28-24,0 0-8,1 0-22,2 0 6,-2 1-7,1 10-1,-1 0-3,-6 2-6,-1 5 0,-2 1-7,-2 4-11,-11 3 14,-6-1 8,0 1-8,2-2 13,3-3-1,2-1 0,6-5 0,3-3 2,3-1 0,0-4-4,3-1 4,11-3 0,4-1 6,5-2 0,3 0 17,1 0-23,4-10 7,2-2-7,-2-3-35,-4-1-39,0-4-231</inkml:trace>
  <inkml:trace contextRef="#ctx0" brushRef="#br0" timeOffset="75166.011">27747 10695 579,'0'0'66,"0"0"-60,0 0 21,0 0 34,0 0-22,0 0 3,23 4-22,-9-4-20,2 0 6,-1 0-6,6 0 0,3 0 0,2-1 2,2-4-2,0 3 0,-1 0 6,-3 2-6,-2 0 0,-4 0 0,-3 0-3,-3 0 5,-4 0-2,2 2 0,-1 2 2,-2 2-7,4-2 1,-5 3 1,-3 3-2,1 2-14,-2 5 19,-2 1 0,0 6-21,1 4 21,-1 5 0,3 1 5,-3-3-11,0-2 6,0-2-1,0 0 0,0 0-11,-6 2 4,-1-2 8,1 1 0,-5 1 0,4-2 1,1 4-1,-4-2 0,1-2 5,-2 0-5,-2 1 0,2-2 0,-1 3 3,-1 6-1,4 4-1,4 9 21,4 8-14,1 4 3,0 1-11,0-2 0,0-3 1,0-3 4,0 3-5,0-2 20,0 1-17,-2 2 3,-2-1-6,-3 0 0,1-2-2,0-1 6,1-2-4,-1-1 1,0-4 1,2 1-4,-2-3 0,1-3 2,1 0 0,-1-3 8,4-2-8,-3-1 0,2-2 2,2 1-4,0 1 2,0 1 0,0 2 10,0-3-8,0-6 8,0-1-7,0-4 1,0-2-8,0 1-1,0-5 5,0-2 8,0-3-5,0-5 1,0 2-4,0-6 1,0-1-3,0 2 2,0-5 0,0 0 4,0 0-2,0 0 1,0 0 8,0 0-6,0 0-5,-11 0 0,-8 0 0,-5 0-6,-6 0-19,-4 0 4,-9 0-12,-7-11-106,-9-5-83</inkml:trace>
  <inkml:trace contextRef="#ctx0" brushRef="#br0" timeOffset="84450.9727">28192 6980 387,'0'0'162,"0"0"-157,0 0 18,0 0 20,0 0-38,0 0 35,-5 0-13,5 0 4,0 0 21,0 0-50,9 0 14,7 0-16,8 0 17,7 0-18,4 0 1,-1 0 0,2 0 7,-2 0-4,-1 0-3,-3-3 0,-2-2 2,-1 1-9,0 0 7,1 0 0,-1 1-3,-2 0-16,2 1 12,-7 0 2,-3 1-10,-3-1 10,-9 2 2,2 0 3,-4 0-1,-2 0 6,-1-1-5,0 1 0,2 0-6,-1 0 4,5 0-6,-1 0 5,-2 6-3,2 1 4,-1 4 2,0 2-2,1 3 11,-2 2-3,1 2-6,-2 3 0,1 3 10,-2 0-7,1 6 8,-1 0-6,1 1 3,-2 0-7,0 2-1,0-1 2,0 1 8,0-2-9,0 0 5,-5 0-2,-2 3 0,-1-1-8,1 2 4,-2 2 0,3 3 3,1 1-2,1-1-1,1 0 0,1 0 5,1 0-8,1 2 3,0 0 0,0-2-2,-2 0 2,-3-4 0,2-4 4,-2-2 0,-1-3-8,1 1 0,-3-3 4,-1 0 1,1 0-1,1 4 0,0 4 4,2 5 4,3 3-8,1 1 5,1 4 2,0 2 0,0-1 2,0 2-7,0 1 3,0-3 7,1 4-19,6-3 7,0 2 0,-1 1 5,0 1-1,0 5-4,-2 2 10,3 1-2,-2 0-11,0-3 3,-2-4 0,1 1 3,-1-2 2,-1 2 0,-1 0-4,1-4 5,2-1-6,-3-2 0,2-3 2,-1-1-1,-2-1 2,0-3-3,0 2 0,0 2 5,0-1-5,0 1 0,0-3 0,0-1-4,0-2 9,0-1-5,0 4 0,0 0 3,0 2-3,0 2 0,0-2 4,-2 0-11,1-2 8,-1-2-1,2 1 2,0 0 2,-1 3-4,1 1 0,0 0 3,0 3-10,0 0 7,0 2 0,0 1 0,0 0 6,0 2-6,3 0 0,3 1 1,-2 1-10,2 2 9,-3-1 0,2 4 2,-5 4 5,4 5-7,-2 0 0,-1-1 4,4-3-11,-2-2 7,0 0 0,0 2 0,1-2 9,-2-3-9,2 0 0,0-1 0,-1-3-2,0 0 2,1-5 0,0 0 2,1-1 3,-1-1-5,2-3 0,-2-2 1,-2 0-4,-1 2-1,-1-2 4,2 3 3,-2-5 1,1-1-1,-1-5-3,2-2-1,-1-2-3,1-2 2,1-3 2,-2-1-1,1 0 10,1-2-9,-3-2 0,0-1 1,0-1-4,0-2 3,0-3 0,0-1-4,0-3 11,0 2-7,0-3 0,0-2-2,0-2-1,0-2 3,0-1 0,0 2 0,0-2 5,0 1-4,0-1-1,0 2 1,0 0-6,0-1 0,0 0 5,0 1 2,0 0 5,0-1-7,0-1 0,0 1-1,0-2-2,0 1 0,0-1 3,0 1-1,0 0 5,0-1-3,0 1-1,0-1 2,0-1-8,0 3 4,0-3 2,0-1 0,0 0 8,0 0-7,0 0 0,0 0 3,0 0 2,0 0-5,0 0 1,0 0 13,0 0-12,0 0 0,-5 0-3,-8 0-4,-11-6 4,-4-1-20,-8-1 7,-9-1 3,-6 0-15,-8 1-24,-4 0-45,-3 1-48,4 3-83,-1-1-5</inkml:trace>
  <inkml:trace contextRef="#ctx0" brushRef="#br0" timeOffset="87204.0227">29188 13234 453,'0'0'137,"0"0"-58,0 0 6,0 0-23,0 0-17,0 0-8,0 0-22,0 0 12,0 0-24,0 0 6,0 0-5,0 0-4,0 0-3,0 6 0,0 8-1,0 2 1,-2 2 3,1 2 0,1-2-5,0 0 10,0-3-5,6 0 0,6-3-13,6-3 2,0-3-12,6-3-4,-1-3 19,0 0-33,-2 0-32,-2-2 47,-1-8-3,-8-2 25,1-2 0,-2 1 4,-2-2 9,-2 1-3,-2 2 14,-2 5 21,-1 4-24,0 1 32,0 2-49,0 0-8,0 14-7,0 9 15,-4 2 0,-1 0 0,2 0-2,-1-4-2,4 0-18,0-1-6,0-1-2,12-2-5,8-2 32,2-5-87,3-4-201</inkml:trace>
  <inkml:trace contextRef="#ctx0" brushRef="#br0" timeOffset="87836.0233">30065 13264 539,'0'0'74,"0"0"-74,0 0 14,0 0 1,0 0-13,0 0 31,-16 44 27,-4-22 4,0 0-38,0-3-25,-2 1 7,1-2-8,0-2 0,-4-1 3,1 0-3,-2-4-19,5 1-53,4-5-73,4 0-100</inkml:trace>
  <inkml:trace contextRef="#ctx0" brushRef="#br0" timeOffset="88249.0407">29943 13239 258,'0'0'187,"0"0"-179,0 0 8,0 0 40,0 0-8,0 0-21,40 81-10,-31-60 21,2 1-30,3-2 4,0-1-9,2 0 7,-1-3-10,1 0 0,0-5-7,-2 1-2,1-3-21,-1 0-47,-4-1-41,-2-3-143</inkml:trace>
  <inkml:trace contextRef="#ctx0" brushRef="#br0" timeOffset="88840.6703">30435 13293 345,'0'0'154,"0"0"-64,0 0-89,0 0 6,0 0-7,0 0 18,0 51 4,0-32 6,0-1-26,0-1 9,9-3-11,-2-3 1,3-1 8,0-4-8,0-3 3,2-2-3,5-1 5,-2 0-7,4 0 1,2-7 0,-2-6 1,2-1 2,-3 0-2,-5 0 7,0 3-5,-7 1 51,-6 5 6,1 2-20,-1 3 12,0 0-27,2 0-3,-2 0-22,0 13-23,-2 8 21,-10 6 2,3 2 0,-4-4-6,4 1 0,0-4-1,-1 1 4,0-2-34,1 0-13,-2-4-5,2-2-113,-2-4-128</inkml:trace>
  <inkml:trace contextRef="#ctx0" brushRef="#br0" timeOffset="103615.0307">11953 7301 447,'0'0'112,"0"0"-71,0 0 1,0 0-5,0 0 38,0 0-28,0 0-23,0 5 2,-6-5-18,-6 0-8,-1 0 0,-8 0-5,3 0-1,-6 4 6,-4 5 0,-4-2-9,1 2-6,1-1-6,2-2 19,4 0-30,4-2 31,4-1-14,3 0 1,1-3 4,3 2 14,3-1-4,0-1 0,3 2 5,1-2-4,1 2-1,1-2 1,0 0-4,0 1 3,0 1 0,0 2-4,0 2-3,-2 2 7,0-1 0,0 4 0,1-1-3,-2 4 5,0 2-2,0 1 0,1 4 4,-1 1-9,3 2 5,0 2 0,0-2 3,0 0-3,3 0 0,2 4-2,-2 1-13,-2 8 12,1 4 2,-1 5 1,3 1 8,-1-1-6,3-5 12,0 7-3,-1 4-5,-1 1 8,1 1 0,1-4-11,-2 0 11,1-2-11,-1-3-2,-1 2 8,2-2-3,-1 2-6,2 2 8,-2 0-6,1-1 8,1-3-6,-3 0-4,2-4 5,-1-2 2,-1-3-14,1 0 7,-1 0 0,3-3 4,-3 2-4,2 0 1,2-1-1,-1 2 6,0 2-12,0 1 3,0 5 3,0 1-2,-3 1 4,-2 0-2,1-1 5,1-2 0,0 0-10,6-1 5,-1 0 0,0 1 5,3 1-5,-5 0 0,0 1 5,0-2 7,-3 0-17,1-2 5,1-1 0,-1-2 2,1 0-2,-2-3 0,-1 1 5,0 0 1,-2-1-10,3 2 4,0 0 0,-3-1-3,1 2 7,-1-2-4,0 0 0,2 0 3,1 2-9,-1 2 5,-2 3 1,0-1 2,0 0 0,0-1-2,0-4 0,0 1 9,0-3-13,0-3 4,0 0 0,0 0-2,0 1 3,0-2-1,0 3 0,0-1 5,0-2-5,-2 1 0,2-2 1,-3 0-4,0 0 3,1 0 0,-1 1-1,2 0 9,-1-1-8,-2 0 0,4 3-2,-1-1 2,1 1 0,0 3 0,0-1-6,0 0 10,0 2-4,1-2 0,5-1 7,-2 2-9,4 3 2,-3 4 0,-1-1-3,-1 4 6,0-2-3,1-2 0,-2 1 1,-1-3-3,-1 1 2,2 1 0,-1 0 0,-1 2 3,2 0-3,-1-1 0,1 0 5,-1 0-8,2-2 3,0-1 0,0 2-1,-1-3 5,1 2-4,-3-2 0,4 0 2,-2 0-6,-1 0 4,1 1 0,-1-1-1,1-2 7,1 1-4,-3 1-2,3 2-1,-3 1-1,1 0-5,2-1 7,-1-3 3,2-2 2,-2-2-5,2-2 0,-3-2 1,1-2-7,-1-2 6,-1 3 0,0-1 4,0 0-2,0 0-2,0-4 0,0 2 5,-3 1-12,-2-2 7,0-2 0,4-5 0,-1-3 3,2-3-3,0 2 0,0-1 5,0-1-10,-1 0 5,1-1 0,-2-4-1,1 1 4,1-2-1,0 0-2,-2 0 1,-1 0-4,3 0 0,-3-3 3,3-1 2,0-1 1,-1-1-3,1 0 0,0 0 4,0 2-13,-2-1 9,2 2 0,0 0 2,0-2-2,0-1 0,0 0-2,0 0 9,0 0-14,0 0 8,0 0-1,0 0 0,0 0 1,0 2-1,0-2 3,0 0 0,0 0-6,0 0-4,0 0 7,0 0 9,0 0-7,0 0 4,0 0-6,0 0 0,0 0-3,0 0-4,0 0 7,0 0-3,0 0 3,9 0 0,10 0-1,6 0 8,6-3-10,7-4 3,3-3 0,5 0-9,2-1-7,-3 2 15,-7 2-24,-9 1-120,-17 3-76</inkml:trace>
  <inkml:trace contextRef="#ctx0" brushRef="#br0" timeOffset="107587.244">10067 15871 387,'0'0'160,"0"0"-160,0 0 5,0 0-10,0 0 13,0 0 9,0 0 28,93-4-27,-62-2 2,-1-1-20,0 2-6,-4-1-1,-7 3-123,-6 3-188</inkml:trace>
  <inkml:trace contextRef="#ctx0" brushRef="#br0" timeOffset="107815.2296">10082 16068 385,'0'0'34,"0"0"-10,0 0 18,0 0-5,0 0 16,0 0-29,79 7-9,-55-14-15,-3 0-15,-2 4-59,1-2-155</inkml:trace>
  <inkml:trace contextRef="#ctx0" brushRef="#br0" timeOffset="109727.0335">12005 14438 261,'0'0'126,"0"0"-45,0 0 6,0 0-27,0 0-31,0 0-16,-30-15-10,11 15 6,1 0-9,-3 0 6,-1 0-1,2 3 15,1 2-18,-2-2 2,3 0-4,0 0 10,3-2-12,1 2 2,3 0 0,-1 0 11,5 1-9,-1-2 10,2 3 1,2-1-5,-2 2-12,3 0 4,0 5 0,0 2 2,1 5 3,1 6-1,1 2-4,0 4 5,0 3-5,1 2 0,5 1 0,5 0-1,-2 3 2,-2-1-1,2 3 1,0 0 7,0-1-8,2 2 0,2-3 0,-1 0-8,1-1 8,-2 0 0,-2-2 0,-5 3 7,-2 4-7,-2 6 0,0 2 5,0 2-6,-3-2 4,-3-2-3,0-2 9,0-2-2,0 2-10,-3 3 3,6-1 0,0-1 45,0-4-36,-2-5-6,1 2-3,-1 3 7,1-1-7,4-1 0,0-1 0,0-1-3,0 4 6,9 0-1,1 2-2,-2 0 8,5 2-8,1 0 1,-1 3 3,-1 5 13,2 4-13,-1 0 3,-1 0 7,1-4-11,-1-5 6,-4 2-9,-1-2 5,-3-1-8,-1-4 6,-1 0-3,4-4 0,-4-2 5,-1 0 0,1-4-5,-2-1 2,0-3-10,0-1 8,0 2 0,0-5 6,0 3-6,0-3 1,1 1-1,4-1 4,-4 4-8,1-4 3,-2 4 1,0 1 0,0 3 6,0 0-6,0 3 0,0 4 2,0-1-8,0-3 6,0 2 0,7-4 6,-1 1-1,0-2-3,0-3-1,3 0 2,-2 2-3,1-2 2,-2 1-2,2-2 1,0 1 2,-2-3-1,0 2-2,-1 0 0,-1-1-1,2-1 1,-2 0 0,1-4-1,-2 1 5,-2-3-1,2 2-3,-1-4-2,-1 1 1,1 2-1,-2-2 2,0-2-1,0 0 6,0-4-4,0-1-1,0-4 2,0-3-4,0-1 1,0-4 1,0-2 0,0-1 3,3-1-3,-3 0 0,4 0-5,-1 0 1,8 0-1,8 0 5,5-7 10,10-10-5,2 2 2,3-1-7,3 1-7,1-2-8,0 2-10,-2-3-19,-6 0-88,-9 0-80</inkml:trace>
  <inkml:trace contextRef="#ctx0" brushRef="#br0" timeOffset="112153.0381">12963 14507 426,'0'0'106,"0"0"-31,0 0-37,0 0-1,0 0 0,0 0-14,-61-37 18,50 37-16,-3 0-21,-2 6-8,-1 12 4,-1 3 0,1 4-5,1 1 7,1 1-2,6-1 0,0-2 0,5-3 0,4-3 0,0-3-5,0-3-4,4-3 9,9-3 0,1-3 1,4-1 11,6-2-15,-3 0 3,4-6-3,-1-9-6,-2-2 3,-2-1-4,-4-3 2,-5 1 6,-4-1 1,-4 2 1,1 4 0,-4 4 1,0 5 3,0 5 56,0 1 1,0 0-53,0 0-8,0 10-7,0 8 4,0 5-2,0-1 5,6 1 0,2-4 0,2 0-73,5-4-25,-1-3-42,-1-6-136</inkml:trace>
  <inkml:trace contextRef="#ctx0" brushRef="#br0" timeOffset="112428.0164">13264 14610 603,'0'0'103,"0"0"-87,0 0-11,0 0 15,0 0 17,0 0-10,0 49 4,0-34-28,0-1 2,0-2-5,0-1-3,0-1-15,3-1-108,0-1-9,2-4-141</inkml:trace>
  <inkml:trace contextRef="#ctx0" brushRef="#br0" timeOffset="112652.0331">13430 14590 552,'0'0'97,"0"0"-89,0 0-8,0 0 0,0 0 20,0 0-15,18 51 0,-14-34 1,-1-2 0,0 0-12,-1 2-49,-1-7-130</inkml:trace>
  <inkml:trace contextRef="#ctx0" brushRef="#br0" timeOffset="113897.5421">13893 14135 487,'0'0'116,"0"0"-18,0 0-23,0 0-25,0 0-50,0 0 5,4 72-5,1-29 12,-1-1-7,-3 0 17,1-1-22,-2-5 7,0-2-6,1 0 5,2-4-6,-3-4 0,0-1 0,0-6-1,0-2 6,0-2-5,0-6 0,0-2-25,0-6 23,0-1-6,0 0 8,0 0 15,0-14-14,2-5-1,5-5 2,4-5 4,5 1-11,1 2 5,1 5 0,-1 6 1,-3 7 3,-2 4-4,1 4 0,1 0-3,2 0 0,2 12 3,1 3 0,-2 3-8,-4 0 13,-4 1-5,-3-1 0,-5-1-6,-1 0 6,-1-1-11,-17 3-4,-6-3 8,-4-3 7,1-2-2,3-5 1,0-3-33,5-3-19,1 0-4,2 0-9,4 0-21,3 0-39,6 0-132</inkml:trace>
  <inkml:trace contextRef="#ctx0" brushRef="#br0" timeOffset="114219.0444">14377 14485 694,'0'0'120,"0"0"-83,0 0-31,0 0-12,0 0 7,0 0-1,-1 80 17,-2-55-9,3-1-8,0-1 0,0-4 5,-2 1-14,2-3-8,0-4-77,0-3-64,0 0-184</inkml:trace>
  <inkml:trace contextRef="#ctx0" brushRef="#br0" timeOffset="114438.0315">14531 14533 449,'0'0'252,"0"0"-164,0 0-68,0 0-20,0 0-24,0 0 24,6 39 18,-6-18-15,0-1 1,0-1-4,0 1-25,0-3-49,0-2-82,0-6-200</inkml:trace>
  <inkml:trace contextRef="#ctx0" brushRef="#br0" timeOffset="115617.0427">17334 14212 551,'0'0'74,"0"0"-54,0 0-6,0 0 12,0 0-25,-92-47 6,70 47 0,-1 5-5,4 16 10,-2 6-12,6 2 0,0 1 5,8-1-1,2-2-4,5-4 0,0-2 2,0-3-2,5-4 0,4 0-1,4-6-8,0-5 9,5-3-18,0 0-5,6-15-15,0-5 26,-3 2 2,-3-3 9,-8 2 1,-1 0 14,-6 4 44,-3 6 24,0 5-1,0 2-17,0 2-33,0 0-31,0 0 0,0 12-15,0 6 15,3 3 7,3 2-7,2-4-7,3 2-35,3-3-27,2-1-44,1-4-106</inkml:trace>
  <inkml:trace contextRef="#ctx0" brushRef="#br0" timeOffset="115862.0528">17574 14359 653,'0'0'80,"0"0"-75,0 0-10,0 0-9,0 0 14,0 0 42,5 39-9,-5-21-10,0 0-12,0 0-4,0 3-14,3-3-26,0-3-70,2-2 31,2-7-237</inkml:trace>
  <inkml:trace contextRef="#ctx0" brushRef="#br0" timeOffset="116122.7907">17762 14328 501,'0'0'145,"0"0"-145,0 0 0,0 0 11,0 0-5,0 0 18,5 76-15,-5-53 5,0 2-14,-5-1 0,4 1-11,-1-2-11,-1-5-131,1-3-159</inkml:trace>
  <inkml:trace contextRef="#ctx0" brushRef="#br0" timeOffset="117071.0434">18619 13912 583,'0'0'123,"0"0"-52,0 0-23,0 0-48,0 0 3,0 0 11,1 89-2,2-40 13,-1 5-14,-1-9-11,1-4 19,-1-6-19,-1-7 0,0-1 6,0-1 3,0-4-17,0-2 8,0-4-14,-1-3 12,-2-6-21,3-4 5,0-3 2,0 0-6,0-4 18,4-13 4,7-6-1,2 0-6,-1-3 7,0-1 0,0 0 1,0 2 3,3 4-4,-2 3 0,7 7-3,-2 2-6,4 9 9,2 0 0,0 4-2,-2 11-4,-1 4 5,-2 1-7,-5 1 8,-1 2 1,-7-2 0,-3 0 7,-3-1 7,0-2-14,-4-2 12,-13-1-10,-2-3 1,-5 0 10,0-3-14,-1-5-6,1-1-24,3-3-67,0 0 41,4 0-52,6 0-46,5-3-30</inkml:trace>
  <inkml:trace contextRef="#ctx0" brushRef="#br0" timeOffset="117412.1157">19164 14230 483,'0'0'82,"0"0"-24,0 0-30,0 0-28,0 0 6,0 0 16,-20 95 20,14-66-40,5 0 9,-2-1-8,1 1-3,1-5-6,-2 0-61,1-5-22,2-4-77,0-5-236</inkml:trace>
  <inkml:trace contextRef="#ctx0" brushRef="#br0" timeOffset="117843.0417">19261 14261 664,'0'0'85,"0"0"-59,0 0-26,82-61 3,-54 52-1,0 4 4,-7 5-5,-3 0 6,-2 2-6,-7 17 9,-1 3-10,-8 8 6,0 0 3,-5 3-5,-15 1-2,2-3-2,-5-1-1,1-2 0,5-5-7,3-2 8,5-6-5,7-1 5,2-7-7,2 0 4,20-6 0,9-1-2,8 0 5,2-6 0,2-7-6,-5-4-8,-3 2-58,-5 1-49,-5 1-195</inkml:trace>
  <inkml:trace contextRef="#ctx0" brushRef="#br0" timeOffset="119560.5956">22449 14005 387,'0'0'129,"0"0"-59,0 0-7,0 0-22,0 0-20,-90-33 5,59 33-25,0 8 24,-2 13-25,0 7 12,2 5-11,2 3 0,6 0-1,6 0 6,4-4-6,7-5-2,3-2-3,3-5 4,0-2-3,0-3 1,12-4 3,5-5-3,6-5 3,-1-1-8,8 0-8,3-12-32,0-6-1,2-5-5,-9-3 5,-4-2 48,-5 0 1,-8 4 6,-3 6 33,-5 5 14,-1 9 34,0 1 22,0 3-50,0 0-32,0 0-27,0 18-5,-1 6-3,-7 3 4,4-1 2,2 0-21,2-4-26,0-3-16,5 1-69,10-6-77,9-4 15</inkml:trace>
  <inkml:trace contextRef="#ctx0" brushRef="#br0" timeOffset="120177.4701">22701 14183 527,'0'0'105,"0"0"-100,0 0 3,0 0-4,0 0 29,0 0 30,5 105-4,-5-71-42,0 1-1,0-2-16,0-1 0,0-2 7,0-5-7,0-2-25,0-4-64,0-5-72,0-4-122</inkml:trace>
  <inkml:trace contextRef="#ctx0" brushRef="#br0" timeOffset="120587.5497">22889 14343 333,'0'0'101,"0"0"7,0 0-12,0 0-33,0 0 7,0 0-33,80-43-19,-64 44-1,-2 16-8,-3 6-9,-4 2 0,-7 4-6,0 0 6,-3 1-24,-9-4-29,-1-5 22,3-1-7,3-3 22,3-5 14,1-1-11,1-3 13,2-2-4,0-2 3,0 0 1,17-3 15,10-1 40,7 0-36,11 0-14,3 0 0,1-1-5,-1-10-13,-4-1-77,-8-1-253</inkml:trace>
  <inkml:trace contextRef="#ctx0" brushRef="#br0" timeOffset="121503.0467">23761 13866 639,'0'0'126,"0"0"-78,0 0-47,0 0-1,0 0-17,0 0 16,0 89 1,0-41 25,0 3-25,0 1 10,0-3 6,-5-4-10,-1-5-8,1-6 2,-1-2 0,2-5 0,1-3 0,-3-4-12,5-7 11,-1-4-18,1-4 19,1-5-26,0 0 26,0 0 8,0-8-8,0-7 1,1-7-6,9-7 9,2-3-4,2-7 0,4 6 0,-2 3-5,1 4 6,2 8-1,0 3 6,5 6-5,0 9-1,0 0 0,-2 7-11,1 13 4,-3 6 6,-1 2 1,-3 1-2,-4-2 4,-2-2-2,-7-5 0,-3-2 3,0-3 4,-12-4-4,-10-1 7,-7 0 11,-3-3-15,2-4-3,1-2-3,4-1-45,6 0-16,7 0-56,6-7-56,4-1-96</inkml:trace>
  <inkml:trace contextRef="#ctx0" brushRef="#br0" timeOffset="121841.3932">24303 14232 624,'0'0'118,"0"0"-88,0 0-22,0 0 9,0 0-8,0 0-9,0 29 0,0-4 19,0 1-19,0 0 8,-1-4-8,-1 1 2,2-1-9,0-3-15,-3 1 18,3-5-37,0-4-65,0-8-83</inkml:trace>
  <inkml:trace contextRef="#ctx0" brushRef="#br0" timeOffset="122063.382">24485 14254 777,'0'0'115,"0"0"-115,0 0-10,0 0 3,0 0 7,9 77 3,-9-52 1,0-1-8,0-3-2,-3 2-5,0 0-23,2-5-92,-2 0-55,1-7-197</inkml:trace>
  <inkml:trace contextRef="#ctx0" brushRef="#br0" timeOffset="123805.0409">26485 14131 413,'0'0'103,"0"0"-46,0 0-20,0 0 39,0 0-14,0 0-34,-38-60 21,19 59-47,-5 1 0,-4 3-1,-2 18 11,-3 6-12,3 1 0,5 1-6,4-3-3,5-4 9,8-4 0,5-1-3,3-2-4,0-5 6,5 1-2,9-4-12,6-4 13,4-3-10,6 0-26,1 0 8,-1-12-4,0-4 22,-4-2 12,-3 0 0,-7 1 0,-1 2 16,-9 4 16,-3 4 26,-1 4-12,-2 3 6,0 0-19,0 0-33,0 9-9,0 12-21,0 5 30,0 2-5,0-2-14,0-1-44,0-1-40,10-3-57,8-3 83</inkml:trace>
  <inkml:trace contextRef="#ctx0" brushRef="#br0" timeOffset="124162.0804">26760 14264 566,'0'0'202,"0"0"-156,0 0-12,0 0-34,0 0-5,0 0 1,0 37 5,2-13-1,0-1 6,-1-2 1,1-2-13,-2 1 6,1-2-16,1 0-31,-1-3-44,4-3 53,2-6-103,2-6-207</inkml:trace>
  <inkml:trace contextRef="#ctx0" brushRef="#br0" timeOffset="124655.048">26931 14321 634,'0'0'99,"0"0"-99,0 0-9,0 0 9,0 0 7,0 0-5,77-45 48,-58 40-46,0 5 9,3 0-24,-9 0 11,-2 9-14,-4 9 12,-7 4 4,0 0 8,0 0-6,-6 1-2,-7-2-4,-1-2 2,1-1-17,6 1 10,-1-4-5,5 0 12,1-3-6,2-3 7,0-2-1,3 1 0,11-3 1,8-4-1,4-1 0,7 0 0,4-3-1,6-9-88,-3-6-83,-1 0-281</inkml:trace>
  <inkml:trace contextRef="#ctx0" brushRef="#br0" timeOffset="125632.0521">27903 13878 521,'0'0'116,"0"0"-56,0 0-54,0 0 1,0 0-7,0 0 0,0 65 27,0-29-14,0 2-9,0 2 25,0-2-26,-1-2 3,-1-1-6,1-4 6,1-2-7,0-1 1,0-3 0,0-4-8,0-5-23,0-1-23,0-5 15,0-8-101,3 0-140</inkml:trace>
  <inkml:trace contextRef="#ctx0" brushRef="#br0" timeOffset="126002.0538">27945 14243 150,'0'0'559,"0"0"-488,0 0-42,0 0 8,0 0 5,0 0-39,0-53 16,2 49-14,6 1 2,0 1-10,7 0 3,0 2 0,3 0 1,0 0 0,-1 9-1,5 7 0,-3 2 1,-3 3-5,-4 0 4,-4-2 0,-8-1-7,0-1 8,0-2-1,-8-2 0,-11 0-4,-1-2 1,-4-1 3,2-2-6,7-1 3,-1-3-28,4-1-22,2-3-48,4 0-119</inkml:trace>
  <inkml:trace contextRef="#ctx0" brushRef="#br0" timeOffset="126462.0545">28396 14301 345,'0'0'300,"0"0"-300,0 0 0,0 0 3,0 0 7,0 0 71,31-16 17,-31 20-98,0 14 3,0 8-7,-8 1 8,1 4 8,0 0-10,2-1-2,2-2 5,2-1-5,-1-4-15,2-2-53,0-6-43,0-4-22,3-7-174</inkml:trace>
  <inkml:trace contextRef="#ctx0" brushRef="#br0" timeOffset="126908.0742">28587 14342 192,'0'0'535,"0"0"-412,0 0-55,0 0-47,0 0-10,0 0-11,79-60 2,-58 58-7,-2 2 5,-3 0 0,-1 0-4,-4 12-3,-1 8 6,-4 2-2,-3 4-1,-3 1 1,0 0 3,0 0 0,-10-1 0,-4-2 4,4-3-4,4-3 0,1-1-3,5-1-4,0-2 7,11-1 0,17-3-3,8-1 15,10-4-12,2-3 0,1-2-11,-4 0 10,-2 0-38,-9 0-55,-7-6-65,-9-4-289</inkml:trace>
  <inkml:trace contextRef="#ctx0" brushRef="#br0" timeOffset="130250.828">13042 15653 372,'0'0'123,"0"0"-55,0 0 31,0 0-15,0 0-25,0 0-12,-84-40-42,70 38 18,3 2-22,1 0 10,-5 2-17,0 19 6,-3 7 0,0 9 5,2 6 3,1-1-8,4-3 0,5-4-6,3-7 1,3-4 5,0-6 0,2-5-9,10-5-6,4-2 15,1-6 0,4 0-3,1 0-6,2-13 4,-2-6-30,-1-6 34,0-1-22,-8-2 23,-4 1 0,-4 1 6,-1 3-5,-4 3 31,0 6-21,0 7 25,0 4-28,0 3 21,0 0-29,2 10-10,5 11 10,7 5-3,0 0 3,5-4-4,0-1 4,-1-4-21,0-2-19,1-4-45,-1-1-21,0-4-96</inkml:trace>
  <inkml:trace contextRef="#ctx0" brushRef="#br0" timeOffset="130588.0481">13455 15781 502,'0'0'186,"0"0"-177,0 0 0,0 0-7,0 0 16,0 0 40,12 55-4,-12-33-50,0-1 13,0-2-17,0 1 2,0-4-6,0 1-5,0-4-54,0-2-33,0-2-62,0-6-126</inkml:trace>
  <inkml:trace contextRef="#ctx0" brushRef="#br0" timeOffset="130840.0319">13609 15814 495,'0'0'200,"0"0"-168,0 0-4,0 0 1,0 0-28,0 0 44,0 58-16,0-33-15,0-2-14,0-2 0,0-2-4,0-2-31,0-4-26,0-1-31,0-5-67,8 0-109</inkml:trace>
  <inkml:trace contextRef="#ctx0" brushRef="#br0" timeOffset="131922.0458">14042 15528 430,'0'0'147,"0"0"-73,0 0-23,0 0-7,0 0-44,0 0 0,0 60 43,6-14-32,-2 1 9,1 0-20,-4-3 8,2-7-3,0-3-1,-3-6-1,1-4-1,2-3-1,-1-4-1,1-4 0,-1-5-6,-1-3 2,-1-2-26,2-3 4,-2 0 25,3 0-3,1-16-5,3-5 9,1-4 0,1-7 6,0-3 8,3 2-5,1 3 16,2 6-20,-3 9 6,-1 6-11,2 9 0,-1 0-3,4 9 3,1 12 0,-1 2 8,-2 2 1,-3 0-11,-5-1 2,-6-2-1,0-2-4,0-1 5,-13 1 0,-5-4 0,-7 0-20,-1-5-11,0-1-34,3-8-24,1-2-37,1 0-162</inkml:trace>
  <inkml:trace contextRef="#ctx0" brushRef="#br0" timeOffset="132451.3663">14477 15879 136,'0'0'165,"0"0"-82,0 0 8,0 0-22,0 0-20,0 0-8,81-20-17,-71 38 21,1 5-41,-5 1-3,-6 1-1,0-1-6,0 1-2,-8-3-21,-5-1 1,-3-1-2,2-6-3,3-4 33,3-4 0,5-3 3,3-1 5,0-2-8,0 0 7,3 0-5,13 0 18,8-5 2,0-4-13,3-2-9,-2 4-21,0 0-38,-2 0-155</inkml:trace>
  <inkml:trace contextRef="#ctx0" brushRef="#br0" timeOffset="132686.0629">14913 15844 862,'0'0'56,"0"0"-56,0 0 3,0 0-3,0 86 0,-1-59 6,-2 1-12,0 0 6,-2-3-2,5-2-4,0-4-16,0 1-35,0-5-63,0-3-82,0-3-121</inkml:trace>
  <inkml:trace contextRef="#ctx0" brushRef="#br0" timeOffset="134320.0577">17320 15552 119,'0'0'444,"0"0"-383,0 0-22,0 0 22,0 0-13,0 0 8,-63-68-20,54 68-21,-3 0-6,-3 3-7,0 15-2,-3 10 0,3 1 4,0 5-8,3-1 4,4-2 0,6-2-7,2-6 7,0-4-4,4-4-13,13-4-32,4-5 27,2-6-11,0 0-25,-1 0 20,-1-15-63,-4-3 19,-3-5 62,-3-1 20,-3 1 3,-5 2 67,-2 3 12,-1 8 1,0 3-15,0 5 17,0 2-23,0 0-54,0 0-8,0 13-18,3 10 18,1 4-8,5-1-2,2-2-55,5-2-77,4-1-129</inkml:trace>
  <inkml:trace contextRef="#ctx0" brushRef="#br0" timeOffset="135031.0776">17665 15657 558,'0'0'128,"0"0"-59,0 0 7,0 0-65,0 0-10,0 0-1,0 18-10,0 2 6,0 1 6,0-1-2,-1 1 4,-5-3 3,2 0-14,1-2 7,0 0-7,1-3-12,-1 0-38,3-2-13,0-3 18,0-3-26,0-1-6,0-3-28,0-1-46</inkml:trace>
  <inkml:trace contextRef="#ctx0" brushRef="#br0" timeOffset="136484.8059">17910 15627 254,'0'0'196,"0"0"-115,0 0-18,0 0-21,0 0-36,0 0-2,0 17 29,0 1-10,0 4 31,0 4-15,-2 0-26,-3-1-1,2 1-2,-2-4-10,2 2 0,-1-1 0,1-2 0,1 0 0,2-3 1,0-1-1,0-5-28,0-2-43,0-8-73,0-2-224</inkml:trace>
  <inkml:trace contextRef="#ctx0" brushRef="#br0" timeOffset="137505.0617">18638 15252 48,'0'0'473,"0"0"-398,0 0-15,0 0 14,0 0-25,0 0-10,11-19-10,-5 34-23,1 18-6,5 15 24,0 8-23,-4 0 22,-2-4-19,-2-5 1,2-5 5,-3-3 0,-2-4-15,1-3 5,-2-4-6,0-4 4,0-3-40,0-4-16,0-8-86,0-5-171</inkml:trace>
  <inkml:trace contextRef="#ctx0" brushRef="#br0" timeOffset="137899.039">18750 15613 321,'0'0'73,"0"0"-20,0 0 20,0 0 1,84-74-6,-66 63-40,-1 5 31,-1 3-7,1 3-27,2 0-1,-2 20-19,-3 5 10,-2 5-3,-6 3-8,-6-1-8,0-3 1,-5-2-7,-14-4 7,-6-1 3,-1-4 0,-4-3-3,0-3-24,3-5-29,2-2-57,1-5-81,6 0-160</inkml:trace>
  <inkml:trace contextRef="#ctx0" brushRef="#br0" timeOffset="138438.7216">19086 15713 634,'0'0'83,"0"0"-63,0 0 4,0 0-8,0 0 1,0 0 6,88-68 6,-73 68 3,3 0-27,-5 0 2,-1 17-7,-3 2-2,-6 4-3,-3 4 5,0 0-5,-6 2 0,-7-2-7,2-3-13,4-4 18,1-6-2,5-3 6,1-2 0,0-1 3,0-4 0,0 1 0,0-4 0,0 1-1,5-2 5,13 0-4,8 0 7,9-9-5,7-3 2,0-2-4,-2 1-16,-4 2-58,-6 2-62,-6 1-99</inkml:trace>
  <inkml:trace contextRef="#ctx0" brushRef="#br0" timeOffset="138901.0589">19542 15684 565,'0'0'162,"0"0"-83,0 0-49,0 0-26,0 0-8,0 0 1,74-31 3,-59 34-5,-1 14 4,-1 4 0,-5 4 0,-6 5-4,-2 2-2,0-2 7,-9-1 0,-2-2-1,1-5 3,-3-1-2,2-3 0,0-4-12,4-5 11,4-3-9,3-4 10,0-1-7,0-1 6,2 0 1,19 0-4,11-11 9,10-2-10,3 0 5,0 0-32,-2 5-45,-7-2-61,-3 1-162</inkml:trace>
  <inkml:trace contextRef="#ctx0" brushRef="#br0" timeOffset="140153.0582">22725 15533 122,'0'0'371,"0"0"-276,0 0-49,0 0-36,0 0 36,0 0-42,-52-44 35,44 44 14,-1 0-51,-3 0-4,0 0-9,-5 13 11,-2 8-3,-1 5 3,0 3 0,4 2 0,3 1 1,7-2-5,3-2 4,3-5-6,0-3 1,6-5 2,8-2 3,3-4-1,2-2-17,2-7-1,3 0-3,3 0-2,-2-11 19,0-4-12,-2-3-9,-7-4 17,-1 0 3,-6 1 6,-4 1 31,-2 4-13,-3 6 62,0 3 0,0 6-15,0 1-22,0 0-43,3 4-4,0 18-11,2 4 15,4 1-12,-1-1 12,7-2-44,0-1-64,4-1-49,2-2 38,0-5 49</inkml:trace>
  <inkml:trace contextRef="#ctx0" brushRef="#br0" timeOffset="141217.0654">23210 15561 552,'0'0'141,"0"0"-71,0 0-69,0 0-2,0 0 2,0 0 0,-2 80 50,-2-44-36,1-1 7,1-2-16,1-5-1,-1 1-10,1-5-3,-2-3-65,1-3-34,2-6-130</inkml:trace>
  <inkml:trace contextRef="#ctx0" brushRef="#br0" timeOffset="141640.6411">23375 15645 420,'0'0'140,"0"0"-59,0 0 1,0 0 6,0 0-69,0 0-2,51-31-17,-31 31 0,2 12 17,-4 12-9,-6 3 2,-8 3-10,-4 0-10,0-1 2,-10-4-21,-5-2-8,1-5 23,7-4-17,0-2 15,7-5 11,0-2-12,0-3 1,5-2 1,12 0 15,7 0-6,5-1 8,7-8-2,2 3 0,5-1-20,0 1-105,1 1 72,-1-3-215</inkml:trace>
  <inkml:trace contextRef="#ctx0" brushRef="#br0" timeOffset="142673.4433">24156 15257 467,'0'0'116,"0"0"-34,0 0-7,0 0-27,0 0 1,0 0-39,-6 11-9,6 22-1,-2 10 6,-1 7-6,0 3 0,0-5 0,0-6 11,0-3-8,-1-6 0,1-1-3,0-3 1,3-7-1,-2-1 0,2-3-1,0-3-5,0-1 12,0-6 1,0-4-7,0-3-16,0-1 8,0 0-4,0 0 12,3-10 6,9-7-3,-1-5-3,3-4 0,0-1 5,0-2-5,0 2 0,0 3 4,-1 6-11,-4 5 15,0 5-8,-3 3 25,1 5-19,4 0-9,2 0 3,5 14-8,3 4-1,1 3 9,-6 0 0,-4 2-1,-5-4 3,-6 1-2,-1-4 0,0 1-13,-7 0 7,-11-1 2,-9-2 4,-3-2-4,1-1-8,2-6-27,1 0-15,8-5-27,2 0-53,8 0-130</inkml:trace>
  <inkml:trace contextRef="#ctx0" brushRef="#br0" timeOffset="143219.4091">24518 15772 627,'0'0'82,"0"0"-82,0 0 1,0 0 10,0 0-8,0 0 9,32-45 6,-16 40 12,-1 3 0,4 2-23,-1 0 2,-2 0-9,-2 2 5,-5 10-13,-3 5 9,-5 2-1,-1 5 11,0 2-8,-10 0-2,-7-2-1,1-2 2,3-4-7,-1-3 2,2-2 3,6-5 1,2-3 1,4-1 1,0-4-3,0 0-22,0 0 5,7 0-12,13 0 21,2 0 4,5-6-37,1-2-19,4 0-34,1-2-18,-1 0 1,0 0-158</inkml:trace>
  <inkml:trace contextRef="#ctx0" brushRef="#br0" timeOffset="143470.0679">24957 15738 251,'0'0'631,"0"0"-564,0 0-67,0 0-3,0 0 0,0 0-2,3 51 0,-3-26 1,0-1 4,0 0 9,0-1-8,0-5-1,0 0 0,0-3-38,0-3-34,0-1-85,0-8-179</inkml:trace>
  <inkml:trace contextRef="#ctx0" brushRef="#br0" timeOffset="144709.2696">26459 15480 394,'0'0'128,"0"0"-41,0 0-38,0 0 3,0 0 26,0 0-63,-13-49 6,2 48-21,-1 1 7,-5 0-13,-5 14 6,-1 10 0,-1 3-7,2 3 7,5 2-5,1-4 2,7-2-10,6-3 10,3-4-20,0-2 12,0-4-5,7-2-25,6-4 26,0-6-3,3-1-16,3 0 14,4-4-14,3-11 1,1-3 9,-1-5-9,-4 1 32,-4-1 1,-3 2 5,-5 6 71,-5 5-18,-5 3 24,0 4 44,0 3-81,0 0-10,0 0-35,0 0-16,-5 17 14,-2 4 1,0 3 0,4 0-4,3 1-41,0-3-12,0-1-25,6-1-2,13-2 58,3-6-8,4-8-283</inkml:trace>
  <inkml:trace contextRef="#ctx0" brushRef="#br0" timeOffset="145493.0693">26896 15631 553,'0'0'131,"0"0"-60,0 0-23,0 0-3,0 0-19,0 0-21,-4-2-2,1 8-3,-2 13 0,-2 4-2,0 1 11,2 2-18,1-5 9,1 1 0,0-1-3,-1 0-1,3-1-10,1-2 9,0-3-10,0-3-38,0-4-53,5-5-43,8-3-135</inkml:trace>
  <inkml:trace contextRef="#ctx0" brushRef="#br0" timeOffset="145945.0969">27043 15688 319,'0'0'58,"0"0"7,0 0 38,0 0-13,0 0-39,0 0-33,31-57 32,-18 52-24,-2 2-18,1 3 28,2 0-17,0 0-9,2 0-3,-2 12-3,-2 5-8,-5 2-8,-4 1 12,-3-1-6,0 1 6,0-4-8,-9 1 3,-3-4-40,5 0 9,1-5 14,3 0 14,3-5 2,0 0 6,0-2 0,1-1-2,17 0 16,8 0 2,7 0-16,4 0 4,3 0-1,-1 0-3,-2-3-21,-2-1-33,-4-4-166</inkml:trace>
  <inkml:trace contextRef="#ctx0" brushRef="#br0" timeOffset="146882.4176">28002 15213 606,'0'0'66,"0"0"-20,0 0-28,0 0 10,0 0 14,0 0-35,0-4 2,0 11-9,0 16-22,0 7 16,0 12 12,0 0 4,0 2 15,0-3-22,0-4 7,0-2-10,-2-4 0,-1-2 2,0 1 0,0-3-2,-1 0 0,1-3-4,-3-4 4,3-5-19,0-3-7,0-4 18,2-5-41,1-2-3,0-1 15,0 0 9,0 0 27,0-10-32,0-5 1,1-5 29,8-2-4,1-4 7,4-3 8,2 4-3,-1 0 18,3 9 4,-3 3-4,1 3 16,-1 6-33,0 2 7,3 2-7,3 0 2,0 13 0,3 5 2,-6 1-2,-5 2 12,-4 1-20,-4-1 3,-2-3-6,-3-2-18,0-1 19,0-2-2,-17-2 4,-7-3 4,-6-1-4,-3-5-4,1-1-37,2-1-42,6 0-47,6 0-197</inkml:trace>
  <inkml:trace contextRef="#ctx0" brushRef="#br0" timeOffset="147474.7403">28517 15631 541,'0'0'146,"0"0"-110,0 0 9,0 0-36,0 0-9,0 0 14,65-22-7,-44 22-7,-1 0 0,-4 0 4,-1 8-13,-6 6 7,-5 0-9,-2 4 4,-2 0-9,0 3 15,-9 1 1,-8-1-8,2-2 4,-1-1 4,2-3 0,6-1-4,2-5 4,6 0-6,0-3-10,0-1-24,6-2 28,12-3 4,7 0-23,6 0 1,3 0-99,2-7-115</inkml:trace>
  <inkml:trace contextRef="#ctx0" brushRef="#br0" timeOffset="147963.8059">28877 15626 606,'0'0'98,"0"0"-70,0 0-4,0 0 11,0 0-30,0 0 21,77-35-12,-60 35-12,0 0 11,-2 0-12,-2 12-1,-2 3 0,-7 6 0,-4 3 0,0 4 10,-7-3-10,-11 1 13,-1-4-9,2 0-3,2-6-1,8-3 4,4 1-9,3-2 4,0 0 1,1-1-1,20-3 6,6-1-5,9-1 7,4-3 2,4-3-15,-2 0 6,-4 0-22,-5 0-8,-6 0-56,-7-2-10,-3 1-99</inkml:trace>
  <inkml:trace contextRef="#ctx0" brushRef="#br0" timeOffset="150571.6713">12711 17229 126,'0'0'85,"0"0"-45,0 0 46,0 0-20,0 0 18,0 0 1,0 0-49,-52-71 4,44 63 21,2 2-23,-3 1 13,3 0-22,-3 2-25,-2 0 12,0 0-16,-3 3 0,1 0 3,1 0 0,-1 0-4,1 3 1,-3 11-5,-1 5 2,2 5 2,-1 3 1,6 2-4,5 1 3,2 0-2,2-1 3,0-8 0,2-2-8,8-2 8,4-4-2,2-3-12,2-5 15,0-3-7,1-2 4,2 0 0,5-10-9,-1-7 11,-1-4 0,-5-2-3,-2 4 7,-5 1-4,-4 3 4,-3 1 30,-2 4 13,0 0-42,-2 5 14,1 2-5,-2 1-9,0 2 5,0 0-10,0 0-17,1 9 16,4 9-9,7 2 10,0 2 0,1-1-3,2-3-6,-1-1-21,2-2-32,2-5-59,-3-5-133</inkml:trace>
  <inkml:trace contextRef="#ctx0" brushRef="#br0" timeOffset="150953.0853">12991 17236 439,'0'0'112,"0"0"-71,0 0-23,0 0 1,0 0-14,0 0 0,45-40 20,-30 40-25,0 0 6,3 12 21,-6 7-22,-3 4-5,-6 3-2,-3-1-21,-2 4-3,-14-2-38,-5 0-32,3 0-55,-4-2-132</inkml:trace>
  <inkml:trace contextRef="#ctx0" brushRef="#br0" timeOffset="151119.0748">12990 17491 88,'0'0'125,"0"0"-31,0 0 29,0 0-51,0 0-34,91-20-8,-63 10-7,5 1-21,3 3 7,3 1-6,-2 2 17,0-2-20,-7 4-10,-7 0-87,-4-2-192</inkml:trace>
  <inkml:trace contextRef="#ctx0" brushRef="#br0" timeOffset="151383.0176">13478 17244 503,'0'0'196,"0"0"-116,0 0-80,0 0 0,0 0 0,0 0 14,0 63 6,0-40-16,0-5-4,1-2 4,1 2 3,-2-3-14,1-1 6,-1 0-51,0-4-24,2 1-67,-1-4-92</inkml:trace>
  <inkml:trace contextRef="#ctx0" brushRef="#br0" timeOffset="152927.0751">13945 16860 455,'0'0'77,"0"0"12,0 0-4,0 0-6,0 0-7,0 0-28,-12-18-35,12 18 7,0 0-16,0 11-6,0 15 1,6 12 8,1 4-3,1 4 0,-1-4 7,0-2-7,-5-2 0,-1-3 0,-1-5 0,0-5 2,0-4-2,0-2 0,0-6 1,0-3-8,0-4 1,0-2-11,0-4 16,0 0-5,0 0 6,0 0 9,0-11-1,2-4-8,1-3 0,0 0 0,0-2 7,2 2-5,-1 2-2,3 1 4,2 0-4,2 2 0,5 5-4,1 2 4,2 6-9,2 0 10,-2 0-1,5 8 0,-2 6 3,-3 1-10,-2 0 1,-5-1-2,-4 1 3,-4-3-7,-4 1 3,0 1 6,-12 1-12,-7 0 15,-5 1 0,-3-3-11,0-3 6,4-5-34,1-1-37,3-4-23,0 0-72,7 0-4</inkml:trace>
  <inkml:trace contextRef="#ctx0" brushRef="#br0" timeOffset="153405.0792">14389 17185 580,'0'0'87,"0"0"-42,0 0 21,0 0-66,0 0 0,0 0-1,-1 30 1,1-10 44,4 2-36,1-1-7,-1 0 7,-2-1 2,-1 1-10,1-6 0,-2 2-9,0-2 7,0-3-54,0-1-47,0-7-92,1-4-195</inkml:trace>
  <inkml:trace contextRef="#ctx0" brushRef="#br0" timeOffset="153653.0769">14633 17164 318,'0'0'85,"0"0"27,0 0-9,0 0-43,0 0-19,0 0 1,17 88-36,-17-69-2,0-1 0,0 0-8,0-1-29,-1-1-78,-1-1-74,1 0-204</inkml:trace>
  <inkml:trace contextRef="#ctx0" brushRef="#br0" timeOffset="156910.0771">17361 16871 483,'0'0'85,"0"0"-49,0 0-15,0 0 41,0 0-9,0 0-18,-11-47 25,4 38-40,1 2 2,-3 0-7,1 1-11,-3 3-4,-1 1 0,-1 0-3,-4 2-7,-1 0 10,-1 0 0,-2 10-2,0 7 7,3 2-10,2 7 5,2 1-7,4 5 6,4 1 2,5-3 3,1 0-4,0-1-1,3-8-4,13-2 4,2-2-4,3-5-4,2-3 5,-1-3 1,0-5-10,-1-1-10,-2 0 10,5-3-12,-3-12 12,-1-1 11,-3-4-2,-3 1 4,-4-4 16,-4 1-11,-1-1 18,-2 2-3,-2 4 5,1 4 6,-2 4-11,0 4 3,0 4-4,0 1-18,0 0-1,4 0-7,3 15-18,2 7 20,4 3 2,1-3-1,0-1-12,2-3-54,-2-3-21,3-2-60,-1-3-146</inkml:trace>
  <inkml:trace contextRef="#ctx0" brushRef="#br0" timeOffset="157375.0774">17664 17018 381,'0'0'242,"0"0"-172,0 0-30,0 0 10,0 0-13,0 0-36,81-41 8,-64 41-9,0 11-2,-2 9 2,-8 3-3,-4 5-2,-3-1-1,0 0-28,-15-3-9,-4-1 3,0-4-6,2-2 2,6-5-18,3-5 2,3-1 10,5-1 18,0-2 32,0 0-5,0-3 11,13 0 4,3 0 2,4 0-9,0 0-3,4 0-1,0-3-123</inkml:trace>
  <inkml:trace contextRef="#ctx0" brushRef="#br0" timeOffset="157667.0565">18048 17024 521,'0'0'136,"0"0"-113,0 0-15,0 0-7,0 0-1,0 0 0,6 25 14,-6-2 4,1-3-5,-1 1 1,0-3-10,0-2 0,0 1-4,0 1-48,0-1-24,0-1-79,-1-4 76,1-4-93</inkml:trace>
  <inkml:trace contextRef="#ctx0" brushRef="#br0" timeOffset="158535.0813">18788 16538 643,'0'0'129,"0"0"-93,0 0-36,0 0-3,0 0 0,-3 98-2,3-57 6,0-1-1,0 1 32,0-2-29,0-3 6,0-3-4,0-3 1,0-2-7,-3-3 1,-1-3 0,0-2-2,-2-5 2,5-3 0,-1-6-2,1-4-7,1-2-8,0 0 15,0 0-9,0-14 5,0-3 1,0-2 5,1-5 2,11 0 0,0-2-3,0 3 1,1 6-3,-2 3-3,1 3 8,-2 4-2,1 1 3,2 3-3,4 3 0,-1 0-4,2 0-1,1 15 0,-1 4 0,-4 5 5,-4 1-7,-1-1 9,-6-2-2,-2-1 0,-1-1 3,0-5-16,0 2 12,-13-5 1,-3 0 16,-5-2-7,-1-4 15,2 0-23,-1-5 4,3-1-5,0 0-33,1 0-43,0 0 21,-1 0-74,6-5-38</inkml:trace>
  <inkml:trace contextRef="#ctx0" brushRef="#br0" timeOffset="159117.0831">19167 16935 667,'0'0'153,"0"0"-137,0 0-6,0 0 3,0 0-9,0 0-6,1 8 2,-1 10-9,0 5 4,0 1 10,-1 1-5,-4-1 2,1-1-1,1-2-2,0 0-2,0-3 3,-1 2 0,4-4-4,0-2-13,0-2-35,0-6-18,4-2-16,3-4-67,2 0-96</inkml:trace>
  <inkml:trace contextRef="#ctx0" brushRef="#br0" timeOffset="159660.0809">19380 17018 594,'0'0'69,"0"0"-55,0 0-13,0 0 6,0 0 0,0 0-4,67-65 49,-48 59-24,-1 5-24,-1 0 36,-3 1-40,-3 0 9,-2 8-7,-2 9 5,-2 2 0,-5 2-7,0 2 4,-9 0-5,-10-2 1,-2-3 0,0 0-3,1 0-12,6-5-10,3-2-8,7-2 7,4-5 14,0 3 11,0-6 1,12-1 5,8 0-4,7 0 25,3 0-17,0 0 2,1 0 13,-4-1-24,-1-4 2,-1 0-2,0 1-6,-1 0-38,-4-3-44,-6 3-65,-8 1-144</inkml:trace>
  <inkml:trace contextRef="#ctx0" brushRef="#br0" timeOffset="163138.7221">12880 18228 282,'0'0'179,"0"0"-100,0 0-29,0 0-8,0 0-26,0 0-8,0 0 20,1-6-12,-1 6 15,2-1-15,-2-1 2,0 1 15,0-2-13,0 1 4,0-1-4,0 0-18,0-1 9,-2-1-11,-2 4 0,-4-6 2,3 3-2,-5 1 0,0-1 0,-2 2-8,-5 1 2,1 1 5,-5 0 1,2 0-3,1 1 6,0 8-3,3 2 0,2 2 0,2 5-5,5 3 4,-1 4-11,5-3 10,2-1-3,0-1 5,0-2-3,0-3-21,10-2 9,0-2-3,0-5-1,2-2 17,-2 0-17,1-4-1,5 0 10,-1 0-3,0-10 9,4-3-4,-2-2 8,-1-2-1,-2-2 1,-1-2 0,-3 1 16,-2 2 3,-3 4-1,-4 5 35,-1 3-30,0 3 31,0 3-27,0 0-1,0 0-26,0 0 0,0 17-2,0 1-3,2 2 5,2 2-8,2-5 5,0-1-19,1 1-17,1-4-60,5-1-11,1-3-90</inkml:trace>
  <inkml:trace contextRef="#ctx0" brushRef="#br0" timeOffset="164077.9963">13202 18368 330,'0'0'196,"0"0"-119,0 0-15,0 0-40,0 0-13,0 0 17,31-27-16,-14 21 8,2 2 9,-1 4-25,3-3-1,-5 3-1,-2 0 0,-2 0-1,-4 13-1,-2 1 2,-1 1-1,-5 3 1,0 0-8,0 1 7,-9 4-39,-6-2 12,-2 2-9,0-4 2,3-2 25,1-2-5,4-3 1,4-4-11,5-4-2,0-1 17,0-3 4,8 0 6,8 0 26,4-6 1,4-5-10,-1 1-5,1-1-5,-3 2-12,0-1 5,-2 1-9,-1 1-44,-1-2-106</inkml:trace>
  <inkml:trace contextRef="#ctx0" brushRef="#br0" timeOffset="164376.7771">13578 18355 489,'0'0'117,"0"0"-45,0 0 2,0 0-18,0 0-20,0 0 0,1-8-33,4 13-2,1 5 9,2 5-8,-2 2 4,-1 1-6,-2 0 0,-1 0-5,-1 2-4,2-2-4,0 0-1,0 0-47,4-5 2,-2 1-22,-1-7-81,2 0-113</inkml:trace>
  <inkml:trace contextRef="#ctx0" brushRef="#br0" timeOffset="165282.1335">14070 18127 656,'0'0'113,"0"0"-73,0 0-23,0 0-14,0 0 1,0 0 5,0-5 0,0 5-1,0 0-8,5 13-16,4 10 11,2 6 3,-5 3 2,-1 1-1,-5 0 1,0 2 0,0-3 0,0-1 3,-6-5-11,1 1 5,-5-3-19,3-3-12,-3-3-20,4-3 17,2-6 1,3-3 10,1-4-18,0-2-3,0 0 29,0 0 15,0-3 3,0-11 0,0-1 1,4-3 1,2-2 9,2 1 11,1-1-16,1 2 0,-1 5-5,-2 5-1,-2 4 0,2 2 1,-1 2-4,0 0 6,3 0 17,3 3 6,-1 8-22,1 2 3,-1 1-7,-2 0-5,0-1 3,0 0-10,-3 4-1,-1-5 4,-2 2-1,-3-2 8,0-2 0,0 1-7,-11-4 9,-4 2 18,0-3 15,-2 1 5,0-3-28,-2-1-2,-2-2-8,3 1-21,-3-2-62,2 0-109</inkml:trace>
  <inkml:trace contextRef="#ctx0" brushRef="#br0" timeOffset="166030.0603">14429 18425 233,'0'0'223,"0"0"-128,0 0-30,0 0-56,0 0 21,0 0-13,44-45 19,-25 39 8,1 5-44,-1 1 10,-4 0-10,0 0 0,-3 6 0,-8 10 0,0 4-1,-4 1-5,0 3-20,-5 2 15,-12-4-7,0-1-18,0 0 36,1-4-21,7-3 8,0-4-1,3-1-37,4-3 30,2-2 13,0-2-4,0-2 9,11 0 3,4 0 0,7-3 10,0-4-3,-4-3-9,6-1 2,-3 3-8,-4 1-15,0 0-50,-6 4-71</inkml:trace>
  <inkml:trace contextRef="#ctx0" brushRef="#br0" timeOffset="166430.0326">14795 18415 535,'0'0'241,"0"0"-153,0 0-46,0 0-41,0 0-1,0 0 0,9-4-16,-6 12 14,3 9 2,-1 0 5,-2 1 4,-3 0-7,0 1 2,0 1-4,0-2 0,0 0 0,0-1-16,0-3-15,0 0-17,0-2-40,0-2-34,0 0-75</inkml:trace>
  <inkml:trace contextRef="#ctx0" brushRef="#br0" timeOffset="167699.0852">17560 18225 445,'0'0'90,"0"0"-1,0 0-47,0 0-12,0 0 13,0 0-14,-63-31 13,52 31-33,0 0 1,-3 0-19,1 6 11,-2 9-2,0 4 0,0 7 2,1-1-5,1 4 3,4-1 0,2 0-3,4-4 1,3-2 2,0-2-5,0-5-22,6-1 3,6-4-11,2-7-12,5-3-7,3 0-28,2 0-23,-2-9-30,-1-5 8,-3-2-48,-5-4 175,1 1 210,-4-2-82,-4 1-12,-1 2-4,-4 3-5,-1 3-32,0 6 19,0 3-37,0 1-25,0 2-6,0 0-26,0 7-14,0 11 6,0 7 4,0-1 4,0 3 0,0-4-37,3-2-9,4-1-45,3-2-10,3-3 7,5-5-1,1-2 18</inkml:trace>
  <inkml:trace contextRef="#ctx0" brushRef="#br0" timeOffset="168330.0901">17814 18394 313,'0'0'82,"0"0"-32,0 0-7,0 0-10,0 0-12,0 0 29,65-15 8,-55 15-37,-1 0-4,-1 4-8,1 8 0,-6 5-1,-2 1-8,-1 2-4,0 2-2,-7 2-2,-8-3 5,1 0-8,-2 0-11,2-6-3,4-1 5,3-7-6,4 1 11,3-2-4,0-5 19,0-1-7,9 0 7,9 0 0,2-1 1,2-6 1,0-3-2,-3 3-19,-1 3-32,-2-3-48,-1 4-32</inkml:trace>
  <inkml:trace contextRef="#ctx0" brushRef="#br0" timeOffset="168662.0889">18106 18433 429,'0'0'285,"0"0"-185,0 0-75,0 0-20,0 0-5,0 0 0,22 9 1,-14 4 0,-2 3 27,-3-1-24,-2-2-1,-1 5 4,0-4-4,0 1-4,0 0 1,0-3-33,0 0 0,0-3-53,0-1-24,0-5-120</inkml:trace>
  <inkml:trace contextRef="#ctx0" brushRef="#br0" timeOffset="169569.0888">19162 18115 195,'0'0'250,"0"0"-144,0 0-12,0 0-21,0 0 29,0 0-23,2-34-53,-2 34 0,0 0-26,1 7-10,2 17 8,4 9 2,-2 5 3,-1 1-3,-2 0 3,-1-2-6,-1-1 3,0-5 0,0-2 0,0-4 0,0-2-16,0-4 14,0-4-28,0-2 6,-1-5-21,-2-1 0,3-4 30,0-3-24,0 0 29,0 0 8,0-10-5,0-6 7,7-5-4,1-3 4,2-1-3,1 0 3,-1 7 0,-1 3 15,0 4-6,0 6 0,0 0-9,3 5-1,0 0-4,4 2 10,-1 9 3,-1 6 17,-2-2-22,-1 2-3,-3-2 0,-4 1 0,-2-2-4,-2 1 4,0-3-15,0-2 7,-14 1-11,-5-2 15,1-4-22,0 1-35,-3-6-44,2 0-102</inkml:trace>
  <inkml:trace contextRef="#ctx0" brushRef="#br0" timeOffset="170199.0751">19557 18415 365,'0'0'161,"0"0"-88,0 0-38,0 0 20,0 0-25,0 0 13,72-42 9,-56 42-35,0 0 2,0 0-19,-1 1-5,0 13 2,-6 2-3,-3 5 1,-5-1 4,-1 3-1,0-2-4,-6 0 5,-7-2-12,-2 1 11,1-5-3,1 2-19,4-7 1,3-1-24,0-4 4,4-1 10,2-3-15,0-1-22,6 0 26,8 0 25,4-7-1,2-4-74,3 0-58</inkml:trace>
  <inkml:trace contextRef="#ctx0" brushRef="#br0" timeOffset="170767.0803">19917 18433 694,'0'0'159,"0"0"-88,0 0-65,0 0 6,0 0-12,0 0 0,49-45 1,-32 40 1,-1 5-2,2 0 0,0 0 0,-3 0-4,-2 0 0,2 5 4,-6 5-5,-3 3 5,-2 3 0,-4 0-3,0 1 3,0 2-1,-14 1-3,-3 0 1,-1-1-2,2-5 5,5-2 0,4 0-7,2-3-1,4-2 6,1-2-5,0 0-6,0-4 12,0 2-18,13-3 6,10 0 9,3 0-2,4 0 6,-1 0 0,-5 0-1,0-3-7,-2 2 6,2-2-15,-2 1-15,2-1-60,-2 1-43,-5 1-93</inkml:trace>
  <inkml:trace contextRef="#ctx0" brushRef="#br0" timeOffset="171789.0911">19692 18599 197,'0'0'154,"0"0"-43,0 0-11,0 0-23,0 0-42,0 0-9,0 0-4,8 0 1,6 0 20,5 0-20,5 0-3,-1 0-13,4 0-1,-1 0-8,3 0 2,1 0 0,-1 0-7,0 0-68,-8 0-74,-6 0-131</inkml:trace>
  <inkml:trace contextRef="#ctx0" brushRef="#br0" timeOffset="173270.0922">23907 17041 419,'0'0'0,"0"0"-137,0 0-34</inkml:trace>
  <inkml:trace contextRef="#ctx0" brushRef="#br0" timeOffset="173546.0768">23930 17405 452,'0'0'50,"0"0"-49,0 0-1,0 0 19,0 0-17,0 0 6,8 6-8,-7-2 12,2 2-27,-3 1-9,2-2-215</inkml:trace>
  <inkml:trace contextRef="#ctx0" brushRef="#br0" timeOffset="173865.1065">23929 17971 342,'0'0'120,"0"0"-28,0 0-5,0 0-10,0 0-10,0 0-63,-2 4-2,2 1-2,0 3-28,0-3-100,0 3-259</inkml:trace>
  <inkml:trace contextRef="#ctx0" brushRef="#br0" timeOffset="174132.0923">23913 18356 86,'0'0'171,"0"0"-170,0 0-2,0 0 0,0 0 1,0 0 64,0 3 44,0 0-50,0-3-39,0 1-19,0 1-118</inkml:trace>
  <inkml:trace contextRef="#ctx0" brushRef="#br0" timeOffset="175446.8432">28042 17178 762,'0'0'64,"0"0"-53,0 0-10,0 0-1,0 0 0,0 0-28,1 1 5,4 5-39,1-3 3,2 5 14,-1-7-176</inkml:trace>
  <inkml:trace contextRef="#ctx0" brushRef="#br0" timeOffset="175717.8303">28048 17655 145,'0'0'73,"0"0"37,0 0 23,0 0 5,0 0-27,0 0-33,0 7-57,0-7-9,0 0-12,1 0-67,2 0-62,1 2-99,-1-1-3</inkml:trace>
  <inkml:trace contextRef="#ctx0" brushRef="#br0" timeOffset="176018.8418">28056 18090 531,'0'0'61,"0"0"-57,0 0 2,0 0-6,0 0 6,0 0 2,0 15 7,0-14-10,0 5 3,0 1-8,0 0-33,0-4-146</inkml:trace>
  <inkml:trace contextRef="#ctx0" brushRef="#br0" timeOffset="176223.8285">28003 18342 363,'0'0'175,"0"0"-99,0 0-65,0 0-11,0 0-4,0 0-71,-4 0-39,2 0-81</inkml:trace>
  <inkml:trace contextRef="#ctx0" brushRef="#br0" timeOffset="178659.1072">30367 14240 395,'0'0'78,"0"0"-78,0 0-1,0 0 1,0 0 8,0 0 1,62 0 111,-59 0-71,2 0-44,3 0 4,-3-2-2,-2 2-7,-1-2 0,-2 2 3,0 0-11,0 0 8,1 0 0,1 0 5,1 0-5,6 0 0,1 0 8,3 0-1,5 5-6,-4 1 0,7 0-1,2 0 8,3 0-8,5 1 0,5 1-2,-3-2 11,1 0-11,-7-3 2,0 2 0,-8-1 0,-1-1 9,-4 0-9,-7 0 0,-1-1 1,-5-1-1,-1-1 0,0 2 3,2 0-7,-1 0 9,4 4-5,-1 0 17,-1 1-17,2 0 12,2 2-12,-1 3 1,0 0 31,-1 3-31,-4 2 10,4 4 6,1 1-11,-1 2-1,3 3-5,-5 1 2,-3 0 1,0 1 2,0-1-2,0 3 2,0 2 4,-4 3-11,-3-2 2,0 4 0,0-2 3,-2 0 0,-4 2-3,2-2 0,-3 2 3,0-1-5,-2 7 2,0 7 0,4 8-2,1 3 9,3-2-7,-1-2 0,1-6 6,-2-2-9,3 5 3,2-2 0,-1 1-3,1 0 4,1-3-1,-2 1 0,2 0 6,-1-1-6,1 2 0,1 0 2,1 1 34,1 1-36,1-1 14,0 2-5,0 0-2,0 4 4,0 5-6,0 0-2,0-1 15,0-4-10,0-4 1,0 0 4,0 0-5,0-4-5,-2 4-3,-5-4 0,4-3 9,-2-3-6,2-2-3,-1-5 1,-4-3 4,3-1-6,0-3 1,1-4 0,-1-1-2,2-1 6,-3 1-4,4-3 0,-2 0 4,1-1-8,2 1 4,-1-3 0,1 1-2,-2 3 2,1-3 0,-1 2 0,-1 0 5,1 4-7,0 1 2,-3 2 0,3-1-2,-2-2 2,1 1 0,-1-3 1,1 0 4,-2 0-7,2-3 2,2 1 0,-2 0-2,2 0 4,1-1-2,-1 1 3,2 0-2,0 1-2,0 0-1,0-1 2,0-2-3,0 0 5,0-1-2,5 1 3,-1 1-2,-1-4-2,3 1 0,0 1 1,-2-3 0,2 3 3,1 0-3,-3 0 0,0 0 0,-1 3 0,3-1 0,0 1 0,2-2-4,0-1 4,0-1 0,0-3 0,-2-2 2,1-4-2,-4 0 0,0-4-5,-3-2-2,0-3 7,0 1 0,0-3-3,0 0-20,0 0 19,-5 0-3,-12 0 3,-10 0-5,-6-3 1,-3-5-1,-4 2 4,-6 2-15,-5-3 5,-9 3-31,-5 1-82,-3-3-81</inkml:trace>
  <inkml:trace contextRef="#ctx0" brushRef="#br0" timeOffset="179941.1005">31233 18224 433,'0'0'187,"0"0"-104,0 0-39,0 0-14,0 0-9,0 0-17,0-3-8,0 3 3,0 0-8,0 0 6,0 7-11,-1 4 14,-5 2 4,1 5 1,1-4-8,2 2 3,1 0 0,1-1 0,0-5 1,0 2-1,4-3 0,7-4 3,5-2-7,5-3 0,3 0-12,4 0 14,2 0-36,-3-2 3,-2-4 18,-2-3-12,-4 0 20,-5-1 5,-4-1 4,-4 1 11,-3 2 26,-1 1 6,-2 2 24,0 0-24,0 4-7,0-1-26,0 2-6,0 0-8,0 0-1,0 14-8,0 7 5,-3 1 11,-7 1-6,0-2 3,4 4-20,2 0 15,2-1-12,2 2 17,0-2-2,0-3-25,0-3-57,6-6-11,6-6-123,-1-3-154</inkml:trace>
  <inkml:trace contextRef="#ctx0" brushRef="#br0" timeOffset="180392.0999">31899 18306 610,'0'0'111,"0"0"-52,0 0-39,0 0 17,0 0-20,0 0-2,0-1 6,0 1-21,0 15 0,-10 6 9,-6 1-7,-3 3 12,-1-1-14,0 0 6,-1-6-1,4 0 0,1-1-5,3-4 0,-4 2-22,7-4-8,-1-4-48,1-1-36,4-2 17,0-4-89</inkml:trace>
  <inkml:trace contextRef="#ctx0" brushRef="#br0" timeOffset="180788.0743">31826 18288 534,'0'0'162,"0"0"-87,0 0-50,0 0-23,0 0-2,0 0-13,19 7 3,-11 8 10,3 1 2,-2 3-2,-1 1 15,2 0-1,-1-1-11,-1-4-3,2 2 0,-1-3-1,0-3-6,5 3-42,0-3-28,7-1 57,3-2-8,3-5-124,-2-2-84</inkml:trace>
  <inkml:trace contextRef="#ctx0" brushRef="#br0" timeOffset="181391.0922">32185 18282 568,'0'0'106,"0"0"-27,0 0-67,0 0-12,0 0-1,0 0-18,0 29 19,0-8 0,0 0 3,0-1-3,0-3 0,2-3 2,1-3-2,1-1 2,2-5-1,0 1 1,2-6 7,4 0-9,2 0 11,3 0-6,2-7 10,-1-4-15,-4 1 0,-4-3-1,2 3 4,-6-2-3,0 1 3,-1 1 1,-2 0 37,-2 5-25,-1 3 16,0 1 0,0-1-28,0 2 12,0 0-16,0 0-19,0 9 15,0 9-12,0 6 16,-6-1 1,0 0 2,-3-1-3,3-2 0,-4 1 3,1 1-7,3-1 4,-3-1-1,4-2-6,4-3-152,-4-3-57,4-3-269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0:19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5542 1233 275,'0'0'165,"0"0"-105,0 0-6,0 0-7,0 0 2,0 0 11,0 0-33,0-7 11,0 7-20,0 0-15,0 0 7,0 0-10,12 0 0,12-2 0,19-1 7,8-3-15,9 0 7,7-1 1,4-1 2,-2 3-2,3 1 0,-5 0 4,1-1-1,-7-1-6,-8 1-1,-12 4-46,-11 1-40,-16 0-38,-10 0-84</inkml:trace>
  <inkml:trace contextRef="#ctx0" brushRef="#br0" timeOffset="369.9903">5945 1245 277,'0'0'120,"0"0"-107,0 0-10,0 0 60,0 95 28,-3-53-45,3 0-3,0 1-29,0-6-7,0-2 1,3-4-8,0-2 0,0 0 2,-3-4 6,0-1-10,0 0 2,0-4-21,0-2 5,0-4-58,2-8-99,11-5-70</inkml:trace>
  <inkml:trace contextRef="#ctx0" brushRef="#br0" timeOffset="746.9924">6433 1341 532,'0'0'98,"0"0"-71,0 0-27,0 0-13,0 0 13,0 0 29,0 116-1,0-74-3,0-1-18,0-2 12,0-3-18,1-4 2,4 0-3,-2-4 5,0-2-8,-3-3 3,0-5-25,3-7-42,-3-3-47,0-8-136</inkml:trace>
  <inkml:trace contextRef="#ctx0" brushRef="#br0" timeOffset="1014.971">6400 1372 88,'0'0'547,"0"0"-547,15-96-3,4 70 2,-5 8 1,4 4 0,-2 5 8,2 2-6,9 2-4,0 2 2,2 3 0,3 0 4,-2 0-4,1 0-2,2 5-42,-2 2-14,-4 1-14,-6 1-86</inkml:trace>
  <inkml:trace contextRef="#ctx0" brushRef="#br0" timeOffset="1265.9918">6433 1506 301,'0'0'25,"0"0"-8,0 0 88,0 0-46,0 0 28,97-2-51,-67-3-11,1 4 2,-4 1-23,4 0-4,-1 0 1,0 0-1,-5 3-22,-7 9-19,-13 3-150,-5 3-94</inkml:trace>
  <inkml:trace contextRef="#ctx0" brushRef="#br0" timeOffset="1458.2094">6486 1757 406,'0'0'94,"0"0"-92,0 0 4,0 0 11,0 0 23,0 0-3,94 20-26,-61-20 12,2-3-22,-1-5-1,3 2-8,-1-1-48,1-1-63,-4-1 10</inkml:trace>
  <inkml:trace contextRef="#ctx0" brushRef="#br0" timeOffset="1832.9606">7094 1245 621,'0'0'154,"0"0"-121,0 0-33,0 0 0,0 0-6,-2 121 8,2-77-4,0-5 2,5-3 0,-1-4 1,2-1-1,-1 0-3,-2-5-43,0-2 7,-2-6 3,2-7-64,-1-5-51,-1-6-85</inkml:trace>
  <inkml:trace contextRef="#ctx0" brushRef="#br0" timeOffset="2259.6321">7152 1330 614,'0'0'56,"0"0"-34,0 0-22,0 0 0,10-85 15,-2 82-15,5 3-5,7 4-1,5 24 6,3 6 18,-2 9-10,-4 0-5,-1-2 6,0-3-9,0-7-11,0-1 7,-1-6-6,-3-4 10,-5-5-15,1-3 6,-4-3 5,-1-4-13,1-4 17,-3-1 0,0 0-11,1-13 11,3-7 7,-5-1-1,1-5 27,0 1-15,-4-4 1,-2-1 21,0 2-24,0-4 9,0 2 3,-2 0-8,-1-2-4,0 1-16,3 2-6,0 5-16,0 7-29,0 7-33,0 5-60,0 5-183</inkml:trace>
  <inkml:trace contextRef="#ctx0" brushRef="#br0" timeOffset="2883.3156">8089 1206 407,'0'0'148,"0"0"-76,0 0 7,0 0 13,0 0-77,0 0 5,-91-64-20,67 62 6,0 2-6,-1 0 4,4 0-4,0 13 7,5 4-7,5 2 0,2 4-6,3 1-3,6 3 1,0 1 2,5-1 6,14-1-8,7-1 7,5-3 1,5 1 0,4-1 2,-1-1-3,0 0 1,-5 0 0,-7-1-2,-8 0-3,-10-2 4,-9 1-3,0-2-18,-9-1 18,-12 0 4,-4-3 0,-6 0 25,-5-2-22,-2 0 6,1-1-9,1-4-3,2-1-54,1-5-101,2 0-178</inkml:trace>
  <inkml:trace contextRef="#ctx0" brushRef="#br0" timeOffset="3831.9936">8607 1185 436,'0'0'60,"0"0"-55,0 0 42,0 0 2,0 0-1,0 0 16,-29-36-35,20 34 27,-1 2-38,-2 0-16,-6 3 19,-1 15-20,-8 3-1,4 10 0,-2 8 4,4 6-9,6 2 5,5-1-2,7-2 2,3-3 2,3-2-2,16-6-2,3-4-38,7-4 40,2-5 0,3-7-4,4-5 1,-1-7 3,5-1 0,-5 0-8,-4-17 8,0-2 0,-9-7 0,-3 0 5,-5-6 4,1-3 11,-7-1-10,-6 0 23,-4 0-31,0 0 5,-3 1-7,-11 2 4,-3 3-15,-1 4 2,0 6-18,-1 9-26,0 1-106,2 6-271</inkml:trace>
  <inkml:trace contextRef="#ctx0" brushRef="#br0" timeOffset="12481.983">9156 1163 313,'0'0'169,"0"0"-89,0 0-31,0 0 22,0 0-14,0 0-15,0 0 1,1-6-39,-1 6 19,0 0-21,0 0 2,0 0 5,0 0-9,2 10-4,-1 12 2,2 12-2,-3 3 4,0 1 0,0 0 3,0-3-2,0-4-1,1-2 1,2-4-2,2-3-28,-5-4-21,6-2-6,-6-4-45,0-2-9,0-2-123</inkml:trace>
  <inkml:trace contextRef="#ctx0" brushRef="#br0" timeOffset="13044.9787">9211 1013 492,'0'0'76,"0"0"-44,0 0-25,0 0-6,0 0 29,95-54-13,-62 54 17,-1 0-2,-1 0-29,-4 12 13,-5 5-14,-4 3 2,-6 3 22,-9-2-26,-3 4 0,-2 0 6,-20-2-3,-8-2 3,-3-3 0,4-4-2,-1-6 7,10-1-8,4-3 4,7-2 1,7-1-1,2-1-2,0 0-5,0 2-22,3 5 22,12 8-2,9 6 2,3 3 3,6 2 7,0-2-19,-5-2 9,6-2 0,2-2 3,6 2 0,3-2-3,-2-2 1,0-2-1,-7-1-7,-2 1-56,-10-3-56,-5-2-74</inkml:trace>
  <inkml:trace contextRef="#ctx0" brushRef="#br0" timeOffset="13805.9865">11371 1033 582,'0'0'150,"0"0"-107,0 0-5,0 0-33,0 0 1,0 0-6,6 47 4,1-8 5,-2 3-6,-2-1 0,3-1 13,-3-1-15,0-1 0,0-6 4,3-4-5,-2-1-3,1 0-20,-2-3-14,-3-3 17,1-4-94,-1-5 13,0-4-61</inkml:trace>
  <inkml:trace contextRef="#ctx0" brushRef="#br0" timeOffset="14164.9823">11432 1009 503,'0'0'29,"0"0"1,18-87 26,-7 64-25,3 6-15,2 6-8,3 8-8,-1 1 2,4 2 19,0 0-17,-2 5 0,2 19 11,-1 7-15,-7 4-4,-1 6-5,-7-9-8,-6-3 16,0-3-9,0-8 10,-6 1-3,-13-3 7,-4-3-4,-1-3 3,-4 1 4,1-2-9,2 2 2,1-5-88,7-2-193</inkml:trace>
  <inkml:trace contextRef="#ctx0" brushRef="#br0" timeOffset="14562.808">12062 1012 554,'0'0'69,"0"0"-48,0 0 10,0 0-31,0 0 9,0 0-5,-15 90 33,11-55 2,-3-2-3,3 0-33,1-3 3,1-4-6,2-2 0,0-3-6,0-2 6,0-2-54,0-3-23,0-2-79,2-3-154</inkml:trace>
  <inkml:trace contextRef="#ctx0" brushRef="#br0" timeOffset="15056.0251">12010 967 642,'0'0'2,"28"-98"0,-3 56-2,-2 10 0,2 11 0,2 6-1,1 8 4,1 7 5,2 0-8,-3 11 0,-1 17 14,-7 6-13,-7 9-2,-5 2-6,-8-2 0,0-4 2,-8-5 5,-13-12 0,-6 0-5,-2-6 9,0-4-4,5-5 0,3-4 8,8-3-1,3 0 34,2 0 13,8 0-1,0 0-41,0 0-9,0 0-3,0 0-6,5 0 4,17 11-2,8 4 4,4 5 0,2 2-2,-2-1 2,1 5 0,-1-2-37,1 0 15,-2-1 11,-4-5 3,-8-2-56,-7-1-12,-4-3 11,-7-3-47,-3-3-93</inkml:trace>
  <inkml:trace contextRef="#ctx0" brushRef="#br0" timeOffset="15786.1528">12848 861 732,'0'0'78,"0"0"-28,0 0-36,0 0-5,0 0-9,0 0 0,-89 41-3,62 0 3,3 8 0,0 4-3,9-2 3,6-1 0,6-8-8,3-4 13,0-7-10,15-2-5,8-7-23,5-5 31,3-6-11,4-7 12,2-4-4,0 0-36,-1-14 22,0-10 6,-5 0 4,-1-4 7,-9-2 4,-11 3 0,-5-5 18,-5 0 14,0 1-2,-9-2-17,-9 4-15,0 1 0,-1 4-8,2 4-18,2 2-42,6 7-100,3 2-199</inkml:trace>
  <inkml:trace contextRef="#ctx0" brushRef="#br0" timeOffset="16115.9938">13463 967 628,'0'0'8,"0"0"-7,0 0 43,0 0-1,0 0-43,0 0-6,0 66 6,0-27 43,0-1-25,-5-4-17,2-2 12,0-5-13,2-6 0,1 0-66,0-3-27,0-4-56,0-2-141</inkml:trace>
  <inkml:trace contextRef="#ctx0" brushRef="#br0" timeOffset="16482.2519">13291 977 837,'0'0'0,"-1"-82"-41,10 45-11,10 6 20,4 15 31,3 3-2,4 12-5,3 1 5,3 16 2,1 22 1,0 8 14,-4 10-12,-3 0-4,-6-5 2,-3-1-23,-5-7 21,-7-3-11,-6-6-31,-3-2 40,0-4-9,-6-3 12,-12-3-2,-1-1 3,-7-1 3,-3-2 2,-3-1-4,-4-6-2,-5 0 7,5-4-13,-4-5-10,1-2-179</inkml:trace>
  <inkml:trace contextRef="#ctx0" brushRef="#br0" timeOffset="17225.9999">14042 914 570,'0'0'130,"0"0"-101,0 0-29,0 0-6,0 0 1,-2 112 10,2-61 8,3 1-12,6-5 4,4-5 2,4-3-7,5-4 4,2-5-1,3-3-1,-3-7-4,-2-7 2,2-7 0,3-6 1,0 0 5,4-7-6,0-13 0,-1-5 4,-5-7-4,-2-4 0,-4-4 2,-6 1 16,-3-1-16,-6 1 0,-4 0 2,2-1-4,1 9-49,1 4-93,4 6-167</inkml:trace>
  <inkml:trace contextRef="#ctx0" brushRef="#br0" timeOffset="17659.9789">15040 900 629,'0'0'37,"0"0"4,0 0-39,0 0-2,-79-28 23,49 28-13,-2 20 9,-2 14-19,1 11 1,5 8-10,7-2 10,9-3-1,9-3 0,3-4-1,0-4 1,0 0 0,11-7 0,5-6-5,8-7 7,1-7-2,4-5 15,-1-5-15,6 0-15,1-5 2,-1-10-66,-4 0-37,-5 0-203</inkml:trace>
  <inkml:trace contextRef="#ctx0" brushRef="#br0" timeOffset="18071.1619">15323 869 506,'0'0'118,"0"0"-110,0 0-8,0 0 0,0 0-1,0 0 1,103-3 0,-73 3 24,-2 0-23,2 0 1,-3 0-2,-1 0 5,-1 0-11,-4 0 5,-2 0-58,-5 0-70,-8 2-101</inkml:trace>
  <inkml:trace contextRef="#ctx0" brushRef="#br0" timeOffset="18326.0053">15468 907 41,'0'0'239,"0"0"-148,-6 78-20,5-45-32,-2 0 9,-1-1-22,4-1-25,0-2 11,0-1-11,0 0 44,0-3-23,0 1-22,0-2 1,0 1 1,-3-4-2,-5-2-71,-1-7-192</inkml:trace>
  <inkml:trace contextRef="#ctx0" brushRef="#br0" timeOffset="19391.0014">17766 747 520,'0'0'115,"0"0"-46,0 0-31,0 0-1,0 0-14,0 0-20,-76-9 18,59 16-13,-4 16-7,-2 9-2,-2 10 10,3 6-10,6 2 1,5-3 0,10-7-5,1-5 5,0-1 0,17-2 0,3-2 0,2-3-2,8-7 1,3-5 1,7-7 5,6-8-5,-1 0 0,3 0 5,-5-17-1,0-6-5,-7-4 1,-3-5 0,-9 1 3,-9-4-1,-9 1-2,-6-3 3,0-3-3,-20 1-1,-2 0-18,-6 4-33,0 8-32,1 6-40,2 7-136</inkml:trace>
  <inkml:trace contextRef="#ctx0" brushRef="#br0" timeOffset="19797.9955">18276 776 573,'0'0'73,"0"0"-73,0 0 0,0 87 2,0-39 6,0 5 0,0-5-1,0-5-3,0-2-4,0-6 0,0-5 2,0-3-6,0-6 6,0-4-4,0-4-4,0-6-53,0-5-110</inkml:trace>
  <inkml:trace contextRef="#ctx0" brushRef="#br0" timeOffset="20242.9945">18230 800 722,'0'0'0,"0"0"1,49-97-6,-30 75 8,1 7-3,-4 6 5,2 6-4,-1 3 18,5 0-19,2 3 3,-1 13 1,-3 4-4,-5 7-9,-12 5-10,-3-1-10,-9 2 28,-17-1-6,-3-8-6,-1 0 3,0-2-20,5-4 18,8-2-8,4-7 6,8-3 7,5-2 7,0 5-9,0 0 5,2 7-10,11-3 14,8 5 0,4 0 4,5-1 9,5 3-13,4 0 0,2-2 8,1 0-6,-5-4-4,-5-2-9,-7-3-69,-7 0-47,-5-1-81</inkml:trace>
  <inkml:trace contextRef="#ctx0" brushRef="#br0" timeOffset="20922.9907">19727 721 435,'0'0'167,"0"0"-90,0 0-1,0 0-37,0 0-24,0 0-15,3 31 4,0 1-1,0 13 32,0 4-29,-1 2 8,-2-1-14,1-5 0,1-7 4,4-4-2,1-2-2,1-2 0,1-4 0,-3-4-24,5-4-35,-4-4-66,0-8-88</inkml:trace>
  <inkml:trace contextRef="#ctx0" brushRef="#br0" timeOffset="21350.3197">20314 777 500,'0'0'9,"0"0"-7,0 0 38,0 0 36,0 0-57,0 0 28,-67 47 12,11-20-8,-3 3-35,-4-3-14,5-3 2,9-4-4,11-6-16,16-3 10,12-3-20,7-4-3,3 2-11,0 1-9,1-3 36,13 2 10,6 2 3,7-1 8,3 3-2,4 5-6,2 1 2,2 3 3,2 1-10,-6 1 5,0 0 0,-4-2 3,-6 1-1,-3-3-2,-6-1 0,-6-2-22,-3-3-50,-4-1-104</inkml:trace>
  <inkml:trace contextRef="#ctx0" brushRef="#br0" timeOffset="21729.358">20654 809 740,'0'0'97,"0"0"-88,0 0-9,0 0-6,0 0-12,0 0 7,0 117 11,-7-72 0,-1-1 0,-1-7-2,1-2-3,1-5 5,3-4-18,1-5 15,0-7-53,1-6-1,1-1 1,-1-6-62,1-1-122</inkml:trace>
  <inkml:trace contextRef="#ctx0" brushRef="#br0" timeOffset="22315.68">20633 763 765,'0'0'0,"0"0"0,0 0-9,0 0 9,42-82 32,-21 68-28,1 4-3,-1 2-1,0 4 7,-2 4-10,-4 0 3,2 0 0,-5 12-6,-3 4-8,1 4 4,-10 3 4,0 1-14,-3 1 12,-21 4-6,-1-4-5,-4-5-9,4-5-3,7-8 17,6-2 11,9-3-4,3-2 3,0 3 4,0-3-12,5 0 10,7 0-11,0 0 13,4 3 0,-3 5 0,2 5 0,-3 5 7,4 7 13,4-1 1,1 5-20,0 0 2,-3-5 0,0 1 2,-5-5-8,2-2 3,-6-2-13,-3-4-4,-1-1-33,-5-2-20,0-1-60,0-3-10</inkml:trace>
  <inkml:trace contextRef="#ctx0" brushRef="#br0" timeOffset="23067.7516">21331 695 494,'0'0'34,"0"0"6,0 0 30,0 0-49,0 0-21,-83 11 19,59 20-13,-1 9 5,-2 7-11,6 4 11,2 2-15,8-10 4,8-2 0,3-8-5,3-7 4,15-2-3,7-5 4,7-7-3,4-6 3,2-6 0,5 0 0,-1-1 11,3-16-5,-2-6-6,-8-6 1,-5-7 6,-10-6-5,-9-8-2,-10 2 2,-1-1-2,-3 6 5,-18 7-5,2 4 0,-3 5-37,2 6-118</inkml:trace>
  <inkml:trace contextRef="#ctx0" brushRef="#br0" timeOffset="23809.9964">21963 669 313,'0'0'172,"0"0"-123,0 0-49,0 0 0,0 0-29,0 0 29,-2 97 78,-9-47-31,1 3-11,1 1 0,2-1-27,-1-11-9,1-5 0,1-5-10,1-9 1,5-2-24,0-8 33,0-2-2,0-5-61,2-2-3,5-4-105,2 0-166</inkml:trace>
  <inkml:trace contextRef="#ctx0" brushRef="#br0" timeOffset="24250.232">21972 684 492,'0'0'66,"0"0"-15,0 0-31,0 0 2,0 0 28,0 0-50,32-26 0,-12 52 0,2 11 36,5 7 11,-1 4-34,2 5-6,-1-5-2,1-1 5,0-6-16,0-12 6,2 0 0,0-8 8,-2-4-7,-2-7 4,-1-4-5,-1-4-1,2-2 0,-4 0-10,-2-5-2,-3-11 9,-5-6 5,-3-4-1,-6-5 5,-3-3-4,0-4-1,-3-2 8,-5-1-8,0 2 14,2 7-14,3 3 5,3 6-5,0 3-11,0 6-18,0 4-48,0 4-45,0 4-190</inkml:trace>
  <inkml:trace contextRef="#ctx0" brushRef="#br0" timeOffset="24574.8074">22749 711 420,'0'0'17,"0"0"-17,0 0 0,0 77 62,0-36 11,0 5-34,-8-3-11,2-4-9,3-2-2,3-7-12,0-4 0,0-3-10,0-1-19,0-4-16,0-5-47,0-5-42,0-5-80</inkml:trace>
  <inkml:trace contextRef="#ctx0" brushRef="#br0" timeOffset="24858">22735 738 674,'0'0'15,"0"0"-11,0 0 12,0 0-14,12-83 8,0 73 45,6-4-52,3 4 14,4 2-16,2 2 4,1 5-5,1-1 0,1 2 1,4 0-8,-1 0 2,-3 3-82,-4 8 3,-9-1-84,-7 1-65</inkml:trace>
  <inkml:trace contextRef="#ctx0" brushRef="#br0" timeOffset="25121.0025">22734 892 324,'0'0'142,"0"0"-123,0 0 57,0 0-21,92 8-20,-60-8-27,-4 4-5,2 0 6,-5 4-7,-1 1-4,-6 2-2,-6 0-78,-6 1-101</inkml:trace>
  <inkml:trace contextRef="#ctx0" brushRef="#br0" timeOffset="25345.0098">22728 1157 163,'0'0'92,"0"0"32,0 0-15,0 0-21,0 0-23,101 16-37,-68-14 7,4 1-27,2-2-5,2-1 5,3 0-7,-1 0-2,2 0-59,-3 0-187</inkml:trace>
  <inkml:trace contextRef="#ctx0" brushRef="#br0" timeOffset="25987.9908">23783 673 423,'0'0'195,"0"0"-148,0 0-24,0 0-21,-80-30-3,51 30 9,-7 2-3,0 16 17,-1 6-19,1 8 8,3 7-9,2 3 0,2 4 6,6 0-4,5-3-3,3-2-1,10-5-1,5-3-4,0-1 4,12-4 1,14-2 1,10-4 0,10-8 7,10-2 23,4-7-23,0-5-8,-5 0 0,-3 0-41,-6-11-27,-7-2-107</inkml:trace>
  <inkml:trace contextRef="#ctx0" brushRef="#br0" timeOffset="26734.9956">24233 566 474,'0'0'127,"0"0"-38,0 0-23,0 0-13,0 0-25,0 0-28,0 32-8,-1 1 8,-5 8 13,-3 0 1,4 1-8,1-3-3,-1 0-2,2 0 4,3-1-5,0-2 0,0-5-7,0 0-1,0-8-20,0-3-19,0-5 8,6-4-85,3-7-145</inkml:trace>
  <inkml:trace contextRef="#ctx0" brushRef="#br0" timeOffset="27255.5167">24785 615 201,'0'0'70,"0"0"9,0 0 29,0 0-39,0 0-17,0 0-2,-57 42 24,19-24-39,-5 0-20,-1 0 12,-2-2-26,7 1 5,3-2-6,6 0-4,4-5 0,6 0-38,4-3 8,5-2 26,7-2-3,1-1 11,3-2-6,0 0-5,0 1 1,0 6-11,6 4 19,9 1 0,9 7 2,1 4 0,3 0 7,2 2-5,1 2-2,2 2 0,2-1 1,-3 1-2,0-3 1,-4-7 0,-1-1 0,-3-3 0,3-3-47,-3-1-88,-4-7-76</inkml:trace>
  <inkml:trace contextRef="#ctx0" brushRef="#br0" timeOffset="27608.9985">25149 719 505,'0'0'133,"0"0"-83,0 0-50,0 0 0,0 0 30,0 103 10,0-62-27,0-4 10,0 1-22,0-3 0,0-3 3,0-4-2,0-4-4,0-1-2,0-5-42,0-2-3,0-2-24,0-3-50,0-7-112</inkml:trace>
  <inkml:trace contextRef="#ctx0" brushRef="#br0" timeOffset="27943.152">25167 631 397,'0'0'63,"0"0"2,0 0-2,0 0-16,0 0 8,0 0-26,61-52-15,-38 47-1,3 2-7,3 1-10,2 1 4,0 1 0,-2 0 1,-7 0 2,2 0-3,-8 4 0,0 4-57,-5-1-30,-8-2-98,-3 1-110</inkml:trace>
  <inkml:trace contextRef="#ctx0" brushRef="#br0" timeOffset="28180.1339">25100 874 219,'0'0'119,"0"0"-20,0 0-22,85 1-30,-51-1-32,4 0 5,-1 0-19,-3 0 2,-4 0 0,-6 0-2,-5 7-2,-8 6-76,-5 0-123</inkml:trace>
  <inkml:trace contextRef="#ctx0" brushRef="#br0" timeOffset="28423.6134">25134 1155 270,'0'0'75,"0"0"93,0 0-70,0 0-58,0 0-1,106 20-23,-79-19 9,2 1-7,0-2-10,1 0 2,2 0-8,2 0-4,-6 0-110,-1 0-245</inkml:trace>
  <inkml:trace contextRef="#ctx0" brushRef="#br0" timeOffset="28915.0021">25748 667 615,'0'0'78,"0"0"-78,0 0-14,0 0 5,0 0 4,0 0 5,-7 116 19,0-69-18,-2 1 13,-1 2-14,1-7 0,1-5 4,2-6-4,3-11-7,0 0 7,0-3-58,3-6-22,0 0-122</inkml:trace>
  <inkml:trace contextRef="#ctx0" brushRef="#br0" timeOffset="29435.9785">25744 703 306,'0'0'101,"0"0"-16,0 0 6,53-90-16,-46 78 43,-1 4-64,5 0-29,3 2-15,6 2-10,4 1 0,3 3 0,1 0-5,0 11 1,-1 9 4,-5 3 0,-2 2-5,-7 2-1,-8-3 3,-5-3-6,0 0-31,-9-2 35,-14 1-12,-11-2 17,-6-3-10,3-1-6,2-5-4,10 0 11,7-3 2,6-5 7,9 4 0,0-1-1,3 6-8,0 6-3,0 2 9,16 6 0,4 3 6,5 1-5,7-2 2,-2 2 0,1-1-1,0-4 5,2 0-4,-3-3 0,-2-5-20,-3-3-23,-4-3 7,-3-3-38,-1-4-46,-5-2-233</inkml:trace>
  <inkml:trace contextRef="#ctx0" brushRef="#br0" timeOffset="30215.0205">27430 608 581,'0'0'148,"0"0"-80,0 0-47,0 0-8,0 0-13,0 0-17,3 46 17,-3-5 14,0 4 14,0-1-22,0 4 9,0-4-9,0 2-6,-3-4 0,2-8 0,-1-5 0,-5-6-24,4-5-24,2-3-75,1-7-13,0-3-235</inkml:trace>
  <inkml:trace contextRef="#ctx0" brushRef="#br0" timeOffset="30655.9851">27562 625 275,'0'0'103,"0"0"11,0 0-53,0 0-3,71-84-12,-57 75-13,-5 4 7,-2 5-22,-1 0-2,4 0-15,3 9 10,1 13-10,3 3 0,-4 3 12,-5 3 9,-2-6-17,-3-1-2,-2-4-3,-1-2 4,0-2-9,-4-2 5,-14 0-2,-2-3 0,-3 0-11,-4 1-14,1-3 9,4-1-17,-2-3-7,3-5-15,2 3-22,-1-3-34,4 0-143</inkml:trace>
  <inkml:trace contextRef="#ctx0" brushRef="#br0" timeOffset="31061.961">27997 742 337,'0'0'162,"0"0"-89,0 0 10,0 0-51,0 0-25,0 0-7,0 41 0,-3-5 42,-1 5-16,-2-2-10,0-2 0,3 0-8,2-7-8,1 0 0,0-8 1,0-4-11,0-4 0,0 0-50,0-7-14,0-2-48,1-4-45,2-1-187</inkml:trace>
  <inkml:trace contextRef="#ctx0" brushRef="#br0" timeOffset="31602.927">28007 771 364,'0'0'109,"0"0"-109,0 0 0,59-93 19,-41 73 35,-3 4 2,0 3 6,-5 6-15,0 3-5,1-1-28,-2 5-10,0 0 1,4 0-3,4 0-2,-4 0 0,-1 8-9,-2 7 8,0 3-12,-4 3 8,-5 2 2,-1-1-17,-1 0 11,-12-1-1,-4-1-12,-1-3 21,-5-2-6,-5-6-12,1-3 19,-1-3-20,6-2 20,6-1-1,9 0 4,4 0 16,3 0-15,0 0-4,0 0 36,0 0-13,0 0-23,0 3-11,12 11-21,7 3 32,-1 5 0,8 2 2,2 3-3,0 2 1,2-4 0,-3 1-1,-3-6 2,-2-1-2,-1-4 1,-1 0 0,-4-4-3,-2-2 3,-3-2-29,-3-3-42,-1-3-156</inkml:trace>
  <inkml:trace contextRef="#ctx0" brushRef="#br0" timeOffset="32078.8971">28727 773 627,'0'0'32,"0"0"27,0 0-23,0 0-4,0 0-32,0 0-13,-91 16 13,67 19-4,2 1 8,5 6-9,2-1 4,9-5-2,5-2 3,1-10-7,0-1 2,4-8-3,7-3 2,1-3-3,1-5 12,2-3-4,2-1 1,0 0 0,3 0 0,-4-10 2,3-6-2,-2-5 11,2-3-3,-2-6-8,-2-8 0,-5 1-13,-4-2 7,-2 1-45,-2 6-49,-2 2-48</inkml:trace>
  <inkml:trace contextRef="#ctx0" brushRef="#br0" timeOffset="32703.8584">29324 741 156,'0'0'371,"0"0"-317,0 0 28,0 0-27,0 0-55,0 0-1,0 24-9,-6 11 10,-2 8 11,-2 4 10,4-2-7,-2-1-4,4-3-2,-1-9-16,4-1 7,-1-3 1,2-4-1,0-2-28,0-6-24,-2-5-37,-4-7-172</inkml:trace>
  <inkml:trace contextRef="#ctx0" brushRef="#br0" timeOffset="33103.8322">29185 716 641,'0'0'1,"0"0"1,0 0-2,81-79-1,-58 68 1,7 7 0,0 1 2,3 3 8,-2 0-10,-1 9 0,1 14 11,-4 5-4,5 9-6,-7 2 5,-5 7 2,-4 3 7,-9-4-14,-2 0 1,-5-6 18,0-6-15,-2-3 1,-16-3-6,-6-5 0,-10-2-7,-7-6-2,-4-5-39,1-3 23,6-2-19,-3-1 13,11-1 2,4-2-27,3 0-72,13 0-37</inkml:trace>
  <inkml:trace contextRef="#ctx0" brushRef="#br0" timeOffset="33676.7958">29805 753 487,'0'0'99,"0"0"-11,0 0-38,0 0 3,0 0-14,0 0-39,4-3 6,-4 27-12,-2 13 7,-1 9-4,0 5 3,3 2 0,0-4 7,0-7-7,0-7 1,9-5-1,5-5 0,0-6-2,3-1-6,4-6-23,1-6 11,2-4-12,-1-2 6,2 0 12,-3-5-16,0-7 29,-5-5 2,-1-2 34,-4-2 32,-1-4-19,0 0-18,-1-3-15,0-4-9,5-1-11,-5-5 5,5 4-38,-1 2-30,-1 7-64,-2 6-38</inkml:trace>
  <inkml:trace contextRef="#ctx0" brushRef="#br0" timeOffset="34138.7682">30571 818 232,'0'0'271,"0"0"-207,0 0-64,0 0 2,-90 12-2,60 11 0,2 11 4,0 8 12,7 5-16,0 1 1,3-4 10,6-7-3,-1-3-8,11-6 0,2-2-2,2-4 2,14-2 7,4-5-7,5-5 0,5-4-5,4-6-12,1 0-56,-1 0-70,0-11-57</inkml:trace>
  <inkml:trace contextRef="#ctx0" brushRef="#br0" timeOffset="34887.0205">31123 619 566,'0'0'73,"0"0"-41,0 0-26,0 0 18,0 0-18,0 0-5,0-1-1,3 1 10,9 7-7,10 4 13,5-1-7,9 2 24,6-4-26,4-1 4,0-1-2,-1-1-5,-6-2-5,-6 0 1,-7-3-53,-6 0-25,-11 0-171</inkml:trace>
  <inkml:trace contextRef="#ctx0" brushRef="#br0" timeOffset="35232.7025">31301 677 416,'0'0'172,"0"0"-121,0 0-44,0 0-7,0 0 9,0 0 3,-2 106 20,2-65-27,-1-1 25,-1 0-16,2-4-14,0 0 12,0-3-1,0 2 32,0-4-27,13-2-9,-2-2-6,3-3-1,-3-4 0,1-4-4,-3-4-25,2-6-87,-4-4-62,-4-2-323</inkml:trace>
  <inkml:trace contextRef="#ctx0" brushRef="#br0" timeOffset="37129.9521">14610 2087 485,'0'0'102,"0"0"-64,0 0 52,0 0-45,0 0-21,0 0 5,-74 17-29,51 6 5,1 9 2,-1 6 2,1 2-14,10 0 5,0-1 0,11-5-4,1-1 4,0-1 0,16-4 0,4-2-4,5-5 4,2-8 0,3-5 0,2-8 3,3 0 1,6-4 5,-2-14-6,-1-3 2,-3-8-5,-6-3 0,-5-5 0,-2-6 14,-9-2-14,-5-3 2,-8 3 6,0 3-8,-23 1 0,-10 9-1,-8 9-12,-1 10 5,3 13-75,5 0-57,14 13-82</inkml:trace>
  <inkml:trace contextRef="#ctx0" brushRef="#br0" timeOffset="37496.0119">15191 2030 653,'0'0'110,"0"0"-8,0 0-45,0 0-17,0 0-40,0 0-3,-9 70 3,7-23-2,2-2 2,0-5 3,0-3-3,0-4 1,5 0 4,-1-3 1,-1 0-10,-1-1 4,-2-3-12,0-4 3,0-2-41,0-7-13,0-5-48,0-8-131</inkml:trace>
  <inkml:trace contextRef="#ctx0" brushRef="#br0" timeOffset="37723.0063">15152 2002 785,'0'0'46,"0"0"-15,0 0-30,0 0 11,0 0-12,88-75 0,-42 67-2,3 4 8,-2 3-6,-1 1 0,-6 0-43,-7 10-49,-8 5-71,-12 5-145</inkml:trace>
  <inkml:trace contextRef="#ctx0" brushRef="#br0" timeOffset="37925.9962">15235 2222 452,'0'0'50,"0"0"-43,0 0-7,0 0 3,0 0 67,106 17-17,-57-17-32,2-5 5,3-4-20,1 2-6,-4-1-37,-13 2-82,-9 2-220</inkml:trace>
  <inkml:trace contextRef="#ctx0" brushRef="#br0" timeOffset="38654.8635">17402 2031 436,'0'0'9,"0"77"34,0-29-25,0-1 10,0-4-1,4-5-20,-1-3 31,2-4-29,0-2 7,3-1 16,-1-2-31,1-3-1,2-5 0,-2-5 2,-1-4-8,2-6-40,-2-3-89,0 0-87</inkml:trace>
  <inkml:trace contextRef="#ctx0" brushRef="#br0" timeOffset="39219.9715">17406 2129 745,'0'0'2,"2"-83"-4,15 47-17,6 4 3,-4 11 14,2 6 0,0 5 2,-2 5 15,2 5-10,-3 0 3,3 6 4,0 20-11,-3 13 17,0 11-4,-6 4-9,-4-2 5,-3-5-10,-3-11 2,-2-4-4,0-10-7,0-5 7,0-5-3,0-8 5,0-1-2,0-3 2,0 0 0,0 0 0,1 0-21,7-13 8,2-10-4,2-4 14,0-6-2,1-5 7,1-5-2,2-2 2,-1-1 4,1 6-2,-2 10-2,1 9 14,-5 9 3,-1 7-18,4 5 2,0 0-3,4 15 0,3 10 0,1 6 3,-1 6 3,-4 4 1,-6 0-7,-3-3 0,-5-2 7,-1-6 0,-1-2-11,0-3 4,0-2 0,0-2-9,0-1 0,0-8-39,0-3-57,8-8-297</inkml:trace>
  <inkml:trace contextRef="#ctx0" brushRef="#br0" timeOffset="39975.331">18483 1999 447,'0'0'163,"0"0"-39,0 0-57,0 0-67,0 0-7,-1 86 4,-7-36 3,-2-5 0,-2-3 12,0-5-12,-3-6 0,3-1 0,-3-8 8,2-1-1,-2-4-7,4-5 0,4-1-26,1-5 14,4-5-31,1-1 2,1 0 34,0-3-4,0-12-14,6-4 9,4-6 4,4-4 12,1-8 0,4-6 2,5-6 0,5-5-1,0 2-1,1 3 2,-1 9 7,-6 8-7,1 7 27,-6 6-8,-3 11 16,-1 5-26,-1 3-7,5 4-4,3 20 10,-1 15 12,-5 13-2,-3-2-12,-4 5 15,-4-7-17,1-9 5,-5-6-3,0-5-4,0-5-6,0-3 2,0-5 0,0-3-3,0-4-11,0-1-26,-3-2-55,0-5-76,-3 0-251</inkml:trace>
  <inkml:trace contextRef="#ctx0" brushRef="#br0" timeOffset="40173.0078">18503 2229 430,'0'0'249,"0"0"-249,0 0-10,80-18 6,-47 14 4,1 0 0,-3 1-1,-2-2 1,-5 3-1,1-1-87,-1-2-150</inkml:trace>
  <inkml:trace contextRef="#ctx0" brushRef="#br0" timeOffset="40638.6665">19019 2007 450,'0'0'187,"0"0"-99,0 0-48,0 0-19,0 0-18,0 0 8,0-3 32,0 3-36,0 0 9,0 0-13,0 0 8,0-2-9,0 2-2,13 0 0,14 0 2,7 0 3,8-3-5,4-4 0,-1 3 4,1-1-7,-4 2 3,-4 1 0,-1-2-2,-6 1-33,-5-5-126,-10 5-112</inkml:trace>
  <inkml:trace contextRef="#ctx0" brushRef="#br0" timeOffset="40887.6709">19232 1992 402,'0'0'37,"0"0"-31,0 0 7,0 0 76,0 110-6,-1-69-25,-1-2-16,2-2-7,0-1-25,-1-1-2,-1-2-3,1-3-4,-1-1 8,2-5-9,0-5-58,-1-5-126</inkml:trace>
  <inkml:trace contextRef="#ctx0" brushRef="#br0" timeOffset="41371.6512">19821 2009 635,'0'0'150,"0"0"-141,0 0-9,0 0-21,0 0 21,0 108 28,0-64-7,0-2-4,0-3-1,0 0-10,0-3-6,0-3 0,0-3 3,0-4-15,0-2-7,0-9-66,0-4-1,0-9-121</inkml:trace>
  <inkml:trace contextRef="#ctx0" brushRef="#br0" timeOffset="41840.0176">19856 2019 842,'0'0'0,"12"-77"-25,13 41 22,3 5-5,2 3 8,-1 9-3,-1 6 6,-1 3-3,-5 7 13,1 3-11,0 0-4,-1 13 2,-2 8-7,-4 4 6,-9 5-19,-7 1 12,-5 6 6,-23 0-6,-11-1 3,-6-5-11,3-6-27,8-8 3,9-7 24,12-4 16,10-4-2,3 1 0,0-2 1,0 2-27,8 5-3,10 4 28,8 3 6,0 6 1,6 1-1,-1 2-2,-1 3 11,4-5-5,-2 3 11,-1-2 12,2 0-28,-3-1 5,-5-2-6,-5 0-1,-4-4-21,-6-4-55,-4-3-61,-3-6-105</inkml:trace>
  <inkml:trace contextRef="#ctx0" brushRef="#br0" timeOffset="42170.0876">20514 1948 473,'0'0'134,"0"0"-120,0 0 8,0 0-5,0 0-5,101-1 11,-65 2-21,-2 1 2,-3 1-4,-4-3 0,-7 1-2,-2 1 2,-6-2-62,-6 0-59,-6 0-332</inkml:trace>
  <inkml:trace contextRef="#ctx0" brushRef="#br0" timeOffset="42415.9372">20642 1960 538,'0'0'34,"0"0"-20,0 0-14,-12 91 41,8-54-32,0 1 25,-1-2-29,2-3 5,3 0 12,0-4-4,0-2-9,0-3-6,0-3 7,0-2-13,0 1 3,0-5-70,0-3-65,-2-4-291</inkml:trace>
  <inkml:trace contextRef="#ctx0" brushRef="#br0" timeOffset="42605.7244">20484 2394 106,'0'0'258,"0"0"-256,0 0 38,0 0 32,0 0 8,0 0-34,92 16 0,-60-16-25,4 0-18,2 0 9,1 0-12,-3-4-61,-5-5-188</inkml:trace>
  <inkml:trace contextRef="#ctx0" brushRef="#br0" timeOffset="43166.007">21640 2011 244,'0'0'351,"0"0"-259,0 0-34,0 0-1,0 0-53,0 0-2,-106-39-2,75 53-6,-2 14 4,2 11-4,1 7 6,6 1-1,6-1 3,5-6-2,10-3 0,3-5 1,0-4-2,19-1-9,8-3 10,7-3-7,4-3 13,8-10-7,0-3 1,2-5-52,-2 0-56,-5-8-208</inkml:trace>
  <inkml:trace contextRef="#ctx0" brushRef="#br0" timeOffset="43481.0103">21976 2014 307,'0'0'155,"0"0"-66,0 0-16,0 0-63,0 0 21,0 0 11,3 109 9,-3-68 11,0-7-48,0-1-8,0-4-4,0-2 4,0-5-6,0-1 0,0-4 0,0-5-5,0-1-41,4-7-65,1-4-44,1 0-246</inkml:trace>
  <inkml:trace contextRef="#ctx0" brushRef="#br0" timeOffset="43729.0099">22049 1915 279,'0'0'200,"0"0"-198,0 0-2,0 0 13,82-42 19,-64 39 3,4-2-13,5 1-9,0 2-5,1 2-4,-4 0-2,2 0-2,-6 0-54,-4 0-128</inkml:trace>
  <inkml:trace contextRef="#ctx0" brushRef="#br0" timeOffset="43948.0168">22050 2117 314,'0'0'74,"0"0"-42,0 0 6,87 0-36,-59 0 1,1 0 6,2 0-9,-4 0-29,-6 6-101</inkml:trace>
  <inkml:trace contextRef="#ctx0" brushRef="#br0" timeOffset="44189.0064">21967 2410 1,'0'0'295,"0"0"-184,0 0 9,80 12-51,-50-12-38,-3 0 9,0 0-27,-1 0 26,0 0-35,6 0 5,-1-4-10,2-4 1,-3 4-118,-5-5-195</inkml:trace>
  <inkml:trace contextRef="#ctx0" brushRef="#br0" timeOffset="44794.0145">23070 1948 320,'0'0'37,"0"0"66,0 0-19,0 0-8,0 0-47,0 0 8,-98-40-7,72 43-27,-3 12-3,1 4 0,0 8 0,2 3 2,7 0-2,7 1 0,8 0-2,4 0-5,11-2 3,10-1 0,12-4 4,1-3 11,1 1-10,-1-2 1,-3 2-2,-2-1 4,-7-3-8,-4 0 4,-9-3 0,-2-2-2,-7-1 5,0 1-3,-4 0 11,-17-3-7,-10 2 18,-9-5-22,-4 3-39,-6-7-21,-1-3-114</inkml:trace>
  <inkml:trace contextRef="#ctx0" brushRef="#br0" timeOffset="46541.0326">14073 2892 376,'0'0'3,"0"0"-1,0 0-2,0 0 1,0 0 31,0 0 37,110 21-20,-74-21-19,5 0-27,2 3 15,6-1 1,-4 1-8,0-1 4,-2 0-15,-3-1 1,-1 3 0,3-3 0,4 1-1,10-1 0,9-1 3,3 3-3,9-1 0,3-2 0,6 0 16,4 0-15,1 0-1,3 0 0,6 0 13,6 0-13,7 0 6,13 0 5,1 0 26,7 0-33,2 0-4,0 0 0,-1 0 10,-4-2-12,2 1 2,0-1 0,-2-1 1,-1 2-1,-4-1 0,-3-3 14,0 3-13,-3-4 3,-3-2-4,-4-4 6,-4 0-6,-2 0 6,-1 1-6,-4 1 0,-1-1 1,-4 2-6,0 0 5,-3 2 0,-3 2 0,-1-1 6,1 0-5,3 1 6,6 1 2,10 0-7,11 1-2,4 1 1,13-1 1,2 3 4,2-3-6,5 1 2,-1 1 4,-1-3-6,0 1 0,-2 0 0,0 1-2,-4 1 2,-6 1 0,0 0 0,-5 0 3,-1 0-4,-5 0 1,-4 3 0,-6 4 2,-6 0 0,-8 3-2,-7-5 0,-12-2-3,-7 1 3,-11-3 0,-4 1 0,-12-1-3,-8 1 7,-7-1-4,-9 1 0,-5-1 3,-7-1-8,-6 1 5,-2-1-2,-1 0-4,0 0 6,0 0-20,-1 0-30,-14 0-110</inkml:trace>
  <inkml:trace contextRef="#ctx0" brushRef="#br0" timeOffset="50376.8795">6364 2034 181,'0'0'35,"0"0"-27,0 0 32,0 0 15,0 0 21,0 0-19,18-3 5,-13 3-6,2 0-27,2 0 1,5-1-13,3 1-15,4-2 16,6-2-17,-1 4 9,-1-4-10,0 4-2,-1 0 1,3 0 1,0 0 0,11 0-1,1 0 5,6 0-4,1 0 0,-2 0 0,-1 0 0,-3 0-2,1 0-2,-3 0-2,4 0 5,0 0 1,4 0-6,2 0 4,12 0 2,1 0 0,3 0-1,3 0 1,-2 0 0,3-4-5,3 1 3,4-3-19,1 0 19,-3 1 1,0 0-1,-3 2-2,-2 1 4,-7 2 0,-5-2-1,-8 2 2,-5 0-1,-4 0 0,3 0-4,1 0 0,5-1 4,0-2 0,1 0-1,-4 0 1,-2 0-26,-3 3 22,-2 0-9,-1 0 12,1 0-5,4 0 6,6 0 31,4 0-21,5 0-7,4 0-3,2 0 3,6-3-3,8-2 0,5 1 0,0-4-3,-3 4 7,-10-1-4,-8 3 0,-7 2 0,-5 0-1,3 0-3,2 0 4,2 0 1,0 0-1,-2 0 0,-4 0-1,-3 0-5,-1 0 4,-4 0 0,2 0 0,-2 0-1,7 0 3,4 0 0,5 0 6,3 0-5,0 0-2,3 0 1,-1-2 0,8-3-4,4 1 8,5 2-3,1-1-1,-2 1-1,-4 2 0,-1 0 1,-2-1 0,3 1 0,-2-2 1,-3 0-1,2 0 0,2-1 2,5 2-5,6-4 3,2 2 0,-7 0 1,-2 0-1,-1 3 0,4-1-1,-1-1 2,-2 2-5,-2-1 4,-4 1 0,4 0 1,0-2-1,1 2 0,0 0 3,2 0 0,4 0-5,7-1 2,2-4 0,2 0 0,-3 1 0,0-4 0,-1 2-1,-4 2 2,-2-2-1,-3 1 0,-1 1 0,-2-2-1,2 2 1,-1-3 0,-1 3 3,5 1 0,2 0-6,1-2 3,0 0 0,-3-2-1,-2 1 1,3 0 0,-4 0-2,-2 2 3,-5-1-1,-1 0 0,-2 1 1,1 1-4,-5-1 3,-4 1 0,-3-1 1,-5 0 3,5 2-4,1 0 0,0-1-1,1-2 0,-3 0 1,-3 2 0,2-1-3,-1 1 7,1-2-4,3 1 0,1-2-1,-1 0-1,-2 0 2,-1 0 0,-1 2 2,1-1-1,1 0-1,-4 2 0,-2 0 3,-4 3-3,-5-1 0,2-1 0,4 1 2,5-1 4,1-1-6,-1 2 0,-2-1-1,-2-1 1,3 2-2,4-1 4,7-1-1,6 2-1,-2-1 0,0 1-3,0-1 6,3 1-4,4-1 1,-1 0 0,0 2 0,1-1 1,1-2-1,8 0 4,7 0 0,1 0-8,2 0 3,-3 0 1,-2-2-3,1 1 6,2 0 3,-1-1-6,0 0-2,0 2-3,-1-1 5,-4-1 0,-3 2 4,0-1-4,-3 2 0,4-1 0,-2 1 4,-1-1-6,-2-4 2,0 4-1,0 0 0,0 0 1,-4 2 0,-1-2 3,-4 0 1,1 0-4,-2 0 0,-1 0 2,-1-1-3,-3-1 1,5 0 0,2 1 10,4 1-5,0 0-3,-1-2-2,-1 3 0,3 2 5,-1 0-5,5 0 0,0 0 3,0 0 1,3 0-6,0 0 2,0 0 0,1 0 0,-3 0 0,2 0 0,2 0 1,1 0 5,-2 0-12,0 0 3,-4 0 3,-2 0 2,2 0-2,1 0 0,-1 0 1,-1 0 3,-2 0-8,0 0 3,-2 4 1,-2-1 1,0 0-1,2 0 0,1-2 2,3 1 2,1-2-8,-2 0 1,1 0 3,-1 0 0,1 0 2,3 0-2,-3 0 0,0 0 0,-3 0 0,4 0 0,-3 1 5,0 0-11,1-1 6,-4 0 0,6 0 4,0 2-2,0-2-2,1 0 0,1 0 8,5 0-9,1 0 1,3 0 0,-2 2 3,2 1-1,-1 0-2,-2 1 0,-2-1 10,-1-1-10,-1 1 0,6-2 2,1 3 1,-2-2 2,1 0-5,-1 1 0,-1 0 2,1 0-2,-1 2 0,-4-4 3,1 2-2,-3 1 1,2-1-2,-8 2 0,-1 0 2,0-2-3,3 1 1,1 0 0,-2 1 16,1-2-10,-6 0 3,7 0-5,0 0 1,2-2-5,1 2 0,-5-1 2,-1 3-2,-1-1 3,-1 0-3,0 4 0,-3-2 7,4 0-7,0 2 0,3-2 1,0-2-1,-5 1 5,-4-2-5,-2 0 0,2 0 0,2 0-1,2 1 1,-1-2 0,1 1 0,0-2 1,-1 1-1,1 0 1,-3 0 5,-3 0-10,-3 1 4,4 1 0,0-1 3,1 4-2,2-5-1,-3 1 3,-4 2 5,4-2-9,-2 2 1,6-1 0,3 0 7,0-1-7,3 2 5,-2 0-3,3 0 7,0 1-9,1 1 6,1 1-6,1 2 28,5-1-12,4 0-8,-3 0 0,-3 0 2,-2 0-11,-7 0 1,-1 0 0,-8-2-1,-9 1 4,-7-4-1,-14-1-2,-10-1-14,-15-2-29,-12 0-93,0 0-101</inkml:trace>
  <inkml:trace contextRef="#ctx0" brushRef="#br0" timeOffset="53130.0113">2795 4230 544,'0'0'65,"0"0"13,0 0-27,0 0 5,0 0-22,0 0-16,0 0 10,2-81-9,-7 70-2,-2 2 3,0 0-19,-2 0 10,-6 1-11,4 4-5,-4 0-1,-4 1 6,0 0 0,-4 3-1,1 0-9,-2 0 5,-1 6-9,-2 9 14,6 1-8,0 4 8,6 1 0,2 0-3,2 3-14,8 0 10,3 0-7,0 1-9,8-3 19,14 0 3,6 1 1,11 1-2,9 0 7,4 0-5,5-1 0,-2 1 0,-4 0-2,-5 2 2,-10 0 0,-11-1 3,-8-1-1,-9-3-4,-8-1 1,0 2-6,-11-1-3,-9-2 12,-5 1-2,-5-5 0,0-1 4,-1-5-4,1-3 1,5-4 0,1-2 37,3 0-20,-3 0-8,-1-5-2,1-1-1,-1-1-7,3-3 0,2 4-16,-1-1 7,7 1-92,2 1-83,2-2-175</inkml:trace>
  <inkml:trace contextRef="#ctx0" brushRef="#br0" timeOffset="54541.111">3167 4523 545,'0'0'105,"0"0"-81,0 0-23,0 0 6,0 0-5,0 0 2,-39 46-4,39-25 0,0-2 1,0-1 7,0 0-6,6-1 0,3-2 1,2-1-1,2-4-2,-1-2 0,6-5 0,-3-2 0,3-1 4,-2 0-2,2 0 7,0-11-6,-3-2-6,-3-5 3,3 0-5,-6-1-3,-2 1 14,-1-3-6,-6 4 4,0 4 4,0 6 11,0 7 8,0 0 4,0 0-23,-2 0-8,-3 0-3,5 11-4,0 2-3,0 1 6,0 1-5,8-3 9,3-1-1,4-3 2,1 0 0,5-2-1,0-2 0,3-4 0,-2 0 0,-5 0 0,2 0-8,-1-7 8,0-5-11,0-3 6,-3-3-6,1-6 9,-2-3 2,-1-4-1,-4-3-4,0-2 8,1-3-3,-4 4 8,-1 2-2,-5 6-4,0 3 37,0 2-20,-6 8 19,-4 2-21,2 4 6,5 5 17,0 1-39,3 2 8,0 0-9,0 0-19,0 21 8,0 14 1,0 10 10,3 9 0,3 7 5,-3-1-5,-3 2 0,0-6 6,0-6-9,0-1 4,0-4-1,0-3 2,-3-1-2,0 1-1,0 0-2,3-4-2,0-7 0,0-6 1,0-9-25,0-6 27,0-4-21,0-4-1,0-2-17,0-3 29,0-15 11,6-8 1,-1-7 0,2-3-1,-3-6 4,1 0-3,-1-3 3,4 1 5,-1 2-8,-1 2 3,0 3-1,0 1 13,3 0-13,6 1 5,0 3-7,4 4 2,-1 7-4,0 9-1,-2 8-2,-2 4 1,4 0-3,-3 16 7,3 7 28,-5 3-25,-3 2 1,-5-3-4,-2 1 0,0-5 2,-3-3-2,0-3-9,-6-3 9,-10 0-27,-4-4 18,-1-2-31,-1-5-52,8-1-46,3 0-191</inkml:trace>
  <inkml:trace contextRef="#ctx0" brushRef="#br0" timeOffset="55133.0041">4007 4308 448,'0'0'232,"0"0"-227,0 0 3,0 0-2,0 0 1,0 0 40,0-22-38,0 23 23,0 20-32,0 13 0,3 12 20,3 10-16,0 4-3,-2 3 6,1-3 4,-4-4-11,-1-5 0,0-6 0,0-4 5,0-5-5,0-4 0,0-2 0,0-1 10,-4-6-10,1-2 0,-2-4-15,0-7 12,3-5-26,-1-3-22,3-2 0,0 0 6,0-9 3,0-12-109,3-7 39,4-3-13</inkml:trace>
  <inkml:trace contextRef="#ctx0" brushRef="#br0" timeOffset="55395.0341">4046 4710 160,'0'0'88,"3"-79"33,1 36-29,-1 4-40,0 5 17,2 3-34,4 8 5,1 3 10,-1 3-27,3 3 2,3 4-25,1 4 0,2 4-2,3 2 2,-3 4 0,7 15 4,-1 8-4,-4 2 1,-4 2-1,-10 1-10,-6-3 10,0-2-14,-14-4 13,-9-1-8,-4-7-3,0 0 10,0-3-42,6-6-48,6-1-176</inkml:trace>
  <inkml:trace contextRef="#ctx0" brushRef="#br0" timeOffset="56534.0159">4548 4441 552,'0'0'45,"0"0"-41,0 0 44,0 0-23,0 0-22,0 0 1,-56 25 1,40 9-3,-1 3 0,5 1 0,5-4 9,2-6-11,5-5 0,0-3 0,0-3 5,6-5-6,6-6 1,-3-2 0,3-4 4,1 0 1,2 0 26,5-17 0,-2-2-30,1-5-2,-4-3-12,-5-2-12,-2 2 24,-7 0-8,-1 3 2,0 6 7,0 3-13,-7 6 13,-1 3 0,4 3 22,-2 1-10,3 2-12,3 0-15,0 0-6,0 0-27,0 8 47,0-2-3,10 0 2,5-1-6,6-4 8,0-1 0,3 0-2,3-3-28,-3-6-8,-5-1-12,-1-4 17,-6 0 30,-3-3 3,-2 1 0,-4 0 26,2 1-13,-4 5 22,1 4-21,-2 4-3,0 2 5,0 0-16,0 0-15,7 2-7,-1 14 11,5 5 11,-2 1 7,1 4-4,-1 1 4,0-2-3,-3 3 5,0-4 23,-5-3-15,-1-2-3,0 0-3,0-3-8,-4 1 5,-11-1-8,4-1 0,-2-4 6,4-1-6,0-5-4,3-1 2,2-2-19,4-1 8,0-1 5,0 0 8,0 0-4,0 0-4,7 0-10,8-1 13,4-7-7,0-1 5,0 0 6,0 1 1,-1 0-2,0-3 3,-1 1-1,-3-7 1,0-2 6,-1-6-7,-2-2 7,-2-1 1,-5-1 11,-2 1-4,-2 0 0,0 4-14,-2 5 4,-5 6-10,1 5 10,-2 6 13,5 2-1,-4 6-17,4 20-6,0 7 3,1 7 1,2 2 1,0-4 1,0-3 0,0-5 1,8-6-1,2-4 0,5-5-3,0-8-111,3-3-178</inkml:trace>
  <inkml:trace contextRef="#ctx0" brushRef="#br0" timeOffset="57418.2162">6304 3956 573,'0'0'108,"0"0"-93,0 0-15,0 0 12,0 0-8,0 97 34,0-57-27,0 2 20,0 0-17,-1-1-4,-2-2-1,-3 0-1,0-3-8,0 2 0,-3 0 0,-1-1-3,1-3 3,1-6-1,4-7-19,1-6-34,1-7 9,2-5-17,0-3-62,0 0-132</inkml:trace>
  <inkml:trace contextRef="#ctx0" brushRef="#br0" timeOffset="57779.3308">6315 3896 468,'0'0'70,"0"0"-21,0 0 10,0 0-41,0 0-4,0 0 4,69 42 42,-44-3-19,-1 5-14,-2 4-13,-4 3 1,-2-1-9,-5-4-10,1-4 4,-2-2 0,-2-4 1,-2-4-1,-3-2-5,0-2-4,-3-2-28,4-2-6,-4-3-15,0-8-29,0-5-103</inkml:trace>
  <inkml:trace contextRef="#ctx0" brushRef="#br0" timeOffset="58018.3149">6343 4230 260,'0'0'10,"0"0"39,0 0-10,102-24-18,-74 21-18,-4 1-6,-2-1-1,-7 0-109</inkml:trace>
  <inkml:trace contextRef="#ctx0" brushRef="#br0" timeOffset="58282.7532">6839 4197 506,'0'0'94,"0"0"-87,0 0-8,0 0 4,0 0-3,86 0 1,-61 0 0,-3 0-2,-3 0-2,-3 0-10,-5 0-154</inkml:trace>
  <inkml:trace contextRef="#ctx0" brushRef="#br0" timeOffset="58482.9363">6848 4347 561,'0'0'69,"0"0"-69,0 0 0,0 0 21,0 0 5,91 6 5,-61-10-28,1-7-3,0 2-8,-2 2-56,-6-2-107</inkml:trace>
  <inkml:trace contextRef="#ctx0" brushRef="#br0" timeOffset="59596.0327">8247 3684 630,'0'0'41,"0"0"-10,0 0-3,0 0-21,0 0-7,-82-3 0,61 4-1,3 4-4,-1-1 5,-1 1 0,4 1 5,-1-3-3,-2 0-2,6 1 0,2-1 0,2-2-2,9 3 2,-3-4 0,3 0-5,0 1 5,-3-1-4,2 5 4,-1 2-16,0 7 15,2 7-1,0 3 2,0 6-1,0 5 2,2 6 1,4 4-2,2 4 2,1 4 4,1 1 0,5 2-3,1 0 24,-2 1-17,2 0-6,-4 2 1,-1 2 0,2 2-10,-7 5 4,-1 5 1,-2-3 6,-2 5 2,2-5 4,-1-1 4,2-1-11,-4-5 13,0 0-16,0-3-1,0-3 12,0-1-11,0-2-2,0 2 19,0-3-15,0 1 12,0 0-16,0 2 4,0 2 10,0 1-2,0-2-7,6-2-3,0-7 5,0-3-8,-1-3 1,-1-7 0,3-7 4,-1-8-4,-1-8 0,-2-6-1,0-5-1,-2-1 1,1 0 0,-2 0 1,3-1 9,1-7-5,4 3 7,4-6-11,10-1 3,11-3-7,12-3 3,11-2 1,7-2-9,4-1 0,-3-3-33,-5 2-48,-10 2-128</inkml:trace>
  <inkml:trace contextRef="#ctx0" brushRef="#br0" timeOffset="60855.9965">9129 3982 312,'0'0'194,"0"0"-144,0 0-10,0 0 20,0 0-34,0 0 24,-45-83-18,36 77 12,-6 1-13,-1 5-31,-7 0 0,-8 3-6,1 15 13,-1 5-9,-2 4 2,8 5-2,1-1-4,9 3 6,3-3 0,6-2-2,6-4 0,0-4 2,12-3-6,7-1 6,7-5 6,-1-5-5,5-4 1,1-3-1,-1 0-1,1-10-2,-2-8-8,-8 0 1,-5 0 4,-1-2 9,-8 4-4,-1-3 3,-1 3 6,-5 1 7,1 3-16,-1 3 3,0 6 21,0 3 7,0 0-7,0 0-2,0 0-22,0 6-7,0 7-5,0 7 12,0-1 1,5-2 1,1 0-2,6-3 0,-5-1-3,4-3-3,0 3-23,5-6-52,6-3-39,5-2-60</inkml:trace>
  <inkml:trace contextRef="#ctx0" brushRef="#br0" timeOffset="61098.0269">9490 4082 717,'0'0'102,"0"0"-92,0 0-12,0 0 2,0 0-7,0 0 7,0 32 8,0-15-6,0-1 5,0-1-6,9 2-2,1-1-43,2 0-59,3-4 21,-6-3-219</inkml:trace>
  <inkml:trace contextRef="#ctx0" brushRef="#br0" timeOffset="61438.8749">9670 4058 527,'0'0'158,"0"0"-107,0 0 17,0 0-52,0 0-9,0 0-7,3-1-16,0 16 5,2 5 11,-5 4 0,7-2 0,-4-1-25,2-1-60,1-2-78</inkml:trace>
  <inkml:trace contextRef="#ctx0" brushRef="#br0" timeOffset="62386.777">11483 3756 621,'0'0'21,"0"0"4,0 0-18,0 0-7,-94-12-4,66 25 4,-1 10 16,3 6 1,-1 5 12,3 3-8,9-1-13,6-2-11,7-4 5,2-3-2,0-6 0,15-3 0,8-6 0,2-3 2,-1-4-2,3-5-16,3 0-60,-2-1-27,0-14-37,-2-6-35,-3-2 76,-6-3 66,-1-1 33,-8 2 129,-4 0-32,-4 4 11,0 6 8,0 6-19,0 5 0,0 2-27,-1 2-57,1 0-13,-3 18-13,3 8 13,0 6 0,0-4 0,0-4 0,9 0-14,3-4-61,0-2-4,1-3-78,4-7-81</inkml:trace>
  <inkml:trace contextRef="#ctx0" brushRef="#br0" timeOffset="62619.7609">11776 3977 162,'0'0'666,"0"0"-666,0 0-6,0 0 5,0 0-17,0 0 10,5 53 8,-2-37 0,-1-1 0,-1 1 2,4-1-4,1-2-69,3-5-95,4-4-338</inkml:trace>
  <inkml:trace contextRef="#ctx0" brushRef="#br0" timeOffset="62985.7375">11980 3943 704,'0'0'51,"0"0"-49,0 0-2,0 0 18,0 0-15,0 0 14,58-44-3,-46 44-5,4 0 6,-2 7-10,1 11-10,-6 3 5,-8 5-16,-1 1 13,-6 2-5,-16 0-9,0 0-1,2-1-36,2-6 27,9-2 25,8-5-5,1-5 6,1-2-4,20-4 5,5-4-1,5 0-1,9-1-12,-4-10-100,-5 1-201</inkml:trace>
  <inkml:trace contextRef="#ctx0" brushRef="#br0" timeOffset="66622.0349">12107 5407 750,'0'0'58,"0"0"-56,0 0-2,0 0 0,0 0-6,86-27 6,-69 27 0,-4 3-4,1 12-3,-6 5 7,-8 1 7,0 0-6,0 0-1,-16 0 0,-3 3 0,2-3-1,-2 0-4,8-3 5,1-3 0,3-1-2,4-4-6,3 0 8,0-3 0,3-6-6,17-1-28,9 0 7,4-7 16,2-10-82,0-1-86</inkml:trace>
  <inkml:trace contextRef="#ctx0" brushRef="#br0" timeOffset="76737.0864">12665 3595 103,'0'0'100,"0"0"-41,0 0 15,0 0 5,0 0-21,0 0-5,0 0 6,0 0-22,0 0 5,0 0-9,0 0-9,0 0 1,0 0-18,0 0-4,0 0-3,10 0-6,7 0 6,11 0 0,6 0 0,5 0-1,1 0 2,-4-2-1,-2 2 0,-5-1 3,-6 1-3,-3 0 0,-2 0-1,-3 0-5,-5 0 7,-4 0-1,0 0 0,-4 0-2,1 0 2,0 0-20,0 0 7,1 1 7,0 2-4,-4 3 0,2 1 8,-2 0-16,0 2 17,0 0 1,0 5-3,0 1-4,-3 1 9,-4 5-2,-1 2 1,-1 1 1,0 4-2,-1 3 0,1 2 3,0 0-8,-1 3 5,4 1 0,1 3 0,5 0 2,0 2-2,3 2 0,13 0 3,2 1-16,2-1 20,2 1-7,-4-3 3,3 1 1,-8 1-4,-1 0 0,-3-4 3,-7 0 8,-2-6-5,0-4-2,0 1 18,0-5-17,0 5 12,0 5-8,-3 6-8,3 3 46,0 0-26,0-2-20,0-4 8,0 1-5,0 1-4,1-1 7,2-1-4,0-1 9,5-3-7,-3 0 0,0-3-4,3 3 2,-1-2 2,3 1-5,1-2-2,-4 0 2,1-2 0,2-3 0,-5-4 1,1-2-1,-3-6 0,0 0 2,0-5 0,-2-2-4,5-2 2,-6 0 0,3 0-3,-2-3 9,1 0-6,-2 1 0,1 0 1,-1 0-8,0 2 7,2 0 0,-2 4 5,5-2-5,-1 2 0,-1 3 0,0 2 6,0 2-10,3-2 4,-5 0 0,2-6-1,-3-4 1,0-5 0,2 2 2,-2-2 2,0 0-4,0 3 0,0-3 2,0 0 1,0 0-1,0 0 12,-16 0-4,-6 0-8,-10 0-4,-10-5 1,-9 3-18,-10-1-2,-4 0-20,-4 1-62,-1-4-119</inkml:trace>
  <inkml:trace contextRef="#ctx0" brushRef="#br0" timeOffset="97286.318">9144 5300 413,'0'0'138,"0"0"-106,0 0 16,0 0 3,0 0-23,0 0 14,0 0-17,-24-23 11,18 19-2,0 1-22,-3 0 6,2-2-18,-4 2-6,-2 1 4,-2 0 1,-3 1-6,1 1 7,-2 0-5,-1 0 1,0 0 4,-3 0 0,4 5 3,-2 5-3,5 0 0,2 2 0,5 4-2,-1 1-1,4 5-7,1 2 8,4 1 1,1-1 2,0-1-1,0-2 0,6-4-4,3-4 0,4 0 4,-1-4 0,3-2-4,0-4 7,1-3-3,1 0 0,2 0-4,-1-8 3,3-5-3,0-4-3,-3-4 4,3 0 4,-8-3-1,-1 1 0,-3 2 7,-6 1-12,-1 4 5,-2 1 0,0 3 9,0 3-6,0 2 0,0 5 24,0 0-21,0 2 13,0 0-19,0 0-7,0 6 6,0 8-10,0 2 11,7 0 0,2 2 3,0-4-4,0 0 1,7-2 0,-1-2-10,3-2 7,3-2-17,-3 0-29,7-3-67,-3-1-46,4-2-155</inkml:trace>
  <inkml:trace contextRef="#ctx0" brushRef="#br0" timeOffset="97947.0534">9421 5460 378,'0'0'133,"0"0"-119,0 0 1,0 0 27,0 0 5,0 0-34,39-60 8,-24 56-9,0 3-8,1 1 2,1 0-6,0 6 1,0 9 19,-2 4-14,-5 3-4,-5-1-2,-5 0-30,0 2 11,0-1-9,-9-2-8,-9 1 12,0-5 2,2 0 22,1 0-3,-2-3 7,5 2-5,5 2 1,0-6-2,7-2-3,0-2-2,0-2 7,16-5 6,6 0-4,6 0 9,2-11-11,0-1 1,-1 0 7,-1 0-8,-3 0-31,-1-1-83</inkml:trace>
  <inkml:trace contextRef="#ctx0" brushRef="#br0" timeOffset="98202.9917">9802 5442 520,'0'0'195,"0"0"-146,0 0 5,0 0-43,0 0-11,0 0-9,-8 22 9,8-1 2,0 2 2,0-2-2,0-2-2,0 2 0,0-3-3,0 1 3,0-3-60,0 0-54,0 0-128</inkml:trace>
  <inkml:trace contextRef="#ctx0" brushRef="#br0" timeOffset="99473.0431">11497 5236 285,'0'0'129,"0"0"-61,0 0 18,0 0-20,0 0-15,0 0-7,-22-61-9,12 52 22,1-1-40,-1 1-1,-4 1-16,4 2 7,-3 3-7,2 2 1,-1 1-1,0 0 0,0 0-5,-4 10 5,4 7-2,-3 7-7,0 3 6,1 4 5,1 6-2,3-3 0,4 1-1,0-2 0,6-4-4,0-4-7,7-5 12,8-4-25,1-3 11,4-5 11,2-3-20,2-5 14,1 0-24,0 0-6,-3-6 26,-3-8-15,-2-2 28,-1-6-8,-4-1 14,0-4-6,-2-4 9,-1 6-2,-4 3 6,2 0-2,-5 7 11,-2 3 24,0 5-3,0 4 15,0 3-12,0 0-42,0 1-4,-2 20-8,1 5 8,-1 4 1,2-2 1,0-2-2,0-2 0,2-6-14,5-1-20,1-3-25,1-4-60,4-3-98</inkml:trace>
  <inkml:trace contextRef="#ctx0" brushRef="#br0" timeOffset="100198.0549">11770 5389 377,'0'0'43,"0"0"-13,0 0 9,0 0-13,0 0 15,0 0-16,68-42 14,-53 41-22,-3 1 6,1 0-6,-2 0-16,-2 7 5,1 10-5,-4 5 8,-1 2 4,-5 3-13,0-3 2,-5 2-5,-11-4-18,1 1 15,-1-3-23,5-4-1,2 1 26,-1-1-5,4-1 9,3-4 0,1-2-8,2-6 8,0 0 0,0-2-2,14-1 2,4 0 28,5 0-5,4 0-1,3-6-19,0-2-3,4-5 0,0 3-11,-1-4-42,-3 1-190</inkml:trace>
  <inkml:trace contextRef="#ctx0" brushRef="#br0" timeOffset="103114.0545">16411 4349 112,'0'0'231,"0"0"-159,0 0 12,0 0-47,0 0-17,-94-43-14,78 43 8,0 0 33,3 0-15,0 0-8,-2 5-24,1 12 9,-2 4-12,0 3 3,1 3 0,3 2-7,3 0 7,6-4 0,1 0-1,2-4-10,0-1 8,6-2 0,8-6-13,2-1 13,2-5 1,4-6 2,5 0 3,3 0 0,1-5-3,-1-7 0,-1-3-29,-6-2 9,-6-1-1,-4 2 21,-5-2 0,-2-1 1,-3 1 2,-2-5-3,1 8 3,-2 3 15,0 6 7,0 1 25,0 4 12,0 1-57,0 0-5,0 0-12,0 14-30,6 6 40,4 0-2,1 1 4,3-6-3,0 0-1,0-5 3,-1-2 0,-1-4-1,-1-2-3,2-2-5,3 0-8,-3 0 17,5-9-4,-3-6 3,3 0 2,-1-6 0,0 1 4,0 4 5,-2 1 4,-3 7 10,-2 7-20,1 1-5,1 0 2,-1 10-2,3 6 2,-3 6 0,0-3 1,-2 3-1,-4-3 0,-1-3-2,-4-1-1,0-4 3,0-3 3,-3-2-1,-1-1-2,1-5 21,0 0-7,1 0 35,-2-2-37,4-12 4,0-5-20,0-7 4,15-4 0,7-3-4,3 1 4,2 8 0,-6 8 0,-4 8-11,-4 6 3,-1 2 8,-2 0-7,7 10-1,-4 4 5,6 3 3,0-2 0,0 1 2,-1 0-5,1-3 3,-3 2-46,-2 1-9,-3-3-54,0-1-74</inkml:trace>
  <inkml:trace contextRef="#ctx0" brushRef="#br0" timeOffset="103733.2013">17546 4340 528,'0'0'99,"0"0"-53,0 0 10,0 0-6,-80-16-36,63 16-10,-2 16-6,0 7 2,0 3-11,3 3 7,3-2 0,1-1-1,7-3-4,4-4 8,1-1-26,0-6-1,12-3-1,3-3 16,2-3-16,3-3 5,-1 0 23,4-6-7,-2-12 7,0-6 0,-1-3-10,-3-5 9,-2-1 2,-5-1 0,-5-3 10,-4 4 30,-1 1 7,0 0 40,0 2-45,-7-1 4,-1 6-9,2-1-6,-1 6 5,2 6-24,2 3 3,2 7 12,-1 4-26,1 0-1,1 0 0,0 16-24,0 17 11,0 11 13,0 5 1,0 3 3,0-1 6,3 0-15,9 1 5,6-9-8,4-5-9,-2-8-23,2-6-31,-4-4-37,-3-7-157</inkml:trace>
  <inkml:trace contextRef="#ctx0" brushRef="#br0" timeOffset="104419.061">19727 4022 176,'0'0'502,"0"0"-394,0 0-42,0 0-65,0 0-2,0 0-6,-11 78 7,8-27 9,0-2-6,3 2 15,0-7-13,0-1-4,0-3-1,0 2 0,0-4-6,-6-4-9,-1-3-8,-1-8-37,3 0-60,2-10-58,3-5-282</inkml:trace>
  <inkml:trace contextRef="#ctx0" brushRef="#br0" timeOffset="105060.2893">19783 3934 717,'0'0'67,"0"0"-46,0 0 2,0 0-22,0 0 7,0 0-8,106-50-6,-72 50 6,0 7 0,1 16 0,-7 6 9,-6 4-6,-8 1 10,-8 1-13,-6-1-10,0 0 6,-21-4 2,-8-1-26,-3-7 27,-3-4-23,7-6-6,7-4 20,9-6-10,9-2 20,3 0 0,0 0-27,1 0 22,13 0-10,4-1 15,-2 1-9,1 0 8,-5 1 0,2 15-2,0 5 1,4 3 0,-2 5 2,2 0 0,-1 6-4,-4 1 10,-4-1-6,-4-2 7,-5-6-6,0-6 12,-6-3-12,-15-4 2,-3-2 24,0-3-16,-3-6 9,-1 0-17,1-3-3,3 0-41,3-2-8,6-11-155</inkml:trace>
  <inkml:trace contextRef="#ctx0" brushRef="#br0" timeOffset="105541.4567">20454 4227 552,'0'0'219,"0"0"-153,0 0-28,0 0-23,0 0-15,0 0 0,69-8 0,-34 8 6,3 0-13,-1 0 7,1 0 0,-9 0-34,-5 0-92,-10 4-81,-14 3-192</inkml:trace>
  <inkml:trace contextRef="#ctx0" brushRef="#br0" timeOffset="105715.0603">20436 4441 168,'0'0'55,"0"0"21,0 0-30,95 9-31,-60-9 6,1 0-1,3-3-20,-6-3-4,-1 0-120</inkml:trace>
  <inkml:trace contextRef="#ctx0" brushRef="#br0" timeOffset="106782.8451">22245 3543 618,'0'0'21,"0"0"-9,0 0-5,0 0-3,0 0-6,-80-16 2,59 16 0,1-2 15,-1 1 3,-2-1 8,1 1 23,4 0-40,2-1 19,8 2-5,2 0-16,0 0 13,5 0-12,1 0 0,0 0-8,0 0 1,0 0-2,0 0-9,0 0-5,0 12 15,0 11-4,5 5 4,5 10 8,2 4-4,1 5-8,-1 1 4,0 5 0,-3 0 4,-3 2-3,-3 2-1,-3-3 1,0 0 7,0 1-16,0-2 7,-3 2 1,-6 3 5,3 2-3,-3 4-2,0 1 2,3 0 11,-3-4-13,2-6 0,-2 2 2,-1-3-2,-3 0 0,1-1 0,1-3 2,0-3 3,0-3-10,1-1 3,0-4 2,-1-2 3,1-2 4,1-4-7,4-2 0,-1-3-6,-1-4 5,1-2 1,0-2 0,3-3-2,-2-3 4,4-3 2,-2-2-4,1 0 0,-1-3 0,3-4 0,0 2-8,0-2 5,9 0 3,21 0 0,12 0 7,12-6-3,4-8-4,5-1 0,-1 0-48,-2 0-49,-8 0-82,-12-2-139</inkml:trace>
  <inkml:trace contextRef="#ctx0" brushRef="#br0" timeOffset="139443.0901">23381 3427 355,'0'0'78,"0"0"-37,0 0-3,0 0-1,0 0-5,0 0 3,0 0 26,5-10-24,-5 10 1,0 0-13,0 0-22,0 0 1,0 0-4,5 14 0,2 9 3,0 8-2,2 9 4,-3 6 5,1 2-4,-1-1-9,-1-5 3,0-6 0,-1-5 2,-2-3 3,-2-6-4,1-2-1,-1-5 2,0-2-7,0-1 4,0-1-16,0-4 16,0-1-14,0-4 15,0-1-1,0-1 0,0 0 1,0 0 10,0 0-7,0-4 9,3-8-11,0-2-1,1-4 2,5-1 3,0-2-9,3-2 4,2 2 0,0 3 0,3 0 4,2 3-4,-1 2 0,0 5-4,0 3 1,-1 5-1,2 0-10,-1 5 10,3 16 3,-2 1 1,-5 4 0,-5 0-9,-4-4 8,-5-1-19,0-1 6,0-2 11,-2-1-7,-15-4 10,-7-1 0,-3-3 8,1-1-7,1-4 6,5-3-6,7-1 8,0 0-9,7 0-16,3 0-48,0-7-64,3 0-30</inkml:trace>
  <inkml:trace contextRef="#ctx0" brushRef="#br0" timeOffset="139776.1074">23929 3880 516,'0'0'100,"0"0"-75,0 0 21,0 0-45,0 0 1,0 0-2,7 25 0,-4-6 13,-1 1-10,1-2-3,1-1 11,-1-2-11,3 0-5,2-3-33,-1-1-44,2-4-90</inkml:trace>
  <inkml:trace contextRef="#ctx0" brushRef="#br0" timeOffset="140006.0895">24095 3937 624,'0'0'90,"0"0"-41,0 0-28,0 0-21,0 0-17,0 0 10,0 25 7,0-7-3,0 0 3,3 1 0,1 0-3,0-1 1,4-3-80,1 3-54,3-5-200</inkml:trace>
  <inkml:trace contextRef="#ctx0" brushRef="#br0" timeOffset="141171.9363">26559 3411 472,'0'0'129,"0"0"-29,0 0-24,0 0-6,0 0-33,0 0-23,0 0 5,0 5-19,0 10 0,0 12-9,0 11 14,0 5-5,-3 5 0,-1 0 5,-2-1-8,1-4 3,1-7 0,-2-7 0,1-3 5,1-6-5,2-1 0,1-1-2,-1-3 1,2-1 1,0-5 0,0-4-8,-1-2-11,-1-2 15,2-1 0,0 0 4,0-1 2,0-13-2,8-4-2,1-3-8,4 0 11,-2 1-1,-4 1 0,5 2 2,-1 0-2,2 7 2,3-1-1,4 4 2,2 4-3,2 3 0,3 0 0,0 2-6,-1 11 6,0 5-5,-5 0 5,0-1-1,-7-1 1,-1 0 0,-10-5-3,-3 0-8,-5 1 2,-23-2 0,-2 1 9,-5-2 14,0 0-14,5-3-1,3-2-19,5-2-110,5-2-136</inkml:trace>
  <inkml:trace contextRef="#ctx0" brushRef="#br0" timeOffset="141589.1291">27151 3809 443,'0'0'118,"0"0"-78,0 0-40,0 0-2,0 0 2,0 0 1,-1 72 6,1-50 18,-3-1-15,3-2-7,0-1 2,0-5 7,0-1-12,0 2 0,0-2 1,0 3-6,0-3-9,0 0-9,7-6-128,5-3-152</inkml:trace>
  <inkml:trace contextRef="#ctx0" brushRef="#br0" timeOffset="142115.0785">27405 3841 604,'0'0'67,"0"0"-5,0 0-53,0 0-3,0 0 26,0 0-21,64-45 4,-49 42 12,2 3-23,-4 0-2,0 0-2,1 0 5,-2 8-10,-3 5 5,-3 4 0,-5 3 0,-1 1-1,0-2-3,-7 1 4,-4-5-4,-1 0 3,3-3 1,2-1 0,0-1 0,2 2 6,1 2-6,2-2 0,2 0 0,0 0-5,0-3 3,18-1 2,9-4 9,5-1-3,9-3-5,-4 0-1,-1 0-5,-3 0 0,-6 0-43,-2-2-71,-6-2-80</inkml:trace>
  <inkml:trace contextRef="#ctx0" brushRef="#br0" timeOffset="143773.0047">23547 4825 350,'0'0'171,"0"0"-119,0 0 17,0 0 3,0 0 11,0 0-30,0-28-31,0 28 13,0 0-23,0 0-10,0 0 1,0 0-3,3 13-7,-2 12 6,1 10-5,-2 7 6,0 3 0,0-1 2,0-5-1,0-3 2,0-3-3,3-6 0,3 0-9,-2-3 4,1 1-7,-4-3 6,1-2 2,-2-4 4,0-4-11,0-4-21,0-5-49,0-2 34,0-1 19,0 0 14,0 0 12,0 0-24,-2 0-19,-1-3 30,2 2-12,-1-4 22,1 0-1,1 1 6,0 0 24,0-2 11,-2-2 13,2-2 8,0-5-4,0-2-16,0-4-22,6-1-2,9-3 14,-1 1-7,-1 4-17,-1 5 6,0 5-2,0 4-7,1 3 1,7 3-1,3 0-5,0 3 5,2 15 1,-2 5-4,-7 1 6,-3 0-6,-8 0-3,-3-3-8,-2-1 6,-5-3-23,-17-2 11,-5 1 12,-6-3 1,0-3 6,0 0-12,5-4-21,3-3-20,8-2-66,8-1-72</inkml:trace>
  <inkml:trace contextRef="#ctx0" brushRef="#br0" timeOffset="144506.0966">23913 5267 501,'0'0'127,"0"0"-84,0 0 12,0 0-9,0 0-25,0 0-4,55-37-16,-39 35 9,-1 2 2,0 0-11,-3 5-2,-3 13-2,-2 1 3,-7 5-2,0 0 2,0 0-3,-15-1 3,-3-2-45,-4-3 1,0-4 3,1-1 3,3-2 24,3-1 6,8 0 8,2-5-1,3 3 3,1-3-2,1 0 0,0-2 0,9-1 2,12-1 4,4-1 8,3 0-8,1 0-6,-2 0 0,-2-1-25,-1-6-90,-3-3-154</inkml:trace>
  <inkml:trace contextRef="#ctx0" brushRef="#br0" timeOffset="144792.1033">24218 5293 663,'0'0'110,"0"0"-92,0 0 35,0 0-25,0 0-7,0 0-15,0-2-6,0 20 0,0 3 6,0 3-2,0 0 3,0 1-7,0-4 0,0 0 1,-1-3 1,-1-3-4,1 3-5,1-3-38,-2-3-47,2-6-135</inkml:trace>
  <inkml:trace contextRef="#ctx0" brushRef="#br0" timeOffset="145618.4668">26904 4949 308,'0'0'98,"0"0"-15,0 0 5,0 0 8,0 0 14,0 0-62,-4-10-4,2 9-20,0 1-7,2 0 3,-1 0-20,-4 11-8,2 18 7,-3 11-5,2 3 5,2 3 1,-1 0 0,1-1 6,2-6-6,0-3 0,0-4 4,0-5-3,-2-2-2,-2-4-21,-2-1-34,-1-5-8,1-1-92,-1-6-156</inkml:trace>
  <inkml:trace contextRef="#ctx0" brushRef="#br0" timeOffset="146002.1172">26862 5267 682,'0'0'3,"0"0"0,0 0-3,87-58 0,-64 50 1,1 3-1,0 5 27,-1 0-1,-1 3 10,-2 18-34,-3 5 20,-3 5-22,-6-1-1,-5-2-5,-3-4-12,0-5 6,-7-1 11,-15-2-27,-5-4 28,-11-2 0,-5-2 0,0-2 6,-4-1-6,6-1-24,5-1-35,8-1-66,7-1-24</inkml:trace>
  <inkml:trace contextRef="#ctx0" brushRef="#br0" timeOffset="146569.1358">27272 5364 506,'0'0'125,"0"0"-64,0 0-3,0 0-6,0 0-43,87-49 8,-65 48-11,-1 1-5,-3 0 8,0 7-3,-3 10-6,-5 2 0,-5 4 0,-5 1-3,0 2-16,-6-4 7,-14-1 5,1-3-25,-1-4-14,1-4 22,6 0-11,4-6 19,3-1 10,4-2 6,2-1-2,0 0 4,0 0 6,7 0 7,12 0-14,6 0 5,9-3-6,2-1 0,2-2-2,2 3-17,-3 1 9,-3 1 3,-5 1-154,-7-2-88</inkml:trace>
  <inkml:trace contextRef="#ctx0" brushRef="#br0" timeOffset="147020.0975">27614 5431 539,'0'0'280,"0"0"-245,0 0-18,0 0-11,0 0 6,0 0-11,55-59-1,-37 55 8,0 3-4,-3 1-7,-3 0 3,1 0 0,-1 10-6,0 6 13,-4 3-7,-5 1 5,-3 3-5,0 0 0,-5 1-9,-8-3-1,-2-1 4,3-4 3,-2-1 3,5-2-2,3 1 6,-1-3-8,7-2 4,0 0-3,0-1-5,4-4 13,14-3-5,11 1 5,8-2 0,8 0-10,0-5-4,-1-11-42,-3-5 13,-6 0-157,-2-5-214</inkml:trace>
  <inkml:trace contextRef="#ctx0" brushRef="#br0" timeOffset="148361.0619">28430 3589 454,'0'0'100,"0"0"-37,0 0-13,0 0 29,0 0-1,0 0-52,6-23-2,-4 23 10,-1-1-32,9-1 16,5-1-18,14-1 0,11 1-6,8 0 6,2 0 0,-5 3 3,-2 0 3,-8 0-8,-7 0 2,-8 0 0,-4 0-5,-6 0 5,0 1 0,-2 7-2,-2 1-2,0 3 4,-1 3-10,-2 6 5,1 3-1,0 5 6,-2 2 0,-2 5 4,0 2-3,0 4-2,0 3 0,0 3-2,-10 5 3,-2 3 1,1 1 2,-1 3-3,0 6 1,2 5-2,0 2 1,-1 0 0,-1-4-2,5-4 3,-2-1-1,0-4 0,0-4 2,0-3-2,4-4 0,2-3 0,0-3-1,-2-3 1,2-2 0,-3 4 0,0 6 1,-1 2-1,1 1 0,-1-2 3,4-2-10,-1-3 7,1-1 0,0-3 2,0-4 4,1-4-6,-1-6 0,0-5-3,-1-5-1,-1-4 4,1-5 0,-2-2-6,-3-1 9,-4-1-3,-4-1 0,-4 2 4,-3-2-2,-1-1-2,-5-1 0,-4 0-2,-6 0 1,-14 0-33,-4-3-15,-5-4-59,-1-4-41,6 0-181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3:11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2879 7094 473,'0'0'116,"0"0"-75,0 0-13,0 0-14,0 0 35,0 0-22,-3-8 11,3 8-18,0 0-15,0 0-10,0 0 4,7 0-9,10 0 10,16 0 0,8 0 0,12-2 5,13-9-2,2-1-5,-1 0 2,-6-2-12,-7 4-20,-9 6-51,-11-1-62,-10 5-170</inkml:trace>
  <inkml:trace contextRef="#ctx0" brushRef="#br0" timeOffset="349.6669">3155 7086 452,'0'0'125,"0"0"-125,0 0 0,0 0 20,0 0 1,0 0 24,12 100 0,-6-65-32,0 1 10,3 2-20,-6-1-1,-2-4 6,1 0-2,-2-2-6,0-3 0,0 1-1,0-5-15,0-3-68,-5-4-130</inkml:trace>
  <inkml:trace contextRef="#ctx0" brushRef="#br0" timeOffset="2032.9418">3509 7266 752,'0'0'0,"0"0"-14,0 0-8,0 0 21,0 0 1,0 0 0,25 47-1,-16-43 8,2-2-7,2-1 0,-1-1 0,1 0 21,4-1-21,0-12 6,0-3-6,1-5 8,-3-5-11,1-5 3,-4-4-4,0-2 4,-3-1 0,0-1 0,-3 4 1,-3 2 5,-3 5-6,0 7 0,0 3 1,-4 7 36,-1 4-11,2 3 7,0 4-5,3 0-25,0 0-6,0 12-1,-3 23-3,3 8 1,-3 9 7,3 1-1,0-4 6,0 1 2,0-2-10,0-1 2,0-7 0,0-3-3,0-6 3,0-4 0,0-4 1,3-2 3,-3-5-5,0-5 1,0-3-8,0-6 2,0-2-4,0 0 10,0-1 3,3-17-3,-3-8-22,3-3 12,5 0 7,0 0-1,4 4 3,-1 2 1,-1 5 0,4 3 1,-1 2-2,-1 3-2,0 2-8,4 5 4,1 3 7,1 0 0,-1 2-8,0 13 9,2 2-1,-4 2 0,0-1 2,2-1-6,-1-2 4,-4-3 0,4 0 2,-1-3 6,0-3-8,2-3 0,-1-3 4,4 0-18,-4 0 14,-1-3 0,3-7-7,-8-4-9,0-3 15,-2-2-4,-2-5 4,0 0-1,-1 1 2,-5 5 0,0 3-1,0 4 1,-3 5 0,-8 2-1,2 4-8,-3 0-1,0 7 5,0 16-2,2 6-3,1 1 12,4-2-2,4-2 0,1-5-3,0-3-1,0-4 1,10-4 3,1-4-4,2-4-10,2-2 7,3 0-5,1 0-23,-1-17 13,3-4-3,-3-1-32,0-3 16,4 1 26,-5 1 15,4 4 4,-5 5-1,-4 7 21,-3 7-3,-3 0-17,1 0 14,1 0 21,-2 11-2,-2 3-29,1 4 0,-2 0-11,-3-2 3,0-1 0,0 0 6,0-3-6,0-1 0,0-4-3,0-3 0,0-4-11,0 0-6,0 0 20,0 0 2,0-1 10,0-14-12,0-5 0,0-5-8,10-4 8,5 2 0,0 2 0,-3 5 13,3 6 15,-5 4-11,1 5 19,2 5-27,7 0 3,-1 0-8,3 0-3,-4 4 25,2 9-16,-5 2 11,1 0-7,-2 3-6,-3-3-12,-5 0 4,-1 0-13,-1-3 11,1 2-28,-2-4-16,1-2-20,2-5-147</inkml:trace>
  <inkml:trace contextRef="#ctx0" brushRef="#br0" timeOffset="2354.9082">5065 7329 651,'0'0'8,"0"0"-8,0 0-4,0 0 0,0 0 8,-3 92 1,-8-71 7,-2 0-12,-5 2-1,-3-2-42,-3-1-136</inkml:trace>
  <inkml:trace contextRef="#ctx0" brushRef="#br0" timeOffset="3670.6693">6522 8267 542,'0'0'73,"0"0"-42,0 0 17,0 0-34,0 0 7,0 0-21,2 25 19,-2 11-19,0 14 47,0 8-38,-6 2 29,-4 3-33,-1-3 0,0-6 2,-2-4-2,0-6-5,1-7 0,0-3-38,-2-6 7,1-2-61,-1-5-44,1-5-54</inkml:trace>
  <inkml:trace contextRef="#ctx0" brushRef="#br0" timeOffset="4098.2184">6564 8271 456,'0'0'71,"0"0"-26,0 0 13,0 0-15,0 0 3,0 0-46,16 3 10,-2 25 14,10 9 12,1 8-3,-2 5-15,-1 1-14,2 0 2,1-7-6,-5-3 0,-1-5 6,-1-3-3,-8-1-3,4-5 0,-4-2-2,-4-1 0,-1-1-18,-5-2-34,0-6-18,-2-5-79,-5-7-187</inkml:trace>
  <inkml:trace contextRef="#ctx0" brushRef="#br0" timeOffset="4327.5072">6546 8729 585,'0'0'68,"0"0"-68,0 0 3,0 0-2,0 0-1,0 0 0,82-32 0,-56 28 5,-1-1-12,5 1 7,-5 1-33,3-2-95</inkml:trace>
  <inkml:trace contextRef="#ctx0" brushRef="#br0" timeOffset="4838.9552">7643 8395 610,'0'0'145,"0"0"-116,0 0 17,0 0-42,0 0 6,0 0-14,-15 57 4,-3-19 0,-3 3 15,2-2-11,-5-2-4,2-4 0,0 0-2,3-4-9,0-3-39,7-5-73,1-5 19,1-5-127</inkml:trace>
  <inkml:trace contextRef="#ctx0" brushRef="#br0" timeOffset="5183.9762">7380 8419 494,'0'0'128,"0"0"-128,0 0-8,0 0 8,0 0 10,48 87 4,-24-57 3,-2-4-10,2-3-3,-1-2 0,-3-5-4,1 2 0,-3 0-1,-2-1 3,-5 2-2,1-1 0,-2-1-54,-4-3-27,0-4-53,-1-5-104</inkml:trace>
  <inkml:trace contextRef="#ctx0" brushRef="#br0" timeOffset="5750.9415">7616 8211 534,'0'0'51,"0"0"3,-81-22 7,56 20-23,-2 2 2,0 0-40,-1 3 10,1 15 11,3 11-21,2 8 0,1 10-9,7 6 3,1 1 4,6 3 2,4-3 0,0-1-3,3-7 12,0-5-18,4-5 6,14-2-10,3-4 3,6-3 10,6-2 0,3-4 2,2-4 1,-1-6-6,1-6 0,-1-5 3,-1 0 2,-3-1 1,4-16-3,-6-4 0,1-5-2,-4-5-1,-4-2-4,-2-5-16,-4-1 17,-4 0-17,-8 0 23,-5 1-6,-1 4 11,0 2-5,-10 2 19,-4 4-13,-1 3-6,0 0-35,2 0-128,1 5-242</inkml:trace>
  <inkml:trace contextRef="#ctx0" brushRef="#br0" timeOffset="6280.7158">8319 8210 347,'0'0'303,"0"0"-241,0 0-7,0 0-10,0 0-10,0 0-35,0 11 3,0 18-3,1 10 6,4 7 17,-4 0-10,2 1-4,1 0-7,-2 1-2,1-6 3,-2-3-9,1-5 9,-2-4-3,0-5 0,0-4-56,0-3-44,0-9-78,0-9-196</inkml:trace>
  <inkml:trace contextRef="#ctx0" brushRef="#br0" timeOffset="6873.9566">8350 8214 756,'0'0'66,"0"0"-26,0 0 0,-9-78-24,9 61 8,0 1-24,6 1 9,15 1-17,0 2 11,10 5-3,2 4 0,1 3 0,0 0-3,-2 16 3,-2 8-5,-8 3-6,-4 5 9,-7 0-2,-10-1 4,-1 2-27,-12 1 17,-15-3 0,-3-7-10,2-6 18,4-6-4,9-6 6,8-2 6,5-4 2,2 0-5,0 0-3,0 0-8,18-4 5,6-1-10,9 4 13,-3 1-3,-2 3-3,0 15-18,1 5 1,-3 3 19,-3 0 0,-4 2 5,-8-1-1,-4 1 5,-7 2 1,0 1-8,-19-3 4,-11 1-2,-1-2 24,-5-5-13,1-2-9,3-6-2,3-9-121,1-3-41,7-2-187</inkml:trace>
  <inkml:trace contextRef="#ctx0" brushRef="#br0" timeOffset="7453.9601">9590 8347 700,'0'0'143,"0"0"-140,0 0-6,0 0-3,0 0 6,101-32-3,-65 29 9,-2 1-6,1 1 0,-2 1-1,-7 0-1,-3 0-89,-11 1-127</inkml:trace>
  <inkml:trace contextRef="#ctx0" brushRef="#br0" timeOffset="7656.9863">9560 8637 542,'0'0'62,"0"0"-59,0 0-3,0 0 0,79 10 9,-39-10-14,6 0 5,-1-10 0,3 1 6,0 2-6,-5-1-71,-6 1-228</inkml:trace>
  <inkml:trace contextRef="#ctx0" brushRef="#br0" timeOffset="12527.8804">12430 7615 315,'0'0'163,"0"0"-93,0 0-4,0 0 5,0 0 4,0 0-37,0 0 0,2-33-12,-2 27-8,0 0 19,-3 0-27,-7 0 3,2-1-13,-3 1 0,-2-1-3,0 3 2,-5 0 1,0-1 3,-3 0-3,0 4 0,2 1-2,-2 0 2,-1 0-1,3 3 1,0 12 0,0 9-11,5 9 15,2 7-4,1 8 0,3-2 0,5-2-1,3-7 1,0-5-8,12-5 0,10-7 8,5-1 0,6-10-3,1-6-6,5-3 8,0-3-5,-3-12-25,-2-6 20,-4-4-28,-3-3 21,-6 0 8,-5-1 12,-4 2-2,-3 3 7,-6 3 24,0 5 18,-2 3-36,-1 9 9,0 3 11,0 1-25,0 0-4,0 5-4,0 13-13,0 5 10,0 3 6,5-4-2,2 1-1,1-2-28,5-3 5,-2-1-21,0-6-76,0-1-27,3-3-210</inkml:trace>
  <inkml:trace contextRef="#ctx0" brushRef="#br0" timeOffset="12813.9649">12847 7710 508,'0'0'77,"0"0"-52,0 0 8,0 0-6,0 0-15,0 0 68,0 48-54,0-27 5,0 2-8,0-2-21,0-3 4,0-1-6,1-4-4,2 0 4,0 0-109,3-6-20,-5-4-184</inkml:trace>
  <inkml:trace contextRef="#ctx0" brushRef="#br0" timeOffset="13036.8771">12997 7742 498,'0'0'151,"0"0"-136,0 0-15,0 0 0,0 0 15,0 0-10,23 69-5,-17-50 0,-2-1-13,2-1 7,-1-3-77,2-2-131</inkml:trace>
  <inkml:trace contextRef="#ctx0" brushRef="#br0" timeOffset="14156.974">13849 7326 628,'0'0'117,"0"0"-56,0 0-4,0 0-43,0 0-5,0 0-4,-49-7-2,28 7-3,2 0 0,-1 0 7,2 0-14,-1 0 7,-2 0 0,3 0-2,0 0 9,5 3-6,1-2-1,5 2 1,0 0-1,3-1 0,2 1-3,1-2-11,1 5 14,0 2-2,0 7-17,0 4 26,0 7-7,0 4 0,0 6 0,0 2-2,3 0 2,1 2 0,1 1-2,1 6 7,-1 3-5,-4 3 0,2 5 4,-3-3-8,0 3 4,0 5 0,0-2-1,0 1 6,-4-3-5,-2-4 0,1 4-2,2 6-3,0 4 5,3 0 0,0 1 9,0-4-7,0-3-2,-2 2 0,2-3 4,0-2-8,0-2 4,0 0 0,0-4 10,0-2-9,0 1 15,0 0-14,-3 1 2,0 0-6,3-1 2,-5-3 0,2-3 5,0-1-3,0-2 0,1-1 7,2-3-5,0 0 2,0-4-6,0-7 0,0-7 4,0-5 1,0-5-5,0-4 0,2-4 3,1-1-10,0-2 7,1 2 0,5-3-1,0 0 7,6 0-4,7 0-2,8-11 3,9-3-7,10-7 1,5 1-11,4-1 2,-2 0-29,-6 3-30,-5 1-80,-14 2-213</inkml:trace>
  <inkml:trace contextRef="#ctx0" brushRef="#br0" timeOffset="15557.6194">14746 7367 513,'0'0'55,"0"0"-10,0 0 4,0 0-18,0 0-28,0 0-4,0 9 6,3 13-2,-2 9 55,4 3-21,-1 1-22,1-2 8,2-1-14,-2-5-12,1-5 3,-2-1 0,-1-4 6,2-2-4,-4-3 0,1-4-2,-2-4-5,0-3 3,0-1-18,0 0 20,2 0 1,1-1-1,2-9 5,3-8-5,-1 0 8,5-4-8,-2 3 0,1 4 4,2 2-8,1 6 7,2-1-3,-1 5 0,4 3-7,-2 0 5,1 10 0,1 1 1,-4 4-2,0 2 3,-5-3 0,-4 2-3,-6 1-5,0-2-5,-7 0-23,-14 0 14,-4-2 16,1 0-60,-2-4 7,6-3-80,0-3-112</inkml:trace>
  <inkml:trace contextRef="#ctx0" brushRef="#br0" timeOffset="15898.969">15256 7609 143,'0'0'522,"0"0"-466,0 0-56,0 0-7,0 0 7,0 0 32,-3 68-16,-1-44 2,-1 0-10,2-2-8,2-2 0,1-2-72,0-4-14,0-4-136</inkml:trace>
  <inkml:trace contextRef="#ctx0" brushRef="#br0" timeOffset="16133.9678">15399 7624 568,'0'0'89,"0"0"-88,0 0 14,0 0-15,0 0 11,0 0-10,3 92 7,-3-72-6,0-1-2,0-2 0,0-1-39,0-4-72,5 0-172</inkml:trace>
  <inkml:trace contextRef="#ctx0" brushRef="#br0" timeOffset="16687.7338">16887 7242 642,'0'0'202,"0"0"-181,0 0-15,0 0-11,0 0 5,0 99 0,0-63 6,0-1 6,0-2-12,0 0 0,0-2 4,0-5-4,0 0 0,0-2 0,-2-3-4,1 0-43,-4-1-57,4-2-83,-1-6-198</inkml:trace>
  <inkml:trace contextRef="#ctx0" brushRef="#br0" timeOffset="17014.9671">16848 7510 613,'0'0'32,"0"0"-13,0 0-5,0 0-14,82-39 0,-64 39 0,4 7 33,-1 14 10,-6 2-16,1 0-27,-6-1 6,-6-1-12,-1-3 6,-3-3 0,-4-2-10,-15 0 25,-1-3-12,-3-1-3,1-3-6,6-1-14,-5-3-61,6-2-33,0 0-70</inkml:trace>
  <inkml:trace contextRef="#ctx0" brushRef="#br0" timeOffset="17353.4794">17245 7514 671,'0'0'94,"0"0"-49,0 0-45,0 0-5,0 0 0,0 0 5,3 63 5,-3-38-5,0-6 4,0-2-4,0-1 0,3-4-7,0 2-49,6-5-52,-2-6-104</inkml:trace>
  <inkml:trace contextRef="#ctx0" brushRef="#br0" timeOffset="17755.8982">17379 7577 695,'0'0'151,"0"0"-105,0 0 20,0 0-40,0 0-24,0 0 7,63-52-9,-33 52 0,1 0 0,-4 9-3,-3 10 1,-9 1-10,-5 2-16,-10 1 25,0 0-24,-10 0 17,-10 0 5,-1-3-30,8-3-22,3-4 22,5-7 9,5 0-4,0 0-12,0-4 19,9-1 19,10-1-34,11 0 23,3 0 3,2 0-14,0 2 25,2-2-48,-7 0-253</inkml:trace>
  <inkml:trace contextRef="#ctx0" brushRef="#br0" timeOffset="18872.9644">14853 8606 662,'0'0'134,"0"0"-78,0 0-11,0 0-40,0 0 0,0 0-10,0 24-5,4 12 10,1 6 6,-2 0 2,-3 0-12,0-3 4,0-4 0,0-2 6,0-5-6,2 0 0,-1-3 0,2-2 5,-3-4-9,0-3 4,0-6 0,0-2-6,0-5 6,0-2 0,2-1-2,-2 0 4,1 0-2,4-10 0,2-13 3,5-7-7,5-6-2,5 2-6,0 3 11,1 7-16,-4 8 16,-4 6-3,-8 7 4,-2 3-10,-1 0 6,4 13 4,2 3-4,-1 4 8,0-1-4,0 1 0,-3 3 0,-1-1-1,-4-2 1,-1-1 0,0-2-1,-6-1-32,-15-3 19,-9 3 8,-7-4-1,0-3 2,-5-5 2,6-4-19,0 0-83,4 0-99,0-1-193</inkml:trace>
  <inkml:trace contextRef="#ctx0" brushRef="#br0" timeOffset="19495.6767">15207 8958 525,'0'0'81,"0"0"-24,0 0 6,0 0-39,0 0-17,94-36 33,-70 36-25,-5 0 1,-1 7 3,-4 8-18,-3 3-1,-6 3 0,-5 2 0,0 1 2,-12 0-2,-9-1 0,-1-4-6,-1-1 8,5-1-5,2-7-7,7 1-11,3-5 21,4-1-11,2-2 6,0-2 3,6-1-6,13 0 5,9 0 3,2-1 0,-2-7-5,2 2 4,0 0-45,0 1-36,-4 1-12,0-3-263</inkml:trace>
  <inkml:trace contextRef="#ctx0" brushRef="#br0" timeOffset="19869.5574">15608 8973 448,'0'0'155,"0"0"-66,0 0-5,0 0-23,0 0-38,0 0-20,0-5-3,0 9-4,0 10 4,0 7 1,0 4 4,0-1-2,0 0-3,0-5 0,0 1 2,0-2-1,0-2-1,0 0 0,0-1-50,0-5-79,0-4-124</inkml:trace>
  <inkml:trace contextRef="#ctx0" brushRef="#br0" timeOffset="20561.966">16970 8707 501,'0'0'103,"0"0"-72,0 0-20,0 0-7,0 0-4,0 0 0,-1 54 30,1-15-8,0 3 18,0 0-7,-2 0-19,-1-4 8,3-2-17,-3-6 1,3 0-6,-1-3-50,-1-1-35,1-1 62,-1-7-59,2-5-130</inkml:trace>
  <inkml:trace contextRef="#ctx0" brushRef="#br0" timeOffset="20917.9725">17003 9035 606,'0'0'101,"0"0"-78,0 0 2,0 0-23,46-77 8,-23 66-8,2 5 12,1 6-5,-1 0 3,-1 5-8,-5 13 35,-1 4-30,-9 1-2,-6 1-2,-3-1-5,-1-1-2,-16-1-4,-4-3 6,-3-1-9,1-5 9,0-2-9,-1-3 7,5-4-38,-1-3-6,6 0-23,6 0-54,2-5-109</inkml:trace>
  <inkml:trace contextRef="#ctx0" brushRef="#br0" timeOffset="21549.9788">17370 9083 527,'0'0'54,"0"0"9,0 0-35,0 0-21,0 0 8,0 0-13,61-50 1,-43 46 42,-3 0-39,3 3 13,-3 1-2,1 0-15,-1 0 5,0 1-2,-4 12-3,-4 2 1,-2 1 0,-5 2-3,0-1 2,0 1 1,-11-2-6,-2 2 1,-2-1 2,1-3-6,1 1 7,4-2-1,1-2 0,1-1-6,6-2 1,1 1-7,0-5 3,0 1 5,10-2 4,14-3 0,9 0 0,6-1-26,1-9 0,0-5-30,-1 6-52,-5-3-105</inkml:trace>
  <inkml:trace contextRef="#ctx0" brushRef="#br0" timeOffset="22010.9671">17748 9095 49,'0'0'672,"0"0"-672,0 0-10,0 0 10,0 0 0,0 0 4,73-76 27,-60 74 0,2 2-8,-1 0-19,-2 0 5,-1 0-18,-3 8 9,-2 6-12,-6 6 6,0-1 12,-3 4-6,-18 3 0,0-2-8,-3-1 3,4 1-9,4-4-2,5-2 8,6-1-1,4-8 9,1 0 0,0-3-2,11-3 1,9 2-2,10-5 3,3 0-7,1 0 7,3-5-11,-6-4-39,1 0-42,-7 3-29,-2-7-121</inkml:trace>
  <inkml:trace contextRef="#ctx0" brushRef="#br0" timeOffset="25504.4857">17957 7290 498,'0'0'112,"0"0"-72,0 0-24,0 0 26,0 0-25,0 0-10,29-8 18,-9 3-20,-1-3 4,10 1 4,0-1-9,1 2-4,5 0 0,-7 2 0,-3 1-1,-4 1 1,-6 2 0,-2 0-2,-4 0 11,-3 0-18,-3 0 9,2 0 0,-3 0-12,-1 0 7,3 10 5,-2 3-7,2 0 8,-1 3-1,0 4 0,0 3 1,-1 3-1,-1 3 6,-1 2-4,0 2 3,0 3-1,0 1-4,0 4 0,0 0 6,0 0-3,3-1-1,6 1 0,-3-1-2,5 1 5,-1-1-5,0 1 0,2 3 0,2 2-1,-1 7 6,1 3-5,-2-4 0,-3 0 4,-2-7-7,0-1 3,-4-5 0,0 2-1,-1 5 1,-1 2 0,-1 5 18,3-2-17,-1-4 9,-1-3-10,1-1 0,-1-3 12,-1-2-2,0-4 5,0-2 5,0-2-14,0-1-7,0 0 1,0-2 0,0-1 7,0-3-4,0 1-3,0 2 3,4 0 6,3-1-12,-3-1 3,4 5 0,-2-2 6,0 2-6,-2-1 0,2-5 4,-5 0 2,1-5-8,0-4 2,-2 1 0,0-2 4,0-3-4,0-2 1,0-1-1,1 1 0,-1-2 0,2-2 0,-2 1 1,0-2-5,1-2 8,-1-1-3,0 0-1,0 0 8,0 0-8,0 2 4,-6-2 0,-16 3 11,-8 0-15,-6 4-18,-4 1 8,-5 2-45,-3 0-23,-2 0-131,1-7-372</inkml:trace>
  <inkml:trace contextRef="#ctx0" brushRef="#br0" timeOffset="26991.4973">21536 7429 332,'0'0'157,"0"0"-99,0 0 13,0 0-26,0 0 0,0 0-14,-11-65 14,2 55 7,-2-1-43,-3 2 14,-2-1-23,-1 5 6,-2 3-8,-3 2 2,0 0 0,0 0-2,0 11 9,2 5-7,1 5 0,4 4-9,0 3 7,5 1 2,1 1 0,4-3-3,4-1 5,1-5-5,0-3 1,3-3-33,10-4 34,5-1-7,1-3 8,2-6 2,3-1 2,0 0-7,1 0 3,1-5-13,-7-8 9,1 2 4,-7-3 0,-3-1 12,-4 1-9,-2 0 2,-1-2 12,-2 3-5,-1 1 6,0 3-6,0 4 4,0 4 14,0 1-29,0 0 7,0 0-8,0 0-16,0 7 6,0 11-6,5 5 16,5 1-4,0-3 4,5 0-17,-1-4-19,2-4-47,2-4 15,3-3-8,-3-3-98</inkml:trace>
  <inkml:trace contextRef="#ctx0" brushRef="#br0" timeOffset="27294.9751">21878 7535 509,'0'0'111,"0"0"-86,0 0-25,0 0 6,0 0 15,0 0-3,-26 77 3,20-57 4,3-2-25,0 1 0,2-3 0,-1-1-7,2-5-40,0-1-38,0-4-129</inkml:trace>
  <inkml:trace contextRef="#ctx0" brushRef="#br0" timeOffset="27782.9839">22030 7597 569,'0'0'115,"0"0"-99,0 0 32,0 0-24,0 0 5,0 0-18,16-52 1,-5 45-12,2 4 0,-1 3 3,0 0-1,1 0 0,-2 17-2,-5 4 11,-6 3-7,0 3-7,0-1 3,-14 1-5,-2-4-6,2-5-16,4-5 6,3-1 20,2-3-14,4-3 12,1 0 0,0-4-29,0-2 30,17 0-2,7 0 4,3 0-1,6-9 1,-1-1-14,1 0-13,-4 1-64,-5 2-30,-2 0-146</inkml:trace>
  <inkml:trace contextRef="#ctx0" brushRef="#br0" timeOffset="28976.9706">23041 7087 449,'0'0'152,"0"0"-111,0 0 9,0 0-23,0 0-17,0 0-10,-45-6 0,31 6 18,-2 0-12,2 0 13,2 0-13,-3 0 7,3 0-16,3 0 3,-1 3 0,5 0-1,2 0 2,1 0-1,2-2 0,-1 2-16,1 5 7,-3-1 6,3 6-2,-2 3 4,1 2 1,-1 8 0,1 2 2,1 4 3,-2 3-9,2 2 4,0 4 0,0 4 4,0 2 4,0 1 15,0-3 4,0-3-24,0 0-1,0 0-2,0 2 2,-1 3 3,-6-2-2,2 0-1,-1-3-2,2 0-1,-2 5 1,-2 7 0,-1 6 1,0 2-1,-1-2 3,0-4-2,3-3 12,1 2-9,2-2 7,1 0-11,-1-2 1,-1-3 10,2-3-10,-1-6 7,1-2-6,1-8 6,1-1-11,-2-7 3,1-2 0,1-3 3,-1-3-2,-2 0-1,2-3 0,-1 0 8,0-1-10,2 1 2,-2 1 0,1-1 4,-2 6-3,1 2 3,-2 1 12,2 2-15,1-4 19,0-7-20,2-2-2,0-4 0,0 1 2,0 0 0,9-2 1,4-2 7,8-1-8,6 0 0,7 0 3,5-4-11,5-8 8,8-5-24,1-1-11,1-5-150,-3 0-197</inkml:trace>
  <inkml:trace contextRef="#ctx0" brushRef="#br0" timeOffset="32896.9539">23841 7164 434,'0'0'98,"0"0"-37,0 0-15,0 0 9,0 0-8,0 0-2,0-29 6,0 29-35,0 0-5,0 0-11,0 6-5,0 17-10,0 13 13,1 5 2,-1 3 19,0 0-17,0-1-1,0-4 4,0-5 1,0-2-12,0-3 6,0-7 0,0-2 0,0-5 0,0-5-15,0-2 7,0-4-28,0-4 15,0 0 8,0 0 13,0 0 15,0 0 0,0 0 6,2-12-2,1-2-12,1-2-7,5-5 0,0 0 0,3-2 0,3 2 1,-1 4-1,2 1 0,-1 4 3,0 1-7,-2 6-1,0 5 5,3 0-8,0 0 7,0 16 1,4 2-1,-4 3-9,-1-1 9,-4-1-5,-7 0-15,-2-5 18,-2 0-17,0-2 20,-9 2-2,-14-3 5,-7 0 5,-2 1-8,0-3-9,-1-2 7,5 0-58,4-4-58,5 0-69,8-3-105</inkml:trace>
  <inkml:trace contextRef="#ctx0" brushRef="#br0" timeOffset="33199.9805">24311 7502 454,'0'0'175,"0"0"-163,0 0-12,0 0-6,0 0 6,0 0 29,-12 75-14,7-55 7,1 1-22,2-1 2,1-2-15,-1-2 7,2-1-76,-2-1-86,2-7-241</inkml:trace>
  <inkml:trace contextRef="#ctx0" brushRef="#br0" timeOffset="33424.9865">24459 7528 775,'0'0'47,"0"0"-47,0 0-10,0 0 10,0 0 0,0 0-2,0 81 2,0-61 0,0-1-2,0-1-26,0-1-70,0-3 3,0-4-51</inkml:trace>
  <inkml:trace contextRef="#ctx0" brushRef="#br0" timeOffset="34225.9811">25737 7090 226,'0'0'389,"0"0"-304,0 0-81,0 0-4,0 0-1,0 0 1,-5 81 5,-3-35-3,2 1 13,3 2 2,-2-6-4,2 1-15,0-5 2,0-1 0,-4-5 9,4-3-3,-2-1-5,2-7 7,-1-2 2,-5-5-12,3-7 2,3-1-6,2-5 5,1-2-36,0 0 37,0 0 12,-3-14-11,0-3-1,3-3 0,0 2 1,0-1-4,10 2 6,0-1-3,4 5 8,2 2-8,1 3 0,6 3-1,0 3 1,-1 2-7,-1 0 7,0 2 0,-4 10-5,-3 2 1,-3-1 0,-2 0 2,-2 0 1,-4-3-7,-1-1 3,-2-2-2,-3 1 4,-15 0-4,-4-1 7,-4-1 0,-2-1-6,-1-1-26,-2-4-114,12 0-144</inkml:trace>
  <inkml:trace contextRef="#ctx0" brushRef="#br0" timeOffset="34545.6911">26076 7469 656,'0'0'146,"0"0"-146,0 0-57,0 0 31,0 0 7,0 0 11,0 68 16,-11-42-8,2 1 22,-1-4-18,1 0-4,2 0-2,2-3-15,4-4-62,1-4-166</inkml:trace>
  <inkml:trace contextRef="#ctx0" brushRef="#br0" timeOffset="34971.9402">26191 7537 737,'0'0'155,"0"0"-154,0 0 8,0 0-9,0 0 0,0 0-6,89-45 8,-73 45-2,0 0 0,-3 7-4,-3 8 0,-4 1-4,-3 3 5,-3 4 1,0-1 4,-7 2-1,-10-3 0,-7 1 7,1-3-15,0-4 7,8 0-25,6-4 22,5-3-29,4 2 13,0-6 10,4-1-20,16-2 16,7-1 1,7 0 3,5-1-4,-1-11-122,-2-1-196</inkml:trace>
  <inkml:trace contextRef="#ctx0" brushRef="#br0" timeOffset="36871.0128">23783 8305 561,'0'0'92,"0"0"-73,0 0 38,0 0-13,0 0-37,0 0 7,0-9-14,0 18-8,0 18 1,0 12 7,0 9 21,0 2-3,0-4-17,0-2 2,0-7-3,0 0 0,0-5 8,0-3-8,0-1 0,0-4 0,0-5 6,0-1-11,0-6 5,0-3 0,1-6 0,-1-1 4,2-2-4,-2 0 22,0 0-5,3-6 33,1-11-39,3-2-9,1-4 9,3 2-7,2 3-4,-1 6 0,1 3 0,1 4-5,0 4 3,5 1 2,1 0-8,0 10 8,1 7 0,-4-2-1,-3 1-10,-1-1 2,-7 1-14,-1-2 16,-5-4 3,0 1-19,-11-3 18,-11 2 3,-5-3 1,-1-1 0,3-1-4,2-4-53,1 1-79,2-2-70,5 0-81</inkml:trace>
  <inkml:trace contextRef="#ctx0" brushRef="#br0" timeOffset="37376.0705">24062 8809 382,'0'0'432,"0"0"-429,0 0-6,0 0 6,0 0-3,0 0 3,74-38 5,-63 35 25,-1 3-30,0 0 7,-1 0-10,-1 8-4,1 7 3,-3 1-6,-5 4 6,-1-1-7,0-1 11,-6 1-3,-8-3 0,1 2-10,-3 1 6,3 0-9,-1-1 11,2 0-5,5-3 8,0-2-1,2-5 0,5-2-5,0-3-5,0-3-9,7 0-6,11 0 23,9-4 2,3-11-3,3-2-8,-2-1-146,-9 0-225</inkml:trace>
  <inkml:trace contextRef="#ctx0" brushRef="#br0" timeOffset="37659.9327">24452 8779 231,'0'0'639,"0"0"-618,0 0-15,0 0-6,0 0-3,0 0-7,-3 36 10,0-13 0,0-1 0,-1 2 5,-3-2-3,2-2 0,4-2 2,-1-3-4,1 1-43,-1-6-55,2-6-49,0-4-174</inkml:trace>
  <inkml:trace contextRef="#ctx0" brushRef="#br0" timeOffset="38590.0343">25779 8353 257,'0'0'379,"0"0"-340,0 0 11,0 0-4,0 0-46,0 0 7,-5-6-7,5 22-20,0 15 20,0 12 38,-1 5 5,-4 0-22,2-3-18,-1-2 14,1-3-17,0 0 1,-1-5-5,-6 0 10,4-4-6,-1-6 0,0-3 6,2-4-6,-1-4 0,0-5 0,0-6-5,5-1 5,1-2 0,0 0 8,0 0 3,0-5-3,0-7-8,7-3-3,1 1 3,2 1 0,-4-2 0,4 4-7,0 1 21,-1-1-20,8 3 6,0-2-4,2 6-3,0 2 7,0 2 0,-2 0-5,-2 3 1,-1 11 4,-2 1 0,-3 1-18,-2 1 11,-3-4-13,-4 0 11,0-2 5,0-1-23,-13 0 27,-9 2-3,-7 0-3,-2 0-36,0 1-10,1-3-39,3-1-43,5-3-142</inkml:trace>
  <inkml:trace contextRef="#ctx0" brushRef="#br0" timeOffset="39151.983">26064 8836 376,'0'0'217,"0"0"-129,0 0-46,0 0 6,0 0-13,0 0-32,83-30 12,-71 30-15,2 0 1,-4 1-7,-1 12-3,-2 3 9,-4 4-7,0-1 2,-3 2 2,0 0-3,0-1 6,0-3 4,-6-3-4,-2 1 0,-1-4 0,0-1-4,1 1 4,1-4-6,2 0 6,2-4-6,2 0 6,1-2 0,0 1-5,3-1 6,16-1-1,8 0 0,6 0 2,3 0-12,-3-3-9,-2-3-42,-4 1-23,-5-2-98</inkml:trace>
  <inkml:trace contextRef="#ctx0" brushRef="#br0" timeOffset="39610.9955">26414 8883 836,'0'0'84,"0"0"-67,0 0-15,0 0 1,0 0 2,0 0-5,74-35 0,-57 35-4,3 0 0,-1 0 4,-2 0 0,-3 9 0,-4 3-7,-9 4 6,-1 4 0,0 1 2,-12 2-8,-9 0 7,-2-1 0,-3-1-5,2-3-13,2-3 13,7-3 0,3-1-17,6-2 13,4-3 0,2-3-5,3-3 1,24 0-26,14 0 39,5-6 0,0-8-73,-1-4-72,-6-6-103</inkml:trace>
  <inkml:trace contextRef="#ctx0" brushRef="#br0" timeOffset="40780.9839">27023 7115 233,'0'0'53,"0"0"-8,0 0-4,87 0 47,-57 0-29,4 0-32,4 0 9,0 0-2,-1 0-23,-5 0 18,-7-1-21,-4-2 3,-9 0 4,-2 2-10,0 1-5,1 0 0,0 0 2,2 7-9,-4 8 7,3 6 0,-3 3-5,-5 6 6,-2 7-1,-2 3 0,0 3 6,0 6 1,-2-1-7,-5-1 2,-1-1 5,1-1 3,1-1-7,-2 1-3,0-1 6,-1 3-7,-4-2 1,0-2 0,-2 6 22,-1 2-15,1 7-1,-1 3-4,0 3 0,3-2 20,0-6-22,2 0 0,-1-2 4,3 0 0,2 1-4,-3-3 0,2-6 5,2-2-3,3-5 0,1-2 6,2-3 1,0-4-2,0-6-6,0-6-1,0-6 1,0-4-3,0-4 2,0-1 0,0 1 0,0-2 3,0 3-3,3-1 0,-3 1 8,2 0-14,-2-3 6,0 3 0,0 3 15,0-1-11,0 2 7,-5 0-11,-2 0 7,0-1-6,-5 0-1,-1 0 0,-4 0 8,-5-1-6,-2-2-2,-14 1 0,-4-3-55,-7-2-15,-6-1-52,4 0-175</inkml:trace>
  <inkml:trace contextRef="#ctx0" brushRef="#br0" timeOffset="42461.8915">12402 11470 308,'0'0'168,"0"0"-47,0 0-32,0 0-25,0 0 5,0 0-29,-24-66-18,14 55 6,-4 2-24,1 3 8,-2 2-12,0 4 4,-3 0-8,0 0 4,-6 2 0,1 15-1,0 6 3,1 7-7,2 6 5,4 0 0,1 3-5,9-3 11,1-1-6,5-5 0,0-3-15,0-3-3,16-6 1,7-6-11,6-7 28,3-5-35,3 0-27,1-12 24,-2-11-22,-3-4-9,-5 0 33,-6 1 21,-7 4 15,-7 2 24,-5 5 34,-1-1 15,0 4-35,0 1 1,0 5 6,0 3-18,0 2 15,-1 1-27,1 0-15,0 8-6,0 12-13,3 3 18,8 1 1,3-1-27,1-4 0,0-1-46,2-4-34,-1-2-53,4-3-244</inkml:trace>
  <inkml:trace contextRef="#ctx0" brushRef="#br0" timeOffset="42775.9983">12742 11579 563,'0'0'183,"0"0"-177,0 0-3,0 0-3,0 0 10,0 0-4,11 70 29,-8-47-33,-2 0 1,1-1-2,1-2 8,2-1-18,-2-2-23,5 2-67,0-1 96,-1-8-136,3-2-331</inkml:trace>
  <inkml:trace contextRef="#ctx0" brushRef="#br0" timeOffset="43583.5043">12944 11605 185,'0'0'351,"0"0"-306,0 0 2,0 0 50,0 0-47,0 0 9,-6-22-21,6 19-38,0-5 22,9 2-22,4 1 0,1 0-2,-1 3 9,0 2-8,1 0 1,-2 0-4,-2 0-4,0 11 2,-2-1 6,0-1-9,-2-1 4,-3 0 5,-2-4-5,2-1 1,-3-2 1,0 1 3,0-2 0,0 0 8,0 0-2,0 0-6,0 0 11,0 0-9,0 0 6,0 0-8,0 0-16,0-2-22,0-2-59,0 0-68,-6 2-236</inkml:trace>
  <inkml:trace contextRef="#ctx0" brushRef="#br0" timeOffset="44362.9857">12618 11774 170,'0'0'303,"0"0"-263,0 0-19,0 0 15,0 0-9,0 0-16,47-69-9,-33 57 22,-1 1-7,3 4 3,-3-1 21,-2 4-24,5 2 4,-2 1-11,-1 1-3,1 0 24,-1 0-23,-1 0-1,-3 10-7,0 6 4,-3 6-4,-6 2 0,0 0 2,0 3 12,-8-1-10,-5-1-1,-1-2-3,1-1-4,-2 3-3,-3-4-10,0 0-33,-1-2 37,4-2-49,0-4 31,7-1 30,4-4-19,1-2 17,3-1-2,0-4-7,3-1 11,12 0 2,6-1 5,6-10 18,2-3-19,3 1-2,2-1-3,-3 1 3,1 1-3,-2-1 0,-4 3-8,-1-2-93,-5 2-374</inkml:trace>
  <inkml:trace contextRef="#ctx0" brushRef="#br0" timeOffset="44754.982">13094 11556 12,'0'0'636,"0"0"-548,0 0-39,0 0-15,0 0-33,0 0-2,0 0 2,0 54 0,3-24 40,-1 3-35,-2-1 14,0 0-20,0-6 4,3 2-4,1-3 0,-4 1-2,0-4-6,0-2 8,0-5-56,2-6-33,1-3-101,0-6-163</inkml:trace>
  <inkml:trace contextRef="#ctx0" brushRef="#br0" timeOffset="47060.913">13994 11203 267,'0'0'61,"0"0"0,0 0-3,0 0 22,0 0 10,0 0-37,4-22 29,-4 22-30,0-2-5,0 2-1,-2-1-43,-4-2-3,-5 2 0,-2-1 1,1 2-6,-3-1 5,-3 1 0,-3 0-7,3 0 7,-3 0-6,-1 0 6,4 0-8,0 0 7,4 0 1,4 0 0,4 0 0,3 0 7,2 0-7,-1 0 0,2 0 3,0 0-1,0 0-2,0 0 0,0 0-2,0 0 2,0 0 0,0 3-3,0 11-4,0 9 6,0 6 2,0 7 2,2 3 3,2 4-1,1 3-5,2-1 1,2-2 1,0 1-3,3 3 1,-3 3 0,-2 5 2,-1 2 3,-4 2-1,-2 0 3,0-2-3,0 2 12,0-1-11,0-2-2,0-3 10,-2 3-12,1 1 1,1-1 5,0-2-5,0-4 9,0-2-11,0-2 0,3 2 10,4-1-9,-4-5 6,-1 0-2,1-4 4,-3-1-9,0 4 0,0-3 8,0-1 9,0 1-17,0-5 4,0 2-3,0-4 3,-2 1-8,1-3 4,1-2 0,0-2-1,0-1 5,0-1-4,0-3 0,0-2 6,0-2-12,0 2 6,0 0 0,0 3 1,1 4 1,1 0-2,-1 2 2,1-3 1,-2-1-6,0-1 2,1 2 1,1 0 0,-1 1 4,-1-6-4,2-2 0,-1-2 3,1-3-6,-1-2-1,1 2 4,-1 2 1,-1-2 4,2 0-5,-1-4 0,-1-4 3,4 2-9,-2-5 4,-1 1 1,2-1-8,4-1 5,0 2 4,5-2 0,0 0-3,0 0 0,4 0 1,3 0 2,1-5-5,5-5 8,5-5-3,8-2 0,6-2-12,3-2 10,2 0-40,-7 1-20,-5 2-25,-9 3-71,-10 1-166</inkml:trace>
  <inkml:trace contextRef="#ctx0" brushRef="#br0" timeOffset="49900.975">14731 11033 635,'0'0'44,"0"0"38,0 0-47,0 0-13,0 0-15,0 0-7,-1-4-3,1 12-15,0 16 11,0 7 7,0 8 1,0-1 14,0 1-4,0-3-4,0-4-3,0 0-4,0-6 0,-2 0-4,-2-5 6,-1 0-2,0-6 0,-1-1-4,2-5-1,1-4-18,3-4 13,0-1 10,0 0 3,0 0 5,0-3-2,0-12 2,0-3-12,7-6 4,1 0 0,6-2 4,0 2-3,0 5 2,2 2-1,-4 5 6,3 4-14,0 4 6,1 4-6,2 0-2,2 10 8,-2 8 0,-2 2-1,-2-2-3,-4 0 2,-3 0 2,-5-3-18,-2 2 13,0-2-4,-12 1-1,-12-2 2,-3-2 15,-3-2-7,4-4 0,0-2-14,5-4-5,3 0-42,3 0-26,1 0-64,3-7-217</inkml:trace>
  <inkml:trace contextRef="#ctx0" brushRef="#br0" timeOffset="50255.3183">15031 11374 567,'0'0'61,"0"0"-61,0 0-22,0 0 22,0 0 15,0 0-9,6 71 17,-5-52 7,-1 1-17,0-2 1,2 0-12,-2-2-4,2 1-18,-2-2-67,4-3-5,2-6 77,0-6-84</inkml:trace>
  <inkml:trace contextRef="#ctx0" brushRef="#br0" timeOffset="50502.5209">15207 11424 625,'0'0'97,"0"0"-77,0 0-1,0 0-19,0 0 0,0 0 4,18 31 26,-11-15-6,-1 0-15,-1-3-8,-1 0 0,1 3-1,-2 0-29,-2 0-32,2 0 37,0-4-29,-2-3-191</inkml:trace>
  <inkml:trace contextRef="#ctx0" brushRef="#br0" timeOffset="51463.1532">16623 11029 582,'0'0'80,"0"0"-72,0 0-8,0 0-4,0 0 4,1 77 36,1-41-23,1 1 28,-2 1-14,2-4-12,0-5 1,0-1-14,2-4 8,-4-2-10,3-1 5,-1-1-8,-1-4 3,1 0-17,-1-8 17,-1-3-5,1-2 1,-1-3-5,-1 0 9,2 0 8,-2-5 26,3-9-34,1-6 4,5-3 0,0-3-4,3 0 0,3 1 4,0 4-9,1 8 5,-2 1 0,-1 5-5,-1 3 8,3 4-3,-2 0 0,5 4-7,-1 10 2,2 6 1,-6-1-1,-1-1-4,-6 0 10,-1-1-1,-2 1 0,-3-3-10,0-1 7,-5-1-3,-14-2 6,-2-2-4,-5-3-12,1-1-44,-2-5-28,5 0-38,2 0 3,4 0-8</inkml:trace>
  <inkml:trace contextRef="#ctx0" brushRef="#br0" timeOffset="51823.0044">17105 11353 738,'0'0'24,"0"0"-18,0 0-12,0 0-17,0 0 23,0 0 8,0 66 2,0-43-10,0-1 0,0-2 4,0-1-10,0 1-11,0-2-33,0-3 42,1-3-107,9-6-111</inkml:trace>
  <inkml:trace contextRef="#ctx0" brushRef="#br0" timeOffset="52249.989">17272 11375 625,'0'0'33,"0"0"-3,0 0 8,0 0-8,0 0-26,0 0-2,95-66 27,-76 66-17,1 2 12,-2 14-24,-6 5 0,-6 5 0,-4 1-2,-2 0 3,-2-2-8,-13-2-27,-4-2-10,2-1 28,-1-2-24,6-3 26,4 0 2,1-5 12,6-2-3,1-4 5,0-1-2,0-3 4,13 0 3,7 0 10,5 0-3,6-8-8,4-6-12,1 2-14,1-2-12,-5 2-68,-7 3-236</inkml:trace>
  <inkml:trace contextRef="#ctx0" brushRef="#br0" timeOffset="53577.9955">14771 12406 610,'0'0'59,"0"0"28,0 0-41,0 0-31,0 0-15,0 0-9,0-5-18,0 27 8,0 8 19,0 6 15,0 2-6,0 2 5,0 1 0,-1-3-7,-8-4-7,1-2 0,1-4 1,1 1 6,-1-2-7,1-1 0,1-4 0,2-5 4,0-5-8,3-6 4,0-2 0,0-4-8,0 0 11,0 0-3,0 0 1,0-10 4,9-11-9,6-8 4,0-1 0,4-3 1,2 0 0,3 3-1,-2 2 0,-1 10 2,-7 7-2,-4 4 0,0 6-5,0 1 0,2 0 1,2 15 4,0 2-2,-2 2 2,-5 1 0,1-2 0,-4 1-8,-2 0 3,-2-3-3,0 2 7,-3 2-6,-15-1-15,-6 1 9,-4-4-8,-1-1-29,-1-3-20,4-6-51,-3-1-55</inkml:trace>
  <inkml:trace contextRef="#ctx0" brushRef="#br0" timeOffset="54339.9943">15123 12806 580,'0'0'37,"0"0"10,0 0-29,0 0-15,0 0 21,0 0 5,54-57-6,-42 53 19,3 4-28,0 0-4,1 0-1,-2 11 0,2 7 1,-5 4-10,-4 6 0,-5 3 9,-2-1-9,0 3 4,-6-6-4,-7-3-16,2-3 15,-1-4-19,4-4 2,1-5 13,4-4-23,3-2 21,0-2 5,0 0-16,10 0 18,8-3 0,9-9-3,1 2-3,1-4 6,-3 0-41,1 4 8,-5-1-76,-2 2-25</inkml:trace>
  <inkml:trace contextRef="#ctx0" brushRef="#br0" timeOffset="54672.4783">15625 12738 712,'0'0'69,"0"0"-25,0 0-40,0 0-4,0 0-7,0 0 2,-6 55 2,3-32 3,-2 1 0,-4 1 3,-1 0 1,-1 0-4,1-5 0,1-2-58,2-6-41,-1-6-146</inkml:trace>
  <inkml:trace contextRef="#ctx0" brushRef="#br0" timeOffset="55374.2876">14701 12824 270,'0'0'122,"0"0"-97,0 0 14,0 0 30,0 0-15,0 0-29,0-11-9,2 11-16,11 0 0,1 0-4,5 1 9,-2 7-5,2 1 0,1-2-1,0-1-2,4 0-56,-3-1-103,-6-1-162</inkml:trace>
  <inkml:trace contextRef="#ctx0" brushRef="#br0" timeOffset="56871.9838">17218 12305 473,'0'0'114,"0"0"-43,0 0-26,0 0-12,0 0-33,0 0 2,-11 44 6,8-3 9,0 4 25,-2 3-19,0-3-20,2-1 12,2-7-11,-1-2-4,1-3 2,-1-7 2,2-1-8,-1-1 4,1-5 0,-2-4-2,1-6 2,1-1-12,0-4 9,0-3-24,0 0 27,0-2-5,0-9 5,0-5 5,0-2-3,4-3-2,5-5 3,3-1 2,0 3-10,3 3 4,0 8 1,3 2-2,-3 7 4,4 2-2,-2 2 0,2 0-7,-1 4 7,-2 12-11,-2 2 8,-3-2-2,-3 0 5,-5 1 0,-3-2-7,0-1 3,0-1 4,-4-2 0,-9 1 0,-4-2-2,-4 1 2,0-4-6,-3 1-25,-1-3-59,-2-2-97</inkml:trace>
  <inkml:trace contextRef="#ctx0" brushRef="#br0" timeOffset="57554.0166">17455 12763 469,'0'0'149,"0"0"-97,0 0 15,0 0-47,80-41-16,-57 37 7,0 1-4,-1 3 14,-6 0-21,2 0 8,-6 6-11,0 9 3,-5 3 0,-2 3 13,-5 0-13,0 2 3,0-1 0,-6 2-2,-7 1-2,-2-3-10,0-1-6,3-6 15,3 0-11,0-4 13,3-2-1,0 0 4,0-2-6,3-1 1,3 0 1,0-1-4,0-2 2,1-2 3,16-1 2,7 0 4,6 0-12,3-4 4,-1-2-6,1 0 5,-4 0-15,-3 1-37,-3 1 9,-7-1-68,-1 0-83</inkml:trace>
  <inkml:trace contextRef="#ctx0" brushRef="#br0" timeOffset="58059.0215">17811 12777 349,'0'0'247,"0"0"-151,0 0-1,0 0-60,0 0-15,0 0-20,52-35 3,-33 32-2,-3 0-1,4 3 0,-7 0-1,0 0 1,-6 9-2,-1 5-5,-2 4 0,-4 3-1,0 3 12,0 0-4,-6 3 0,-9 0-5,-6 0 5,5-4-16,4-4 4,4-5 9,5-2-3,2-3 0,1-2 6,0-1-2,0-3 2,1 2-2,11-3 5,6-2-8,5 0 9,5 0-4,3-8 2,2-4-2,2 0-29,-1-2-39,-3-2-84,-4-7-127</inkml:trace>
  <inkml:trace contextRef="#ctx0" brushRef="#br0" timeOffset="59532.0138">18188 11136 439,'0'0'24,"0"0"-11,0 0 4,0 0 30,0 0-34,0 0 38,0-28 4,0 27-35,0-2 2,6 0-22,9 0 2,7-1-2,6 1 3,7-1-3,-1 0 0,2 0 6,-2 1-12,-1 0 6,-6-1 0,-2 4 1,-5 0 1,-5 0-2,-2 0 0,-4 0-7,0 0 7,-2 7-14,-1 4 13,2 3-9,-2 3 12,0 1-2,1 4 5,-1 2-4,-1 5-2,-1 2 1,-2 4 0,-2 4 1,0 7 3,0 0-4,0 5 20,-9 0-13,-3 2 2,3 3-9,-2 0 0,2-5 1,1-1 6,1-6-7,3 0 4,1-3-1,0-2-4,1 1 1,1 2 0,-1-2-3,0 5 6,-1 1-3,-2-3 17,2-1-12,0-1 20,2-1-25,1-1 5,0 0-3,-3-1 1,3-3-3,-2-2 0,1-1 7,1 1-9,-2 0 2,2-3 0,-2 0 0,-1-3 1,2 2-1,-3-2 15,2 2-13,1-3 6,1 2-8,0 0 3,-2 1-2,1 1 1,1 0 3,0 0 13,0 1-10,0-3-6,0 1-2,0-3 0,1 2 0,4-3 3,-1-1-3,0-4 1,0-1 3,-3-1-4,-1-2 0,0-3 0,0-1-3,0-3 3,0-1 0,0-2 9,0 0 0,-3 0-9,-6-2 1,-1 2 5,-5-1 6,-8 1-12,-5-2 0,-6-1 0,-7 1-10,-3-4-37,-4 0-73,-4-8-99</inkml:trace>
  <inkml:trace contextRef="#ctx0" brushRef="#br0" timeOffset="61720.1655">21521 11272 362,'0'0'93,"0"0"-29,0 0-48,0 0 18,0 0 4,0 0-18,0 0 26,-54-51-33,42 49 8,-4 0 9,-1 2-27,-7 0 9,1 2-12,-6 13-10,-2 7 8,1 7-5,0 4 6,5 3-6,5 3 9,6-1-2,5-3 0,9-6-1,0-1-1,0-4 2,15-5 0,2-2 0,3-5 1,-2-3-1,3-5 0,-2-4 4,2 0-8,1 0 4,2-10 0,0-5-1,-1-3 6,-3 0-5,-2-3 5,-1 0 2,-1 0 6,-4 1 30,-4 2-32,-2 1 33,-3 5-25,-1 5 13,0 4 1,-2 3-32,0 0 15,0 0-16,0 7-18,0 13 16,0 7 2,0 1 4,0 0-4,6-3 6,1-1-12,4-1-23,5-4-31,5-2-23,0-8-72,1-3-214</inkml:trace>
  <inkml:trace contextRef="#ctx0" brushRef="#br0" timeOffset="62172.0142">21770 11593 414,'0'0'215,"0"0"-212,0 0 47,0 0 5,0 0-36,0 0 19,72-73-36,-55 71 23,3 2-25,-2 0-3,-6 18-5,0 5-4,-8 4 12,-4 5-3,0-3-4,-3 0-17,-12-2 1,0-4-26,-1-5 10,7-3-5,-3-3 35,2-5 9,7-2-5,-5-2 5,8-3 0,0 0-20,12 0 13,12 0 7,3-8 0,0 1 0,-2-2-3,-1 3-46,0-3-117</inkml:trace>
  <inkml:trace contextRef="#ctx0" brushRef="#br0" timeOffset="62643.1606">22089 11571 396,'0'0'59,"0"0"40,0 0-3,0 0-19,0 0-3,0 0-45,63-74-22,-50 74 21,-2 0-24,3 3 4,0 14-8,-5 5 2,-6 5-2,-3 2 0,0-1 2,-4 1 0,-7-5 5,0-1-7,0-5 0,3-3 2,5-3-5,0-4 3,3-2-8,0-2 2,0-1 1,8-3 5,9 0 7,8 0-5,5 0-4,2-5-16,1-7-40,1-1-35,-8 2-39,-4 0-169</inkml:trace>
  <inkml:trace contextRef="#ctx0" brushRef="#br0" timeOffset="63904.9209">23153 11113 717,'0'0'83,"0"0"-24,0 0-58,0 0 1,0 0-2,0 0 0,-79-18-6,62 17 11,-3 1-5,-1 0 0,1 0 3,-1 0-10,2 0 7,6 0 0,4 0 0,1 0 0,5 0 0,2 0 4,-1 0 0,2 0-8,0 0-4,0 4-8,0 5 14,0 6-7,0 6 9,0 5 0,0 5 7,0 4-11,0 3 4,0 4 0,2 1 0,-2 0 1,0 1-1,0-2 0,0 4 5,0 7-10,0 4 5,0 2 0,-2-3 5,-5-5-5,-2 0 0,-4 0 3,-7 3 2,-2 5-8,-5 3 3,-3-1 0,3-1 4,3 1-3,5-4-1,3-2 1,3 0 12,7-4-13,-1 0 0,4-3 0,2-1-5,1 0 10,0-4-4,0 5 5,0 1 5,0-3-11,0 1 0,0-6 1,0-2-6,0-4 9,0-6-4,0-3 0,-2-3 7,-2-5-7,1-5 0,-2-1 4,2-4 8,0-3-12,0 2 6,-1-1-5,-1 3 7,2 0-10,-1-1 2,-1-1-1,4 0-1,1 1 1,0-1 1,0-2-1,0 1 3,0-3-3,15-3 1,10 0-4,8 0 2,8-12 0,6-1-13,-1-2 2,0-1-30,-1 3-39,-3-4-21,-3-1-108</inkml:trace>
  <inkml:trace contextRef="#ctx0" brushRef="#br0" timeOffset="66049.751">23538 10839 473,'0'0'87,"0"0"-61,0 0 16,0 0-26,0 0-15,0 0 17,0 0-16,19 7 28,-10 12 36,-1 5-52,-1 4 6,-1 4-5,-1 3-13,-2 3 8,0-2-6,-2 1-3,1-2 1,-2-4 6,0-2-16,0-3 8,0-5 0,0-2-3,0-1-7,0-2-6,0-3 14,0-3-21,0-1 21,0-4-9,0-2 11,0-3 1,0 0 4,0 0-5,0 0 25,0-1-24,0-12 7,1 0-8,6-4 15,4-2 2,3-1-15,3-1-2,3 1 1,1 2 4,-1 4-8,-2 1 3,-3 5 0,-3 3-5,2 3 5,-2 2 0,1 0-1,1 0-6,0 12 7,-2 5-7,-1 3-19,-2 1 10,-6 1-21,-3-4 16,0 0 13,-3 1 4,-14-8 1,-5 3 0,-5-3 3,-4-4 1,-3 1-1,2-5-33,2-3-68,6 0-128</inkml:trace>
  <inkml:trace contextRef="#ctx0" brushRef="#br0" timeOffset="66482.019">24050 11220 714,'0'0'72,"0"0"-72,0 0-11,0 0 11,0 0 4,0 0 0,0 71 8,0-51-12,0-2 2,0-2 5,0 1-5,0-1-2,0-2 0,0 0-5,3-1-29,-2-4-39,5-2 60,3-4-89,1-3-163</inkml:trace>
  <inkml:trace contextRef="#ctx0" brushRef="#br0" timeOffset="66700.0067">24251 11274 417,'0'0'199,"0"0"-70,0 0-19,0 0-91,0 0-19,0 0-22,3 32 22,-3-12 9,0-2-6,0 0-3,0-1 5,0 0-5,0 0-16,-7-1-45,1-3-67,1-3 2</inkml:trace>
  <inkml:trace contextRef="#ctx0" brushRef="#br0" timeOffset="67597.0226">25894 10788 672,'0'0'122,"0"0"-90,0 0-32,0 0-18,0 0 14,4 90-2,-4-44 6,0 3 5,0-3 9,0-3 4,0-5-14,0-3 2,0-6-6,0-3 1,0-5-3,0-3 2,0-1 0,0-4 2,0-2 0,0-5-2,0-5 0,0 1-13,0-2 5,0 0-2,0 0 10,0-15-8,3-3 3,6-5 5,1 0-3,-2 1 7,3 1-7,-5 4 6,2 4 2,1 4 14,-1 3-19,5 4 0,2 2 0,3 0-11,-1 11 9,2 8-8,-4 2 2,-2 0 1,-4-1 2,-3-5 5,-3 2-1,-1-5-9,-2-2-1,0 1-15,0-2 6,-12-2 20,-9 1-17,-6-1-66,-6-2-50,-3 0-66</inkml:trace>
  <inkml:trace contextRef="#ctx0" brushRef="#br0" timeOffset="67993.0088">26267 11214 355,'0'0'259,"0"0"-216,0 0-15,0 0-9,0 0-17,0 0-4,1 12 1,-1 9 1,0 2 11,0 2-11,0-2 2,0 1 6,0-4-8,0-1-14,0-1-34,0 0-123,-1-1-107,1-3 99</inkml:trace>
  <inkml:trace contextRef="#ctx0" brushRef="#br0" timeOffset="68442.8011">26452 11280 78,'0'0'596,"0"0"-520,0 0-34,0 0-28,0 0 10,0 0-24,82-38 0,-66 38 8,-1 2-8,-3 13-3,-4 6 3,-5 5-4,-3 1 4,0 0 0,-14-3 5,-2-2-5,1-4-8,2-4-2,3-3 0,4-4-13,3-2 21,3-2-12,0-1 5,0-2 5,9 0 8,14 0-2,6 0-2,6-2 3,-1-6-7,2 1 3,-5 1-47,-4 3-28,-3 0-1,-9-2-228</inkml:trace>
  <inkml:trace contextRef="#ctx0" brushRef="#br0" timeOffset="70375.0064">23642 12230 424,'0'0'131,"0"0"-86,0 0 5,0 0 2,0 0-28,0 0-1,0-3-12,2 14-9,2 8 55,2 7-33,-1 3-10,-1 0 7,-2 3-21,-2-2 11,0 2-7,0 0 0,0-1-8,0 4 4,-5-4 0,-1 1 3,-1-1-1,-1-5 3,3-3-5,-1-5-1,1-4-2,5-1 3,-3-3 0,3-2-1,-2-4 1,2-2-1,-1-2-5,1 0-10,0 0 16,0 0-5,0 0 5,0 0 2,0-6 1,0-5-3,4-2 0,3-2 4,0-3-6,3-2 4,4-4-1,2-2 3,1 2 2,2-1-6,-2 4 0,-1 6 2,-3 2-8,2 6 3,-3 1 3,4 4 1,0 2 1,0 0-2,2 5 0,-2 13-6,-2 5 5,-1 4 0,-4-3 1,-1 0-4,-3-4 8,-3-2-4,-2-4 0,0 0-7,-7 0 7,-10-2 0,-4-3 2,-6-2-5,2-2-3,1-4-8,2-1-38,1 0-44,1 0-9,3-1-102</inkml:trace>
  <inkml:trace contextRef="#ctx0" brushRef="#br0" timeOffset="71170.0103">24081 12674 427,'0'0'56,"0"0"23,0 0-6,0 0-11,0 0-15,0 0-20,78-36-2,-54 35-16,-1 1-4,0 0 2,-7 0-7,-1 6-4,-4 7-14,-7 5 18,-4 3-12,0 2 12,-6 1-18,-9 1 10,-3 0-3,-1-3-12,2-1 15,3-4 8,4-2-9,6-3 9,2 0-3,2-5 2,0-2-16,3 0 14,14-2 1,5-3 2,5 0 2,1-2-2,4-7-12,-2 0-44,-2 0-93,-1-1-59</inkml:trace>
  <inkml:trace contextRef="#ctx0" brushRef="#br0" timeOffset="71426.5964">24634 12669 111,'0'0'661,"0"0"-593,0 0-61,0 0-7,0 0-5,0 0 0,-6 82 5,6-58 0,0-1 0,0-1 2,0 1-2,0-3 0,0 2-91,0-4-11,0-2-110</inkml:trace>
  <inkml:trace contextRef="#ctx0" brushRef="#br0" timeOffset="72484.0044">26323 12408 429,'0'0'196,"0"0"-126,0 0-7,0 0-15,0 0-41,0 0 7,0-11-14,0 20-15,0 14 15,0 10 4,0 4 13,0 4-6,0-2-4,0-3-5,0-3-2,0-2 0,0-2 0,0 3 2,0-3-2,-6-3 0,-1-1 5,0-4-5,0-1 0,3-5 0,2-6-3,2-4 8,0-4-5,0-1 0,0 0 6,0 0-6,0 0 9,0-6-6,0-9 11,0-5-10,0-6-2,3 0-2,10-5 1,0 3-1,5-1 0,3 8-1,-2 6-5,1 5 6,-1 5 0,-4 2 0,1 3 0,1 0-2,0 2-1,2 14-7,0 4 4,-4 1 6,-5 0 0,-4 0-5,-4-3-1,-2 0 4,0-3-4,-11 0-14,-10-1 17,-4-2-16,-3-2 0,1 1 7,1-4-27,6-2 5,6-1-7,4-4-46,7 0-35,1 0-81</inkml:trace>
  <inkml:trace contextRef="#ctx0" brushRef="#br0" timeOffset="73105.0012">26715 12751 232,'0'0'326,"0"0"-229,0 0-25,0 0-36,0 0-30,0 0 3,53-26-4,-37 26 6,-2 0 12,1 0-23,-3 2 5,-3 10-5,-2 5-16,-6-1 15,-1 4-1,0-1 4,0 2-3,-11 2 6,-1 1-5,-2 0 0,2-3-25,2 0-11,1-5 10,5 1 13,1-3 11,3-4-17,0-2 19,0-4-2,0-1 9,0-1-13,0-2 6,3 0 0,16 0 8,11 0 1,6 0-4,1 0-5,2-6-5,-5-2-17,-3 4-58,-5-2-85,-5 0-80</inkml:trace>
  <inkml:trace contextRef="#ctx0" brushRef="#br0" timeOffset="73587.009">27057 12761 610,'0'0'18,"0"0"-11,0 0-7,0 0 0,0 0 1,0 0 57,45-28-3,-37 28-24,0 0-8,1 0-22,2 0 6,-2 1-7,1 10-1,-1 0-3,-6 2-6,-1 5 0,-2 1-7,-2 4-11,-11 3 14,-6-1 8,0 1-8,2-2 13,3-3-1,2-1 0,6-5 0,3-3 2,3-1 0,0-4-4,3-1 4,11-3 0,4-1 6,5-2 0,3 0 17,1 0-23,4-10 7,2-2-7,-2-3-35,-4-1-39,0-4-231</inkml:trace>
  <inkml:trace contextRef="#ctx0" brushRef="#br0" timeOffset="75166.011">27747 10695 579,'0'0'66,"0"0"-60,0 0 21,0 0 34,0 0-22,0 0 3,23 4-22,-9-4-20,2 0 6,-1 0-6,6 0 0,3 0 0,2-1 2,2-4-2,0 3 0,-1 0 6,-3 2-6,-2 0 0,-4 0 0,-3 0-3,-3 0 5,-4 0-2,2 2 0,-1 2 2,-2 2-7,4-2 1,-5 3 1,-3 3-2,1 2-14,-2 5 19,-2 1 0,0 6-21,1 4 21,-1 5 0,3 1 5,-3-3-11,0-2 6,0-2-1,0 0 0,0 0-11,-6 2 4,-1-2 8,1 1 0,-5 1 0,4-2 1,1 4-1,-4-2 0,1-2 5,-2 0-5,-2 1 0,2-2 0,-1 3 3,-1 6-1,4 4-1,4 9 21,4 8-14,1 4 3,0 1-11,0-2 0,0-3 1,0-3 4,0 3-5,0-2 20,0 1-17,-2 2 3,-2-1-6,-3 0 0,1-2-2,0-1 6,1-2-4,-1-1 1,0-4 1,2 1-4,-2-3 0,1-3 2,1 0 0,-1-3 8,4-2-8,-3-1 0,2-2 2,2 1-4,0 1 2,0 1 0,0 2 10,0-3-8,0-6 8,0-1-7,0-4 1,0-2-8,0 1-1,0-5 5,0-2 8,0-3-5,0-5 1,0 2-4,0-6 1,0-1-3,0 2 2,0-5 0,0 0 4,0 0-2,0 0 1,0 0 8,0 0-6,0 0-5,-11 0 0,-8 0 0,-5 0-6,-6 0-19,-4 0 4,-9 0-12,-7-11-106,-9-5-83</inkml:trace>
  <inkml:trace contextRef="#ctx0" brushRef="#br0" timeOffset="84450.9727">28192 6980 387,'0'0'162,"0"0"-157,0 0 18,0 0 20,0 0-38,0 0 35,-5 0-13,5 0 4,0 0 21,0 0-50,9 0 14,7 0-16,8 0 17,7 0-18,4 0 1,-1 0 0,2 0 7,-2 0-4,-1 0-3,-3-3 0,-2-2 2,-1 1-9,0 0 7,1 0 0,-1 1-3,-2 0-16,2 1 12,-7 0 2,-3 1-10,-3-1 10,-9 2 2,2 0 3,-4 0-1,-2 0 6,-1-1-5,0 1 0,2 0-6,-1 0 4,5 0-6,-1 0 5,-2 6-3,2 1 4,-1 4 2,0 2-2,1 3 11,-2 2-3,1 2-6,-2 3 0,1 3 10,-2 0-7,1 6 8,-1 0-6,1 1 3,-2 0-7,0 2-1,0-1 2,0 1 8,0-2-9,0 0 5,-5 0-2,-2 3 0,-1-1-8,1 2 4,-2 2 0,3 3 3,1 1-2,1-1-1,1 0 0,1 0 5,1 0-8,1 2 3,0 0 0,0-2-2,-2 0 2,-3-4 0,2-4 4,-2-2 0,-1-3-8,1 1 0,-3-3 4,-1 0 1,1 0-1,1 4 0,0 4 4,2 5 4,3 3-8,1 1 5,1 4 2,0 2 0,0-1 2,0 2-7,0 1 3,0-3 7,1 4-19,6-3 7,0 2 0,-1 1 5,0 1-1,0 5-4,-2 2 10,3 1-2,-2 0-11,0-3 3,-2-4 0,1 1 3,-1-2 2,-1 2 0,-1 0-4,1-4 5,2-1-6,-3-2 0,2-3 2,-1-1-1,-2-1 2,0-3-3,0 2 0,0 2 5,0-1-5,0 1 0,0-3 0,0-1-4,0-2 9,0-1-5,0 4 0,0 0 3,0 2-3,0 2 0,0-2 4,-2 0-11,1-2 8,-1-2-1,2 1 2,0 0 2,-1 3-4,1 1 0,0 0 3,0 3-10,0 0 7,0 2 0,0 1 0,0 0 6,0 2-6,3 0 0,3 1 1,-2 1-10,2 2 9,-3-1 0,2 4 2,-5 4 5,4 5-7,-2 0 0,-1-1 4,4-3-11,-2-2 7,0 0 0,0 2 0,1-2 9,-2-3-9,2 0 0,0-1 0,-1-3-2,0 0 2,1-5 0,0 0 2,1-1 3,-1-1-5,2-3 0,-2-2 1,-2 0-4,-1 2-1,-1-2 4,2 3 3,-2-5 1,1-1-1,-1-5-3,2-2-1,-1-2-3,1-2 2,1-3 2,-2-1-1,1 0 10,1-2-9,-3-2 0,0-1 1,0-1-4,0-2 3,0-3 0,0-1-4,0-3 11,0 2-7,0-3 0,0-2-2,0-2-1,0-2 3,0-1 0,0 2 0,0-2 5,0 1-4,0-1-1,0 2 1,0 0-6,0-1 0,0 0 5,0 1 2,0 0 5,0-1-7,0-1 0,0 1-1,0-2-2,0 1 0,0-1 3,0 1-1,0 0 5,0-1-3,0 1-1,0-1 2,0-1-8,0 3 4,0-3 2,0-1 0,0 0 8,0 0-7,0 0 0,0 0 3,0 0 2,0 0-5,0 0 1,0 0 13,0 0-12,0 0 0,-5 0-3,-8 0-4,-11-6 4,-4-1-20,-8-1 7,-9-1 3,-6 0-15,-8 1-24,-4 0-45,-3 1-48,4 3-83,-1-1-5</inkml:trace>
  <inkml:trace contextRef="#ctx0" brushRef="#br0" timeOffset="87204.0227">29188 13234 453,'0'0'137,"0"0"-58,0 0 6,0 0-23,0 0-17,0 0-8,0 0-22,0 0 12,0 0-24,0 0 6,0 0-5,0 0-4,0 0-3,0 6 0,0 8-1,0 2 1,-2 2 3,1 2 0,1-2-5,0 0 10,0-3-5,6 0 0,6-3-13,6-3 2,0-3-12,6-3-4,-1-3 19,0 0-33,-2 0-32,-2-2 47,-1-8-3,-8-2 25,1-2 0,-2 1 4,-2-2 9,-2 1-3,-2 2 14,-2 5 21,-1 4-24,0 1 32,0 2-49,0 0-8,0 14-7,0 9 15,-4 2 0,-1 0 0,2 0-2,-1-4-2,4 0-18,0-1-6,0-1-2,12-2-5,8-2 32,2-5-87,3-4-201</inkml:trace>
  <inkml:trace contextRef="#ctx0" brushRef="#br0" timeOffset="87836.0233">30065 13264 539,'0'0'74,"0"0"-74,0 0 14,0 0 1,0 0-13,0 0 31,-16 44 27,-4-22 4,0 0-38,0-3-25,-2 1 7,1-2-8,0-2 0,-4-1 3,1 0-3,-2-4-19,5 1-53,4-5-73,4 0-100</inkml:trace>
  <inkml:trace contextRef="#ctx0" brushRef="#br0" timeOffset="88249.0407">29943 13239 258,'0'0'187,"0"0"-179,0 0 8,0 0 40,0 0-8,0 0-21,40 81-10,-31-60 21,2 1-30,3-2 4,0-1-9,2 0 7,-1-3-10,1 0 0,0-5-7,-2 1-2,1-3-21,-1 0-47,-4-1-41,-2-3-143</inkml:trace>
  <inkml:trace contextRef="#ctx0" brushRef="#br0" timeOffset="88840.6703">30435 13293 345,'0'0'154,"0"0"-64,0 0-89,0 0 6,0 0-7,0 0 18,0 51 4,0-32 6,0-1-26,0-1 9,9-3-11,-2-3 1,3-1 8,0-4-8,0-3 3,2-2-3,5-1 5,-2 0-7,4 0 1,2-7 0,-2-6 1,2-1 2,-3 0-2,-5 0 7,0 3-5,-7 1 51,-6 5 6,1 2-20,-1 3 12,0 0-27,2 0-3,-2 0-22,0 13-23,-2 8 21,-10 6 2,3 2 0,-4-4-6,4 1 0,0-4-1,-1 1 4,0-2-34,1 0-13,-2-4-5,2-2-113,-2-4-128</inkml:trace>
  <inkml:trace contextRef="#ctx0" brushRef="#br0" timeOffset="103615.0307">11953 7301 447,'0'0'112,"0"0"-71,0 0 1,0 0-5,0 0 38,0 0-28,0 0-23,0 5 2,-6-5-18,-6 0-8,-1 0 0,-8 0-5,3 0-1,-6 4 6,-4 5 0,-4-2-9,1 2-6,1-1-6,2-2 19,4 0-30,4-2 31,4-1-14,3 0 1,1-3 4,3 2 14,3-1-4,0-1 0,3 2 5,1-2-4,1 2-1,1-2 1,0 0-4,0 1 3,0 1 0,0 2-4,0 2-3,-2 2 7,0-1 0,0 4 0,1-1-3,-2 4 5,0 2-2,0 1 0,1 4 4,-1 1-9,3 2 5,0 2 0,0-2 3,0 0-3,3 0 0,2 4-2,-2 1-13,-2 8 12,1 4 2,-1 5 1,3 1 8,-1-1-6,3-5 12,0 7-3,-1 4-5,-1 1 8,1 1 0,1-4-11,-2 0 11,1-2-11,-1-3-2,-1 2 8,2-2-3,-1 2-6,2 2 8,-2 0-6,1-1 8,1-3-6,-3 0-4,2-4 5,-1-2 2,-1-3-14,1 0 7,-1 0 0,3-3 4,-3 2-4,2 0 1,2-1-1,-1 2 6,0 2-12,0 1 3,0 5 3,0 1-2,-3 1 4,-2 0-2,1-1 5,1-2 0,0 0-10,6-1 5,-1 0 0,0 1 5,3 1-5,-5 0 0,0 1 5,0-2 7,-3 0-17,1-2 5,1-1 0,-1-2 2,1 0-2,-2-3 0,-1 1 5,0 0 1,-2-1-10,3 2 4,0 0 0,-3-1-3,1 2 7,-1-2-4,0 0 0,2 0 3,1 2-9,-1 2 5,-2 3 1,0-1 2,0 0 0,0-1-2,0-4 0,0 1 9,0-3-13,0-3 4,0 0 0,0 0-2,0 1 3,0-2-1,0 3 0,0-1 5,0-2-5,-2 1 0,2-2 1,-3 0-4,0 0 3,1 0 0,-1 1-1,2 0 9,-1-1-8,-2 0 0,4 3-2,-1-1 2,1 1 0,0 3 0,0-1-6,0 0 10,0 2-4,1-2 0,5-1 7,-2 2-9,4 3 2,-3 4 0,-1-1-3,-1 4 6,0-2-3,1-2 0,-2 1 1,-1-3-3,-1 1 2,2 1 0,-1 0 0,-1 2 3,2 0-3,-1-1 0,1 0 5,-1 0-8,2-2 3,0-1 0,0 2-1,-1-3 5,1 2-4,-3-2 0,4 0 2,-2 0-6,-1 0 4,1 1 0,-1-1-1,1-2 7,1 1-4,-3 1-2,3 2-1,-3 1-1,1 0-5,2-1 7,-1-3 3,2-2 2,-2-2-5,2-2 0,-3-2 1,1-2-7,-1-2 6,-1 3 0,0-1 4,0 0-2,0 0-2,0-4 0,0 2 5,-3 1-12,-2-2 7,0-2 0,4-5 0,-1-3 3,2-3-3,0 2 0,0-1 5,0-1-10,-1 0 5,1-1 0,-2-4-1,1 1 4,1-2-1,0 0-2,-2 0 1,-1 0-4,3 0 0,-3-3 3,3-1 2,0-1 1,-1-1-3,1 0 0,0 0 4,0 2-13,-2-1 9,2 2 0,0 0 2,0-2-2,0-1 0,0 0-2,0 0 9,0 0-14,0 0 8,0 0-1,0 0 0,0 0 1,0 2-1,0-2 3,0 0 0,0 0-6,0 0-4,0 0 7,0 0 9,0 0-7,0 0 4,0 0-6,0 0 0,0 0-3,0 0-4,0 0 7,0 0-3,0 0 3,9 0 0,10 0-1,6 0 8,6-3-10,7-4 3,3-3 0,5 0-9,2-1-7,-3 2 15,-7 2-24,-9 1-120,-17 3-76</inkml:trace>
  <inkml:trace contextRef="#ctx0" brushRef="#br0" timeOffset="107587.244">10067 15871 387,'0'0'160,"0"0"-160,0 0 5,0 0-10,0 0 13,0 0 9,0 0 28,93-4-27,-62-2 2,-1-1-20,0 2-6,-4-1-1,-7 3-123,-6 3-188</inkml:trace>
  <inkml:trace contextRef="#ctx0" brushRef="#br0" timeOffset="107815.2296">10082 16068 385,'0'0'34,"0"0"-10,0 0 18,0 0-5,0 0 16,0 0-29,79 7-9,-55-14-15,-3 0-15,-2 4-59,1-2-155</inkml:trace>
  <inkml:trace contextRef="#ctx0" brushRef="#br0" timeOffset="109727.0335">12005 14438 261,'0'0'126,"0"0"-45,0 0 6,0 0-27,0 0-31,0 0-16,-30-15-10,11 15 6,1 0-9,-3 0 6,-1 0-1,2 3 15,1 2-18,-2-2 2,3 0-4,0 0 10,3-2-12,1 2 2,3 0 0,-1 0 11,5 1-9,-1-2 10,2 3 1,2-1-5,-2 2-12,3 0 4,0 5 0,0 2 2,1 5 3,1 6-1,1 2-4,0 4 5,0 3-5,1 2 0,5 1 0,5 0-1,-2 3 2,-2-1-1,2 3 1,0 0 7,0-1-8,2 2 0,2-3 0,-1 0-8,1-1 8,-2 0 0,-2-2 0,-5 3 7,-2 4-7,-2 6 0,0 2 5,0 2-6,-3-2 4,-3-2-3,0-2 9,0-2-2,0 2-10,-3 3 3,6-1 0,0-1 45,0-4-36,-2-5-6,1 2-3,-1 3 7,1-1-7,4-1 0,0-1 0,0-1-3,0 4 6,9 0-1,1 2-2,-2 0 8,5 2-8,1 0 1,-1 3 3,-1 5 13,2 4-13,-1 0 3,-1 0 7,1-4-11,-1-5 6,-4 2-9,-1-2 5,-3-1-8,-1-4 6,-1 0-3,4-4 0,-4-2 5,-1 0 0,1-4-5,-2-1 2,0-3-10,0-1 8,0 2 0,0-5 6,0 3-6,0-3 1,1 1-1,4-1 4,-4 4-8,1-4 3,-2 4 1,0 1 0,0 3 6,0 0-6,0 3 0,0 4 2,0-1-8,0-3 6,0 2 0,7-4 6,-1 1-1,0-2-3,0-3-1,3 0 2,-2 2-3,1-2 2,-2 1-2,2-2 1,0 1 2,-2-3-1,0 2-2,-1 0 0,-1-1-1,2-1 1,-2 0 0,1-4-1,-2 1 5,-2-3-1,2 2-3,-1-4-2,-1 1 1,1 2-1,-2-2 2,0-2-1,0 0 6,0-4-4,0-1-1,0-4 2,0-3-4,0-1 1,0-4 1,0-2 0,0-1 3,3-1-3,-3 0 0,4 0-5,-1 0 1,8 0-1,8 0 5,5-7 10,10-10-5,2 2 2,3-1-7,3 1-7,1-2-8,0 2-10,-2-3-19,-6 0-88,-9 0-80</inkml:trace>
  <inkml:trace contextRef="#ctx0" brushRef="#br0" timeOffset="112153.0381">12963 14507 426,'0'0'106,"0"0"-31,0 0-37,0 0-1,0 0 0,0 0-14,-61-37 18,50 37-16,-3 0-21,-2 6-8,-1 12 4,-1 3 0,1 4-5,1 1 7,1 1-2,6-1 0,0-2 0,5-3 0,4-3 0,0-3-5,0-3-4,4-3 9,9-3 0,1-3 1,4-1 11,6-2-15,-3 0 3,4-6-3,-1-9-6,-2-2 3,-2-1-4,-4-3 2,-5 1 6,-4-1 1,-4 2 1,1 4 0,-4 4 1,0 5 3,0 5 56,0 1 1,0 0-53,0 0-8,0 10-7,0 8 4,0 5-2,0-1 5,6 1 0,2-4 0,2 0-73,5-4-25,-1-3-42,-1-6-136</inkml:trace>
  <inkml:trace contextRef="#ctx0" brushRef="#br0" timeOffset="112428.0164">13264 14610 603,'0'0'103,"0"0"-87,0 0-11,0 0 15,0 0 17,0 0-10,0 49 4,0-34-28,0-1 2,0-2-5,0-1-3,0-1-15,3-1-108,0-1-9,2-4-141</inkml:trace>
  <inkml:trace contextRef="#ctx0" brushRef="#br0" timeOffset="112652.0331">13430 14590 552,'0'0'97,"0"0"-89,0 0-8,0 0 0,0 0 20,0 0-15,18 51 0,-14-34 1,-1-2 0,0 0-12,-1 2-49,-1-7-130</inkml:trace>
  <inkml:trace contextRef="#ctx0" brushRef="#br0" timeOffset="113897.5421">13893 14135 487,'0'0'116,"0"0"-18,0 0-23,0 0-25,0 0-50,0 0 5,4 72-5,1-29 12,-1-1-7,-3 0 17,1-1-22,-2-5 7,0-2-6,1 0 5,2-4-6,-3-4 0,0-1 0,0-6-1,0-2 6,0-2-5,0-6 0,0-2-25,0-6 23,0-1-6,0 0 8,0 0 15,0-14-14,2-5-1,5-5 2,4-5 4,5 1-11,1 2 5,1 5 0,-1 6 1,-3 7 3,-2 4-4,1 4 0,1 0-3,2 0 0,2 12 3,1 3 0,-2 3-8,-4 0 13,-4 1-5,-3-1 0,-5-1-6,-1 0 6,-1-1-11,-17 3-4,-6-3 8,-4-3 7,1-2-2,3-5 1,0-3-33,5-3-19,1 0-4,2 0-9,4 0-21,3 0-39,6 0-132</inkml:trace>
  <inkml:trace contextRef="#ctx0" brushRef="#br0" timeOffset="114219.0444">14377 14485 694,'0'0'120,"0"0"-83,0 0-31,0 0-12,0 0 7,0 0-1,-1 80 17,-2-55-9,3-1-8,0-1 0,0-4 5,-2 1-14,2-3-8,0-4-77,0-3-64,0 0-184</inkml:trace>
  <inkml:trace contextRef="#ctx0" brushRef="#br0" timeOffset="114438.0315">14531 14533 449,'0'0'252,"0"0"-164,0 0-68,0 0-20,0 0-24,0 0 24,6 39 18,-6-18-15,0-1 1,0-1-4,0 1-25,0-3-49,0-2-82,0-6-200</inkml:trace>
  <inkml:trace contextRef="#ctx0" brushRef="#br0" timeOffset="115617.0427">17334 14212 551,'0'0'74,"0"0"-54,0 0-6,0 0 12,0 0-25,-92-47 6,70 47 0,-1 5-5,4 16 10,-2 6-12,6 2 0,0 1 5,8-1-1,2-2-4,5-4 0,0-2 2,0-3-2,5-4 0,4 0-1,4-6-8,0-5 9,5-3-18,0 0-5,6-15-15,0-5 26,-3 2 2,-3-3 9,-8 2 1,-1 0 14,-6 4 44,-3 6 24,0 5-1,0 2-17,0 2-33,0 0-31,0 0 0,0 12-15,0 6 15,3 3 7,3 2-7,2-4-7,3 2-35,3-3-27,2-1-44,1-4-106</inkml:trace>
  <inkml:trace contextRef="#ctx0" brushRef="#br0" timeOffset="115862.0528">17574 14359 653,'0'0'80,"0"0"-75,0 0-10,0 0-9,0 0 14,0 0 42,5 39-9,-5-21-10,0 0-12,0 0-4,0 3-14,3-3-26,0-3-70,2-2 31,2-7-237</inkml:trace>
  <inkml:trace contextRef="#ctx0" brushRef="#br0" timeOffset="116122.7907">17762 14328 501,'0'0'145,"0"0"-145,0 0 0,0 0 11,0 0-5,0 0 18,5 76-15,-5-53 5,0 2-14,-5-1 0,4 1-11,-1-2-11,-1-5-131,1-3-159</inkml:trace>
  <inkml:trace contextRef="#ctx0" brushRef="#br0" timeOffset="117071.0434">18619 13912 583,'0'0'123,"0"0"-52,0 0-23,0 0-48,0 0 3,0 0 11,1 89-2,2-40 13,-1 5-14,-1-9-11,1-4 19,-1-6-19,-1-7 0,0-1 6,0-1 3,0-4-17,0-2 8,0-4-14,-1-3 12,-2-6-21,3-4 5,0-3 2,0 0-6,0-4 18,4-13 4,7-6-1,2 0-6,-1-3 7,0-1 0,0 0 1,0 2 3,3 4-4,-2 3 0,7 7-3,-2 2-6,4 9 9,2 0 0,0 4-2,-2 11-4,-1 4 5,-2 1-7,-5 1 8,-1 2 1,-7-2 0,-3 0 7,-3-1 7,0-2-14,-4-2 12,-13-1-10,-2-3 1,-5 0 10,0-3-14,-1-5-6,1-1-24,3-3-67,0 0 41,4 0-52,6 0-46,5-3-30</inkml:trace>
  <inkml:trace contextRef="#ctx0" brushRef="#br0" timeOffset="117412.1157">19164 14230 483,'0'0'82,"0"0"-24,0 0-30,0 0-28,0 0 6,0 0 16,-20 95 20,14-66-40,5 0 9,-2-1-8,1 1-3,1-5-6,-2 0-61,1-5-22,2-4-77,0-5-236</inkml:trace>
  <inkml:trace contextRef="#ctx0" brushRef="#br0" timeOffset="117843.0417">19261 14261 664,'0'0'85,"0"0"-59,0 0-26,82-61 3,-54 52-1,0 4 4,-7 5-5,-3 0 6,-2 2-6,-7 17 9,-1 3-10,-8 8 6,0 0 3,-5 3-5,-15 1-2,2-3-2,-5-1-1,1-2 0,5-5-7,3-2 8,5-6-5,7-1 5,2-7-7,2 0 4,20-6 0,9-1-2,8 0 5,2-6 0,2-7-6,-5-4-8,-3 2-58,-5 1-49,-5 1-195</inkml:trace>
  <inkml:trace contextRef="#ctx0" brushRef="#br0" timeOffset="119560.5956">22449 14005 387,'0'0'129,"0"0"-59,0 0-7,0 0-22,0 0-20,-90-33 5,59 33-25,0 8 24,-2 13-25,0 7 12,2 5-11,2 3 0,6 0-1,6 0 6,4-4-6,7-5-2,3-2-3,3-5 4,0-2-3,0-3 1,12-4 3,5-5-3,6-5 3,-1-1-8,8 0-8,3-12-32,0-6-1,2-5-5,-9-3 5,-4-2 48,-5 0 1,-8 4 6,-3 6 33,-5 5 14,-1 9 34,0 1 22,0 3-50,0 0-32,0 0-27,0 18-5,-1 6-3,-7 3 4,4-1 2,2 0-21,2-4-26,0-3-16,5 1-69,10-6-77,9-4 15</inkml:trace>
  <inkml:trace contextRef="#ctx0" brushRef="#br0" timeOffset="120177.4701">22701 14183 527,'0'0'105,"0"0"-100,0 0 3,0 0-4,0 0 29,0 0 30,5 105-4,-5-71-42,0 1-1,0-2-16,0-1 0,0-2 7,0-5-7,0-2-25,0-4-64,0-5-72,0-4-122</inkml:trace>
  <inkml:trace contextRef="#ctx0" brushRef="#br0" timeOffset="120587.5497">22889 14343 333,'0'0'101,"0"0"7,0 0-12,0 0-33,0 0 7,0 0-33,80-43-19,-64 44-1,-2 16-8,-3 6-9,-4 2 0,-7 4-6,0 0 6,-3 1-24,-9-4-29,-1-5 22,3-1-7,3-3 22,3-5 14,1-1-11,1-3 13,2-2-4,0-2 3,0 0 1,17-3 15,10-1 40,7 0-36,11 0-14,3 0 0,1-1-5,-1-10-13,-4-1-77,-8-1-253</inkml:trace>
  <inkml:trace contextRef="#ctx0" brushRef="#br0" timeOffset="121503.0467">23761 13866 639,'0'0'126,"0"0"-78,0 0-47,0 0-1,0 0-17,0 0 16,0 89 1,0-41 25,0 3-25,0 1 10,0-3 6,-5-4-10,-1-5-8,1-6 2,-1-2 0,2-5 0,1-3 0,-3-4-12,5-7 11,-1-4-18,1-4 19,1-5-26,0 0 26,0 0 8,0-8-8,0-7 1,1-7-6,9-7 9,2-3-4,2-7 0,4 6 0,-2 3-5,1 4 6,2 8-1,0 3 6,5 6-5,0 9-1,0 0 0,-2 7-11,1 13 4,-3 6 6,-1 2 1,-3 1-2,-4-2 4,-2-2-2,-7-5 0,-3-2 3,0-3 4,-12-4-4,-10-1 7,-7 0 11,-3-3-15,2-4-3,1-2-3,4-1-45,6 0-16,7 0-56,6-7-56,4-1-96</inkml:trace>
  <inkml:trace contextRef="#ctx0" brushRef="#br0" timeOffset="121841.3932">24303 14232 624,'0'0'118,"0"0"-88,0 0-22,0 0 9,0 0-8,0 0-9,0 29 0,0-4 19,0 1-19,0 0 8,-1-4-8,-1 1 2,2-1-9,0-3-15,-3 1 18,3-5-37,0-4-65,0-8-83</inkml:trace>
  <inkml:trace contextRef="#ctx0" brushRef="#br0" timeOffset="122063.382">24485 14254 777,'0'0'115,"0"0"-115,0 0-10,0 0 3,0 0 7,9 77 3,-9-52 1,0-1-8,0-3-2,-3 2-5,0 0-23,2-5-92,-2 0-55,1-7-197</inkml:trace>
  <inkml:trace contextRef="#ctx0" brushRef="#br0" timeOffset="123805.0409">26485 14131 413,'0'0'103,"0"0"-46,0 0-20,0 0 39,0 0-14,0 0-34,-38-60 21,19 59-47,-5 1 0,-4 3-1,-2 18 11,-3 6-12,3 1 0,5 1-6,4-3-3,5-4 9,8-4 0,5-1-3,3-2-4,0-5 6,5 1-2,9-4-12,6-4 13,4-3-10,6 0-26,1 0 8,-1-12-4,0-4 22,-4-2 12,-3 0 0,-7 1 0,-1 2 16,-9 4 16,-3 4 26,-1 4-12,-2 3 6,0 0-19,0 0-33,0 9-9,0 12-21,0 5 30,0 2-5,0-2-14,0-1-44,0-1-40,10-3-57,8-3 83</inkml:trace>
  <inkml:trace contextRef="#ctx0" brushRef="#br0" timeOffset="124162.0804">26760 14264 566,'0'0'202,"0"0"-156,0 0-12,0 0-34,0 0-5,0 0 1,0 37 5,2-13-1,0-1 6,-1-2 1,1-2-13,-2 1 6,1-2-16,1 0-31,-1-3-44,4-3 53,2-6-103,2-6-207</inkml:trace>
  <inkml:trace contextRef="#ctx0" brushRef="#br0" timeOffset="124655.048">26931 14321 634,'0'0'99,"0"0"-99,0 0-9,0 0 9,0 0 7,0 0-5,77-45 48,-58 40-46,0 5 9,3 0-24,-9 0 11,-2 9-14,-4 9 12,-7 4 4,0 0 8,0 0-6,-6 1-2,-7-2-4,-1-2 2,1-1-17,6 1 10,-1-4-5,5 0 12,1-3-6,2-3 7,0-2-1,3 1 0,11-3 1,8-4-1,4-1 0,7 0 0,4-3-1,6-9-88,-3-6-83,-1 0-281</inkml:trace>
  <inkml:trace contextRef="#ctx0" brushRef="#br0" timeOffset="125632.0521">27903 13878 521,'0'0'116,"0"0"-56,0 0-54,0 0 1,0 0-7,0 0 0,0 65 27,0-29-14,0 2-9,0 2 25,0-2-26,-1-2 3,-1-1-6,1-4 6,1-2-7,0-1 1,0-3 0,0-4-8,0-5-23,0-1-23,0-5 15,0-8-101,3 0-140</inkml:trace>
  <inkml:trace contextRef="#ctx0" brushRef="#br0" timeOffset="126002.0538">27945 14243 150,'0'0'559,"0"0"-488,0 0-42,0 0 8,0 0 5,0 0-39,0-53 16,2 49-14,6 1 2,0 1-10,7 0 3,0 2 0,3 0 1,0 0 0,-1 9-1,5 7 0,-3 2 1,-3 3-5,-4 0 4,-4-2 0,-8-1-7,0-1 8,0-2-1,-8-2 0,-11 0-4,-1-2 1,-4-1 3,2-2-6,7-1 3,-1-3-28,4-1-22,2-3-48,4 0-119</inkml:trace>
  <inkml:trace contextRef="#ctx0" brushRef="#br0" timeOffset="126462.0545">28396 14301 345,'0'0'300,"0"0"-300,0 0 0,0 0 3,0 0 7,0 0 71,31-16 17,-31 20-98,0 14 3,0 8-7,-8 1 8,1 4 8,0 0-10,2-1-2,2-2 5,2-1-5,-1-4-15,2-2-53,0-6-43,0-4-22,3-7-174</inkml:trace>
  <inkml:trace contextRef="#ctx0" brushRef="#br0" timeOffset="126908.0742">28587 14342 192,'0'0'535,"0"0"-412,0 0-55,0 0-47,0 0-10,0 0-11,79-60 2,-58 58-7,-2 2 5,-3 0 0,-1 0-4,-4 12-3,-1 8 6,-4 2-2,-3 4-1,-3 1 1,0 0 3,0 0 0,-10-1 0,-4-2 4,4-3-4,4-3 0,1-1-3,5-1-4,0-2 7,11-1 0,17-3-3,8-1 15,10-4-12,2-3 0,1-2-11,-4 0 10,-2 0-38,-9 0-55,-7-6-65,-9-4-289</inkml:trace>
  <inkml:trace contextRef="#ctx0" brushRef="#br0" timeOffset="130250.828">13042 15653 372,'0'0'123,"0"0"-55,0 0 31,0 0-15,0 0-25,0 0-12,-84-40-42,70 38 18,3 2-22,1 0 10,-5 2-17,0 19 6,-3 7 0,0 9 5,2 6 3,1-1-8,4-3 0,5-4-6,3-7 1,3-4 5,0-6 0,2-5-9,10-5-6,4-2 15,1-6 0,4 0-3,1 0-6,2-13 4,-2-6-30,-1-6 34,0-1-22,-8-2 23,-4 1 0,-4 1 6,-1 3-5,-4 3 31,0 6-21,0 7 25,0 4-28,0 3 21,0 0-29,2 10-10,5 11 10,7 5-3,0 0 3,5-4-4,0-1 4,-1-4-21,0-2-19,1-4-45,-1-1-21,0-4-96</inkml:trace>
  <inkml:trace contextRef="#ctx0" brushRef="#br0" timeOffset="130588.0481">13455 15781 502,'0'0'186,"0"0"-177,0 0 0,0 0-7,0 0 16,0 0 40,12 55-4,-12-33-50,0-1 13,0-2-17,0 1 2,0-4-6,0 1-5,0-4-54,0-2-33,0-2-62,0-6-126</inkml:trace>
  <inkml:trace contextRef="#ctx0" brushRef="#br0" timeOffset="130840.0319">13609 15814 495,'0'0'200,"0"0"-168,0 0-4,0 0 1,0 0-28,0 0 44,0 58-16,0-33-15,0-2-14,0-2 0,0-2-4,0-2-31,0-4-26,0-1-31,0-5-67,8 0-109</inkml:trace>
  <inkml:trace contextRef="#ctx0" brushRef="#br0" timeOffset="131922.0458">14042 15528 430,'0'0'147,"0"0"-73,0 0-23,0 0-7,0 0-44,0 0 0,0 60 43,6-14-32,-2 1 9,1 0-20,-4-3 8,2-7-3,0-3-1,-3-6-1,1-4-1,2-3-1,-1-4-1,1-4 0,-1-5-6,-1-3 2,-1-2-26,2-3 4,-2 0 25,3 0-3,1-16-5,3-5 9,1-4 0,1-7 6,0-3 8,3 2-5,1 3 16,2 6-20,-3 9 6,-1 6-11,2 9 0,-1 0-3,4 9 3,1 12 0,-1 2 8,-2 2 1,-3 0-11,-5-1 2,-6-2-1,0-2-4,0-1 5,-13 1 0,-5-4 0,-7 0-20,-1-5-11,0-1-34,3-8-24,1-2-37,1 0-162</inkml:trace>
  <inkml:trace contextRef="#ctx0" brushRef="#br0" timeOffset="132451.3663">14477 15879 136,'0'0'165,"0"0"-82,0 0 8,0 0-22,0 0-20,0 0-8,81-20-17,-71 38 21,1 5-41,-5 1-3,-6 1-1,0-1-6,0 1-2,-8-3-21,-5-1 1,-3-1-2,2-6-3,3-4 33,3-4 0,5-3 3,3-1 5,0-2-8,0 0 7,3 0-5,13 0 18,8-5 2,0-4-13,3-2-9,-2 4-21,0 0-38,-2 0-155</inkml:trace>
  <inkml:trace contextRef="#ctx0" brushRef="#br0" timeOffset="132686.0629">14913 15844 862,'0'0'56,"0"0"-56,0 0 3,0 0-3,0 86 0,-1-59 6,-2 1-12,0 0 6,-2-3-2,5-2-4,0-4-16,0 1-35,0-5-63,0-3-82,0-3-121</inkml:trace>
  <inkml:trace contextRef="#ctx0" brushRef="#br0" timeOffset="134320.0577">17320 15552 119,'0'0'444,"0"0"-383,0 0-22,0 0 22,0 0-13,0 0 8,-63-68-20,54 68-21,-3 0-6,-3 3-7,0 15-2,-3 10 0,3 1 4,0 5-8,3-1 4,4-2 0,6-2-7,2-6 7,0-4-4,4-4-13,13-4-32,4-5 27,2-6-11,0 0-25,-1 0 20,-1-15-63,-4-3 19,-3-5 62,-3-1 20,-3 1 3,-5 2 67,-2 3 12,-1 8 1,0 3-15,0 5 17,0 2-23,0 0-54,0 0-8,0 13-18,3 10 18,1 4-8,5-1-2,2-2-55,5-2-77,4-1-129</inkml:trace>
  <inkml:trace contextRef="#ctx0" brushRef="#br0" timeOffset="135031.0776">17665 15657 558,'0'0'128,"0"0"-59,0 0 7,0 0-65,0 0-10,0 0-1,0 18-10,0 2 6,0 1 6,0-1-2,-1 1 4,-5-3 3,2 0-14,1-2 7,0 0-7,1-3-12,-1 0-38,3-2-13,0-3 18,0-3-26,0-1-6,0-3-28,0-1-46</inkml:trace>
  <inkml:trace contextRef="#ctx0" brushRef="#br0" timeOffset="136484.8059">17910 15627 254,'0'0'196,"0"0"-115,0 0-18,0 0-21,0 0-36,0 0-2,0 17 29,0 1-10,0 4 31,0 4-15,-2 0-26,-3-1-1,2 1-2,-2-4-10,2 2 0,-1-1 0,1-2 0,1 0 0,2-3 1,0-1-1,0-5-28,0-2-43,0-8-73,0-2-224</inkml:trace>
  <inkml:trace contextRef="#ctx0" brushRef="#br0" timeOffset="137505.0617">18638 15252 48,'0'0'473,"0"0"-398,0 0-15,0 0 14,0 0-25,0 0-10,11-19-10,-5 34-23,1 18-6,5 15 24,0 8-23,-4 0 22,-2-4-19,-2-5 1,2-5 5,-3-3 0,-2-4-15,1-3 5,-2-4-6,0-4 4,0-3-40,0-4-16,0-8-86,0-5-171</inkml:trace>
  <inkml:trace contextRef="#ctx0" brushRef="#br0" timeOffset="137899.039">18750 15613 321,'0'0'73,"0"0"-20,0 0 20,0 0 1,84-74-6,-66 63-40,-1 5 31,-1 3-7,1 3-27,2 0-1,-2 20-19,-3 5 10,-2 5-3,-6 3-8,-6-1-8,0-3 1,-5-2-7,-14-4 7,-6-1 3,-1-4 0,-4-3-3,0-3-24,3-5-29,2-2-57,1-5-81,6 0-160</inkml:trace>
  <inkml:trace contextRef="#ctx0" brushRef="#br0" timeOffset="138438.7216">19086 15713 634,'0'0'83,"0"0"-63,0 0 4,0 0-8,0 0 1,0 0 6,88-68 6,-73 68 3,3 0-27,-5 0 2,-1 17-7,-3 2-2,-6 4-3,-3 4 5,0 0-5,-6 2 0,-7-2-7,2-3-13,4-4 18,1-6-2,5-3 6,1-2 0,0-1 3,0-4 0,0 1 0,0-4 0,0 1-1,5-2 5,13 0-4,8 0 7,9-9-5,7-3 2,0-2-4,-2 1-16,-4 2-58,-6 2-62,-6 1-99</inkml:trace>
  <inkml:trace contextRef="#ctx0" brushRef="#br0" timeOffset="138901.0589">19542 15684 565,'0'0'162,"0"0"-83,0 0-49,0 0-26,0 0-8,0 0 1,74-31 3,-59 34-5,-1 14 4,-1 4 0,-5 4 0,-6 5-4,-2 2-2,0-2 7,-9-1 0,-2-2-1,1-5 3,-3-1-2,2-3 0,0-4-12,4-5 11,4-3-9,3-4 10,0-1-7,0-1 6,2 0 1,19 0-4,11-11 9,10-2-10,3 0 5,0 0-32,-2 5-45,-7-2-61,-3 1-162</inkml:trace>
  <inkml:trace contextRef="#ctx0" brushRef="#br0" timeOffset="140153.0582">22725 15533 122,'0'0'371,"0"0"-276,0 0-49,0 0-36,0 0 36,0 0-42,-52-44 35,44 44 14,-1 0-51,-3 0-4,0 0-9,-5 13 11,-2 8-3,-1 5 3,0 3 0,4 2 0,3 1 1,7-2-5,3-2 4,3-5-6,0-3 1,6-5 2,8-2 3,3-4-1,2-2-17,2-7-1,3 0-3,3 0-2,-2-11 19,0-4-12,-2-3-9,-7-4 17,-1 0 3,-6 1 6,-4 1 31,-2 4-13,-3 6 62,0 3 0,0 6-15,0 1-22,0 0-43,3 4-4,0 18-11,2 4 15,4 1-12,-1-1 12,7-2-44,0-1-64,4-1-49,2-2 38,0-5 49</inkml:trace>
  <inkml:trace contextRef="#ctx0" brushRef="#br0" timeOffset="141217.0654">23210 15561 552,'0'0'141,"0"0"-71,0 0-69,0 0-2,0 0 2,0 0 0,-2 80 50,-2-44-36,1-1 7,1-2-16,1-5-1,-1 1-10,1-5-3,-2-3-65,1-3-34,2-6-130</inkml:trace>
  <inkml:trace contextRef="#ctx0" brushRef="#br0" timeOffset="141640.6411">23375 15645 420,'0'0'140,"0"0"-59,0 0 1,0 0 6,0 0-69,0 0-2,51-31-17,-31 31 0,2 12 17,-4 12-9,-6 3 2,-8 3-10,-4 0-10,0-1 2,-10-4-21,-5-2-8,1-5 23,7-4-17,0-2 15,7-5 11,0-2-12,0-3 1,5-2 1,12 0 15,7 0-6,5-1 8,7-8-2,2 3 0,5-1-20,0 1-105,1 1 72,-1-3-215</inkml:trace>
  <inkml:trace contextRef="#ctx0" brushRef="#br0" timeOffset="142673.4433">24156 15257 467,'0'0'116,"0"0"-34,0 0-7,0 0-27,0 0 1,0 0-39,-6 11-9,6 22-1,-2 10 6,-1 7-6,0 3 0,0-5 0,0-6 11,0-3-8,-1-6 0,1-1-3,0-3 1,3-7-1,-2-1 0,2-3-1,0-3-5,0-1 12,0-6 1,0-4-7,0-3-16,0-1 8,0 0-4,0 0 12,3-10 6,9-7-3,-1-5-3,3-4 0,0-1 5,0-2-5,0 2 0,0 3 4,-1 6-11,-4 5 15,0 5-8,-3 3 25,1 5-19,4 0-9,2 0 3,5 14-8,3 4-1,1 3 9,-6 0 0,-4 2-1,-5-4 3,-6 1-2,-1-4 0,0 1-13,-7 0 7,-11-1 2,-9-2 4,-3-2-4,1-1-8,2-6-27,1 0-15,8-5-27,2 0-53,8 0-130</inkml:trace>
  <inkml:trace contextRef="#ctx0" brushRef="#br0" timeOffset="143219.4091">24518 15772 627,'0'0'82,"0"0"-82,0 0 1,0 0 10,0 0-8,0 0 9,32-45 6,-16 40 12,-1 3 0,4 2-23,-1 0 2,-2 0-9,-2 2 5,-5 10-13,-3 5 9,-5 2-1,-1 5 11,0 2-8,-10 0-2,-7-2-1,1-2 2,3-4-7,-1-3 2,2-2 3,6-5 1,2-3 1,4-1 1,0-4-3,0 0-22,0 0 5,7 0-12,13 0 21,2 0 4,5-6-37,1-2-19,4 0-34,1-2-18,-1 0 1,0 0-158</inkml:trace>
  <inkml:trace contextRef="#ctx0" brushRef="#br0" timeOffset="143470.0679">24957 15738 251,'0'0'631,"0"0"-564,0 0-67,0 0-3,0 0 0,0 0-2,3 51 0,-3-26 1,0-1 4,0 0 9,0-1-8,0-5-1,0 0 0,0-3-38,0-3-34,0-1-85,0-8-179</inkml:trace>
  <inkml:trace contextRef="#ctx0" brushRef="#br0" timeOffset="144709.2696">26459 15480 394,'0'0'128,"0"0"-41,0 0-38,0 0 3,0 0 26,0 0-63,-13-49 6,2 48-21,-1 1 7,-5 0-13,-5 14 6,-1 10 0,-1 3-7,2 3 7,5 2-5,1-4 2,7-2-10,6-3 10,3-4-20,0-2 12,0-4-5,7-2-25,6-4 26,0-6-3,3-1-16,3 0 14,4-4-14,3-11 1,1-3 9,-1-5-9,-4 1 32,-4-1 1,-3 2 5,-5 6 71,-5 5-18,-5 3 24,0 4 44,0 3-81,0 0-10,0 0-35,0 0-16,-5 17 14,-2 4 1,0 3 0,4 0-4,3 1-41,0-3-12,0-1-25,6-1-2,13-2 58,3-6-8,4-8-283</inkml:trace>
  <inkml:trace contextRef="#ctx0" brushRef="#br0" timeOffset="145493.0693">26896 15631 553,'0'0'131,"0"0"-60,0 0-23,0 0-3,0 0-19,0 0-21,-4-2-2,1 8-3,-2 13 0,-2 4-2,0 1 11,2 2-18,1-5 9,1 1 0,0-1-3,-1 0-1,3-1-10,1-2 9,0-3-10,0-3-38,0-4-53,5-5-43,8-3-135</inkml:trace>
  <inkml:trace contextRef="#ctx0" brushRef="#br0" timeOffset="145945.0969">27043 15688 319,'0'0'58,"0"0"7,0 0 38,0 0-13,0 0-39,0 0-33,31-57 32,-18 52-24,-2 2-18,1 3 28,2 0-17,0 0-9,2 0-3,-2 12-3,-2 5-8,-5 2-8,-4 1 12,-3-1-6,0 1 6,0-4-8,-9 1 3,-3-4-40,5 0 9,1-5 14,3 0 14,3-5 2,0 0 6,0-2 0,1-1-2,17 0 16,8 0 2,7 0-16,4 0 4,3 0-1,-1 0-3,-2-3-21,-2-1-33,-4-4-166</inkml:trace>
  <inkml:trace contextRef="#ctx0" brushRef="#br0" timeOffset="146882.4176">28002 15213 606,'0'0'66,"0"0"-20,0 0-28,0 0 10,0 0 14,0 0-35,0-4 2,0 11-9,0 16-22,0 7 16,0 12 12,0 0 4,0 2 15,0-3-22,0-4 7,0-2-10,-2-4 0,-1-2 2,0 1 0,0-3-2,-1 0 0,1-3-4,-3-4 4,3-5-19,0-3-7,0-4 18,2-5-41,1-2-3,0-1 15,0 0 9,0 0 27,0-10-32,0-5 1,1-5 29,8-2-4,1-4 7,4-3 8,2 4-3,-1 0 18,3 9 4,-3 3-4,1 3 16,-1 6-33,0 2 7,3 2-7,3 0 2,0 13 0,3 5 2,-6 1-2,-5 2 12,-4 1-20,-4-1 3,-2-3-6,-3-2-18,0-1 19,0-2-2,-17-2 4,-7-3 4,-6-1-4,-3-5-4,1-1-37,2-1-42,6 0-47,6 0-197</inkml:trace>
  <inkml:trace contextRef="#ctx0" brushRef="#br0" timeOffset="147474.7403">28517 15631 541,'0'0'146,"0"0"-110,0 0 9,0 0-36,0 0-9,0 0 14,65-22-7,-44 22-7,-1 0 0,-4 0 4,-1 8-13,-6 6 7,-5 0-9,-2 4 4,-2 0-9,0 3 15,-9 1 1,-8-1-8,2-2 4,-1-1 4,2-3 0,6-1-4,2-5 4,6 0-6,0-3-10,0-1-24,6-2 28,12-3 4,7 0-23,6 0 1,3 0-99,2-7-115</inkml:trace>
  <inkml:trace contextRef="#ctx0" brushRef="#br0" timeOffset="147963.8059">28877 15626 606,'0'0'98,"0"0"-70,0 0-4,0 0 11,0 0-30,0 0 21,77-35-12,-60 35-12,0 0 11,-2 0-12,-2 12-1,-2 3 0,-7 6 0,-4 3 0,0 4 10,-7-3-10,-11 1 13,-1-4-9,2 0-3,2-6-1,8-3 4,4 1-9,3-2 4,0 0 1,1-1-1,20-3 6,6-1-5,9-1 7,4-3 2,4-3-15,-2 0 6,-4 0-22,-5 0-8,-6 0-56,-7-2-10,-3 1-99</inkml:trace>
  <inkml:trace contextRef="#ctx0" brushRef="#br0" timeOffset="150571.6713">12711 17229 126,'0'0'85,"0"0"-45,0 0 46,0 0-20,0 0 18,0 0 1,0 0-49,-52-71 4,44 63 21,2 2-23,-3 1 13,3 0-22,-3 2-25,-2 0 12,0 0-16,-3 3 0,1 0 3,1 0 0,-1 0-4,1 3 1,-3 11-5,-1 5 2,2 5 2,-1 3 1,6 2-4,5 1 3,2 0-2,2-1 3,0-8 0,2-2-8,8-2 8,4-4-2,2-3-12,2-5 15,0-3-7,1-2 4,2 0 0,5-10-9,-1-7 11,-1-4 0,-5-2-3,-2 4 7,-5 1-4,-4 3 4,-3 1 30,-2 4 13,0 0-42,-2 5 14,1 2-5,-2 1-9,0 2 5,0 0-10,0 0-17,1 9 16,4 9-9,7 2 10,0 2 0,1-1-3,2-3-6,-1-1-21,2-2-32,2-5-59,-3-5-133</inkml:trace>
  <inkml:trace contextRef="#ctx0" brushRef="#br0" timeOffset="150953.0853">12991 17236 439,'0'0'112,"0"0"-71,0 0-23,0 0 1,0 0-14,0 0 0,45-40 20,-30 40-25,0 0 6,3 12 21,-6 7-22,-3 4-5,-6 3-2,-3-1-21,-2 4-3,-14-2-38,-5 0-32,3 0-55,-4-2-132</inkml:trace>
  <inkml:trace contextRef="#ctx0" brushRef="#br0" timeOffset="151119.0748">12990 17491 88,'0'0'125,"0"0"-31,0 0 29,0 0-51,0 0-34,91-20-8,-63 10-7,5 1-21,3 3 7,3 1-6,-2 2 17,0-2-20,-7 4-10,-7 0-87,-4-2-192</inkml:trace>
  <inkml:trace contextRef="#ctx0" brushRef="#br0" timeOffset="151383.0176">13478 17244 503,'0'0'196,"0"0"-116,0 0-80,0 0 0,0 0 0,0 0 14,0 63 6,0-40-16,0-5-4,1-2 4,1 2 3,-2-3-14,1-1 6,-1 0-51,0-4-24,2 1-67,-1-4-92</inkml:trace>
  <inkml:trace contextRef="#ctx0" brushRef="#br0" timeOffset="152927.0751">13945 16860 455,'0'0'77,"0"0"12,0 0-4,0 0-6,0 0-7,0 0-28,-12-18-35,12 18 7,0 0-16,0 11-6,0 15 1,6 12 8,1 4-3,1 4 0,-1-4 7,0-2-7,-5-2 0,-1-3 0,-1-5 0,0-5 2,0-4-2,0-2 0,0-6 1,0-3-8,0-4 1,0-2-11,0-4 16,0 0-5,0 0 6,0 0 9,0-11-1,2-4-8,1-3 0,0 0 0,0-2 7,2 2-5,-1 2-2,3 1 4,2 0-4,2 2 0,5 5-4,1 2 4,2 6-9,2 0 10,-2 0-1,5 8 0,-2 6 3,-3 1-10,-2 0 1,-5-1-2,-4 1 3,-4-3-7,-4 1 3,0 1 6,-12 1-12,-7 0 15,-5 1 0,-3-3-11,0-3 6,4-5-34,1-1-37,3-4-23,0 0-72,7 0-4</inkml:trace>
  <inkml:trace contextRef="#ctx0" brushRef="#br0" timeOffset="153405.0792">14389 17185 580,'0'0'87,"0"0"-42,0 0 21,0 0-66,0 0 0,0 0-1,-1 30 1,1-10 44,4 2-36,1-1-7,-1 0 7,-2-1 2,-1 1-10,1-6 0,-2 2-9,0-2 7,0-3-54,0-1-47,0-7-92,1-4-195</inkml:trace>
  <inkml:trace contextRef="#ctx0" brushRef="#br0" timeOffset="153653.0769">14633 17164 318,'0'0'85,"0"0"27,0 0-9,0 0-43,0 0-19,0 0 1,17 88-36,-17-69-2,0-1 0,0 0-8,0-1-29,-1-1-78,-1-1-74,1 0-204</inkml:trace>
  <inkml:trace contextRef="#ctx0" brushRef="#br0" timeOffset="156910.0771">17361 16871 483,'0'0'85,"0"0"-49,0 0-15,0 0 41,0 0-9,0 0-18,-11-47 25,4 38-40,1 2 2,-3 0-7,1 1-11,-3 3-4,-1 1 0,-1 0-3,-4 2-7,-1 0 10,-1 0 0,-2 10-2,0 7 7,3 2-10,2 7 5,2 1-7,4 5 6,4 1 2,5-3 3,1 0-4,0-1-1,3-8-4,13-2 4,2-2-4,3-5-4,2-3 5,-1-3 1,0-5-10,-1-1-10,-2 0 10,5-3-12,-3-12 12,-1-1 11,-3-4-2,-3 1 4,-4-4 16,-4 1-11,-1-1 18,-2 2-3,-2 4 5,1 4 6,-2 4-11,0 4 3,0 4-4,0 1-18,0 0-1,4 0-7,3 15-18,2 7 20,4 3 2,1-3-1,0-1-12,2-3-54,-2-3-21,3-2-60,-1-3-146</inkml:trace>
  <inkml:trace contextRef="#ctx0" brushRef="#br0" timeOffset="157375.0774">17664 17018 381,'0'0'242,"0"0"-172,0 0-30,0 0 10,0 0-13,0 0-36,81-41 8,-64 41-9,0 11-2,-2 9 2,-8 3-3,-4 5-2,-3-1-1,0 0-28,-15-3-9,-4-1 3,0-4-6,2-2 2,6-5-18,3-5 2,3-1 10,5-1 18,0-2 32,0 0-5,0-3 11,13 0 4,3 0 2,4 0-9,0 0-3,4 0-1,0-3-123</inkml:trace>
  <inkml:trace contextRef="#ctx0" brushRef="#br0" timeOffset="157667.0565">18048 17024 521,'0'0'136,"0"0"-113,0 0-15,0 0-7,0 0-1,0 0 0,6 25 14,-6-2 4,1-3-5,-1 1 1,0-3-10,0-2 0,0 1-4,0 1-48,0-1-24,0-1-79,-1-4 76,1-4-93</inkml:trace>
  <inkml:trace contextRef="#ctx0" brushRef="#br0" timeOffset="158535.0813">18788 16538 643,'0'0'129,"0"0"-93,0 0-36,0 0-3,0 0 0,-3 98-2,3-57 6,0-1-1,0 1 32,0-2-29,0-3 6,0-3-4,0-3 1,0-2-7,-3-3 1,-1-3 0,0-2-2,-2-5 2,5-3 0,-1-6-2,1-4-7,1-2-8,0 0 15,0 0-9,0-14 5,0-3 1,0-2 5,1-5 2,11 0 0,0-2-3,0 3 1,1 6-3,-2 3-3,1 3 8,-2 4-2,1 1 3,2 3-3,4 3 0,-1 0-4,2 0-1,1 15 0,-1 4 0,-4 5 5,-4 1-7,-1-1 9,-6-2-2,-2-1 0,-1-1 3,0-5-16,0 2 12,-13-5 1,-3 0 16,-5-2-7,-1-4 15,2 0-23,-1-5 4,3-1-5,0 0-33,1 0-43,0 0 21,-1 0-74,6-5-38</inkml:trace>
  <inkml:trace contextRef="#ctx0" brushRef="#br0" timeOffset="159117.0831">19167 16935 667,'0'0'153,"0"0"-137,0 0-6,0 0 3,0 0-9,0 0-6,1 8 2,-1 10-9,0 5 4,0 1 10,-1 1-5,-4-1 2,1-1-1,1-2-2,0 0-2,0-3 3,-1 2 0,4-4-4,0-2-13,0-2-35,0-6-18,4-2-16,3-4-67,2 0-96</inkml:trace>
  <inkml:trace contextRef="#ctx0" brushRef="#br0" timeOffset="159660.0809">19380 17018 594,'0'0'69,"0"0"-55,0 0-13,0 0 6,0 0 0,0 0-4,67-65 49,-48 59-24,-1 5-24,-1 0 36,-3 1-40,-3 0 9,-2 8-7,-2 9 5,-2 2 0,-5 2-7,0 2 4,-9 0-5,-10-2 1,-2-3 0,0 0-3,1 0-12,6-5-10,3-2-8,7-2 7,4-5 14,0 3 11,0-6 1,12-1 5,8 0-4,7 0 25,3 0-17,0 0 2,1 0 13,-4-1-24,-1-4 2,-1 0-2,0 1-6,-1 0-38,-4-3-44,-6 3-65,-8 1-144</inkml:trace>
  <inkml:trace contextRef="#ctx0" brushRef="#br0" timeOffset="163138.7221">12880 18228 282,'0'0'179,"0"0"-100,0 0-29,0 0-8,0 0-26,0 0-8,0 0 20,1-6-12,-1 6 15,2-1-15,-2-1 2,0 1 15,0-2-13,0 1 4,0-1-4,0 0-18,0-1 9,-2-1-11,-2 4 0,-4-6 2,3 3-2,-5 1 0,0-1 0,-2 2-8,-5 1 2,1 1 5,-5 0 1,2 0-3,1 1 6,0 8-3,3 2 0,2 2 0,2 5-5,5 3 4,-1 4-11,5-3 10,2-1-3,0-1 5,0-2-3,0-3-21,10-2 9,0-2-3,0-5-1,2-2 17,-2 0-17,1-4-1,5 0 10,-1 0-3,0-10 9,4-3-4,-2-2 8,-1-2-1,-2-2 1,-1-2 0,-3 1 16,-2 2 3,-3 4-1,-4 5 35,-1 3-30,0 3 31,0 3-27,0 0-1,0 0-26,0 0 0,0 17-2,0 1-3,2 2 5,2 2-8,2-5 5,0-1-19,1 1-17,1-4-60,5-1-11,1-3-90</inkml:trace>
  <inkml:trace contextRef="#ctx0" brushRef="#br0" timeOffset="164077.9963">13202 18368 330,'0'0'196,"0"0"-119,0 0-15,0 0-40,0 0-13,0 0 17,31-27-16,-14 21 8,2 2 9,-1 4-25,3-3-1,-5 3-1,-2 0 0,-2 0-1,-4 13-1,-2 1 2,-1 1-1,-5 3 1,0 0-8,0 1 7,-9 4-39,-6-2 12,-2 2-9,0-4 2,3-2 25,1-2-5,4-3 1,4-4-11,5-4-2,0-1 17,0-3 4,8 0 6,8 0 26,4-6 1,4-5-10,-1 1-5,1-1-5,-3 2-12,0-1 5,-2 1-9,-1 1-44,-1-2-106</inkml:trace>
  <inkml:trace contextRef="#ctx0" brushRef="#br0" timeOffset="164376.7771">13578 18355 489,'0'0'117,"0"0"-45,0 0 2,0 0-18,0 0-20,0 0 0,1-8-33,4 13-2,1 5 9,2 5-8,-2 2 4,-1 1-6,-2 0 0,-1 0-5,-1 2-4,2-2-4,0 0-1,0 0-47,4-5 2,-2 1-22,-1-7-81,2 0-113</inkml:trace>
  <inkml:trace contextRef="#ctx0" brushRef="#br0" timeOffset="165282.1335">14070 18127 656,'0'0'113,"0"0"-73,0 0-23,0 0-14,0 0 1,0 0 5,0-5 0,0 5-1,0 0-8,5 13-16,4 10 11,2 6 3,-5 3 2,-1 1-1,-5 0 1,0 2 0,0-3 0,0-1 3,-6-5-11,1 1 5,-5-3-19,3-3-12,-3-3-20,4-3 17,2-6 1,3-3 10,1-4-18,0-2-3,0 0 29,0 0 15,0-3 3,0-11 0,0-1 1,4-3 1,2-2 9,2 1 11,1-1-16,1 2 0,-1 5-5,-2 5-1,-2 4 0,2 2 1,-1 2-4,0 0 6,3 0 17,3 3 6,-1 8-22,1 2 3,-1 1-7,-2 0-5,0-1 3,0 0-10,-3 4-1,-1-5 4,-2 2-1,-3-2 8,0-2 0,0 1-7,-11-4 9,-4 2 18,0-3 15,-2 1 5,0-3-28,-2-1-2,-2-2-8,3 1-21,-3-2-62,2 0-109</inkml:trace>
  <inkml:trace contextRef="#ctx0" brushRef="#br0" timeOffset="166030.0603">14429 18425 233,'0'0'223,"0"0"-128,0 0-30,0 0-56,0 0 21,0 0-13,44-45 19,-25 39 8,1 5-44,-1 1 10,-4 0-10,0 0 0,-3 6 0,-8 10 0,0 4-1,-4 1-5,0 3-20,-5 2 15,-12-4-7,0-1-18,0 0 36,1-4-21,7-3 8,0-4-1,3-1-37,4-3 30,2-2 13,0-2-4,0-2 9,11 0 3,4 0 0,7-3 10,0-4-3,-4-3-9,6-1 2,-3 3-8,-4 1-15,0 0-50,-6 4-71</inkml:trace>
  <inkml:trace contextRef="#ctx0" brushRef="#br0" timeOffset="166430.0326">14795 18415 535,'0'0'241,"0"0"-153,0 0-46,0 0-41,0 0-1,0 0 0,9-4-16,-6 12 14,3 9 2,-1 0 5,-2 1 4,-3 0-7,0 1 2,0 1-4,0-2 0,0 0 0,0-1-16,0-3-15,0 0-17,0-2-40,0-2-34,0 0-75</inkml:trace>
  <inkml:trace contextRef="#ctx0" brushRef="#br0" timeOffset="167699.0852">17560 18225 445,'0'0'90,"0"0"-1,0 0-47,0 0-12,0 0 13,0 0-14,-63-31 13,52 31-33,0 0 1,-3 0-19,1 6 11,-2 9-2,0 4 0,0 7 2,1-1-5,1 4 3,4-1 0,2 0-3,4-4 1,3-2 2,0-2-5,0-5-22,6-1 3,6-4-11,2-7-12,5-3-7,3 0-28,2 0-23,-2-9-30,-1-5 8,-3-2-48,-5-4 175,1 1 210,-4-2-82,-4 1-12,-1 2-4,-4 3-5,-1 3-32,0 6 19,0 3-37,0 1-25,0 2-6,0 0-26,0 7-14,0 11 6,0 7 4,0-1 4,0 3 0,0-4-37,3-2-9,4-1-45,3-2-10,3-3 7,5-5-1,1-2 18</inkml:trace>
  <inkml:trace contextRef="#ctx0" brushRef="#br0" timeOffset="168330.0901">17814 18394 313,'0'0'82,"0"0"-32,0 0-7,0 0-10,0 0-12,0 0 29,65-15 8,-55 15-37,-1 0-4,-1 4-8,1 8 0,-6 5-1,-2 1-8,-1 2-4,0 2-2,-7 2-2,-8-3 5,1 0-8,-2 0-11,2-6-3,4-1 5,3-7-6,4 1 11,3-2-4,0-5 19,0-1-7,9 0 7,9 0 0,2-1 1,2-6 1,0-3-2,-3 3-19,-1 3-32,-2-3-48,-1 4-32</inkml:trace>
  <inkml:trace contextRef="#ctx0" brushRef="#br0" timeOffset="168662.0889">18106 18433 429,'0'0'285,"0"0"-185,0 0-75,0 0-20,0 0-5,0 0 0,22 9 1,-14 4 0,-2 3 27,-3-1-24,-2-2-1,-1 5 4,0-4-4,0 1-4,0 0 1,0-3-33,0 0 0,0-3-53,0-1-24,0-5-120</inkml:trace>
  <inkml:trace contextRef="#ctx0" brushRef="#br0" timeOffset="169569.0888">19162 18115 195,'0'0'250,"0"0"-144,0 0-12,0 0-21,0 0 29,0 0-23,2-34-53,-2 34 0,0 0-26,1 7-10,2 17 8,4 9 2,-2 5 3,-1 1-3,-2 0 3,-1-2-6,-1-1 3,0-5 0,0-2 0,0-4 0,0-2-16,0-4 14,0-4-28,0-2 6,-1-5-21,-2-1 0,3-4 30,0-3-24,0 0 29,0 0 8,0-10-5,0-6 7,7-5-4,1-3 4,2-1-3,1 0 3,-1 7 0,-1 3 15,0 4-6,0 6 0,0 0-9,3 5-1,0 0-4,4 2 10,-1 9 3,-1 6 17,-2-2-22,-1 2-3,-3-2 0,-4 1 0,-2-2-4,-2 1 4,0-3-15,0-2 7,-14 1-11,-5-2 15,1-4-22,0 1-35,-3-6-44,2 0-102</inkml:trace>
  <inkml:trace contextRef="#ctx0" brushRef="#br0" timeOffset="170199.0751">19557 18415 365,'0'0'161,"0"0"-88,0 0-38,0 0 20,0 0-25,0 0 13,72-42 9,-56 42-35,0 0 2,0 0-19,-1 1-5,0 13 2,-6 2-3,-3 5 1,-5-1 4,-1 3-1,0-2-4,-6 0 5,-7-2-12,-2 1 11,1-5-3,1 2-19,4-7 1,3-1-24,0-4 4,4-1 10,2-3-15,0-1-22,6 0 26,8 0 25,4-7-1,2-4-74,3 0-58</inkml:trace>
  <inkml:trace contextRef="#ctx0" brushRef="#br0" timeOffset="170767.0803">19917 18433 694,'0'0'159,"0"0"-88,0 0-65,0 0 6,0 0-12,0 0 0,49-45 1,-32 40 1,-1 5-2,2 0 0,0 0 0,-3 0-4,-2 0 0,2 5 4,-6 5-5,-3 3 5,-2 3 0,-4 0-3,0 1 3,0 2-1,-14 1-3,-3 0 1,-1-1-2,2-5 5,5-2 0,4 0-7,2-3-1,4-2 6,1-2-5,0 0-6,0-4 12,0 2-18,13-3 6,10 0 9,3 0-2,4 0 6,-1 0 0,-5 0-1,0-3-7,-2 2 6,2-2-15,-2 1-15,2-1-60,-2 1-43,-5 1-93</inkml:trace>
  <inkml:trace contextRef="#ctx0" brushRef="#br0" timeOffset="171789.0911">19692 18599 197,'0'0'154,"0"0"-43,0 0-11,0 0-23,0 0-42,0 0-9,0 0-4,8 0 1,6 0 20,5 0-20,5 0-3,-1 0-13,4 0-1,-1 0-8,3 0 2,1 0 0,-1 0-7,0 0-68,-8 0-74,-6 0-131</inkml:trace>
  <inkml:trace contextRef="#ctx0" brushRef="#br0" timeOffset="173270.0922">23907 17041 419,'0'0'0,"0"0"-137,0 0-34</inkml:trace>
  <inkml:trace contextRef="#ctx0" brushRef="#br0" timeOffset="173546.0768">23930 17405 452,'0'0'50,"0"0"-49,0 0-1,0 0 19,0 0-17,0 0 6,8 6-8,-7-2 12,2 2-27,-3 1-9,2-2-215</inkml:trace>
  <inkml:trace contextRef="#ctx0" brushRef="#br0" timeOffset="173865.1065">23929 17971 342,'0'0'120,"0"0"-28,0 0-5,0 0-10,0 0-10,0 0-63,-2 4-2,2 1-2,0 3-28,0-3-100,0 3-259</inkml:trace>
  <inkml:trace contextRef="#ctx0" brushRef="#br0" timeOffset="174132.0923">23913 18356 86,'0'0'171,"0"0"-170,0 0-2,0 0 0,0 0 1,0 0 64,0 3 44,0 0-50,0-3-39,0 1-19,0 1-118</inkml:trace>
  <inkml:trace contextRef="#ctx0" brushRef="#br0" timeOffset="175446.8432">28042 17178 762,'0'0'64,"0"0"-53,0 0-10,0 0-1,0 0 0,0 0-28,1 1 5,4 5-39,1-3 3,2 5 14,-1-7-176</inkml:trace>
  <inkml:trace contextRef="#ctx0" brushRef="#br0" timeOffset="175717.8303">28048 17655 145,'0'0'73,"0"0"37,0 0 23,0 0 5,0 0-27,0 0-33,0 7-57,0-7-9,0 0-12,1 0-67,2 0-62,1 2-99,-1-1-3</inkml:trace>
  <inkml:trace contextRef="#ctx0" brushRef="#br0" timeOffset="176018.8418">28056 18090 531,'0'0'61,"0"0"-57,0 0 2,0 0-6,0 0 6,0 0 2,0 15 7,0-14-10,0 5 3,0 1-8,0 0-33,0-4-146</inkml:trace>
  <inkml:trace contextRef="#ctx0" brushRef="#br0" timeOffset="176223.8285">28003 18342 363,'0'0'175,"0"0"-99,0 0-65,0 0-11,0 0-4,0 0-71,-4 0-39,2 0-81</inkml:trace>
  <inkml:trace contextRef="#ctx0" brushRef="#br0" timeOffset="178659.1072">30367 14240 395,'0'0'78,"0"0"-78,0 0-1,0 0 1,0 0 8,0 0 1,62 0 111,-59 0-71,2 0-44,3 0 4,-3-2-2,-2 2-7,-1-2 0,-2 2 3,0 0-11,0 0 8,1 0 0,1 0 5,1 0-5,6 0 0,1 0 8,3 0-1,5 5-6,-4 1 0,7 0-1,2 0 8,3 0-8,5 1 0,5 1-2,-3-2 11,1 0-11,-7-3 2,0 2 0,-8-1 0,-1-1 9,-4 0-9,-7 0 0,-1-1 1,-5-1-1,-1-1 0,0 2 3,2 0-7,-1 0 9,4 4-5,-1 0 17,-1 1-17,2 0 12,2 2-12,-1 3 1,0 0 31,-1 3-31,-4 2 10,4 4 6,1 1-11,-1 2-1,3 3-5,-5 1 2,-3 0 1,0 1 2,0-1-2,0 3 2,0 2 4,-4 3-11,-3-2 2,0 4 0,0-2 3,-2 0 0,-4 2-3,2-2 0,-3 2 3,0-1-5,-2 7 2,0 7 0,4 8-2,1 3 9,3-2-7,-1-2 0,1-6 6,-2-2-9,3 5 3,2-2 0,-1 1-3,1 0 4,1-3-1,-2 1 0,2 0 6,-1-1-6,1 2 0,1 0 2,1 1 34,1 1-36,1-1 14,0 2-5,0 0-2,0 4 4,0 5-6,0 0-2,0-1 15,0-4-10,0-4 1,0 0 4,0 0-5,0-4-5,-2 4-3,-5-4 0,4-3 9,-2-3-6,2-2-3,-1-5 1,-4-3 4,3-1-6,0-3 1,1-4 0,-1-1-2,2-1 6,-3 1-4,4-3 0,-2 0 4,1-1-8,2 1 4,-1-3 0,1 1-2,-2 3 2,1-3 0,-1 2 0,-1 0 5,1 4-7,0 1 2,-3 2 0,3-1-2,-2-2 2,1 1 0,-1-3 1,1 0 4,-2 0-7,2-3 2,2 1 0,-2 0-2,2 0 4,1-1-2,-1 1 3,2 0-2,0 1-2,0 0-1,0-1 2,0-2-3,0 0 5,0-1-2,5 1 3,-1 1-2,-1-4-2,3 1 0,0 1 1,-2-3 0,2 3 3,1 0-3,-3 0 0,0 0 0,-1 3 0,3-1 0,0 1 0,2-2-4,0-1 4,0-1 0,0-3 0,-2-2 2,1-4-2,-4 0 0,0-4-5,-3-2-2,0-3 7,0 1 0,0-3-3,0 0-20,0 0 19,-5 0-3,-12 0 3,-10 0-5,-6-3 1,-3-5-1,-4 2 4,-6 2-15,-5-3 5,-9 3-31,-5 1-82,-3-3-81</inkml:trace>
  <inkml:trace contextRef="#ctx0" brushRef="#br0" timeOffset="179941.1005">31233 18224 433,'0'0'187,"0"0"-104,0 0-39,0 0-14,0 0-9,0 0-17,0-3-8,0 3 3,0 0-8,0 0 6,0 7-11,-1 4 14,-5 2 4,1 5 1,1-4-8,2 2 3,1 0 0,1-1 0,0-5 1,0 2-1,4-3 0,7-4 3,5-2-7,5-3 0,3 0-12,4 0 14,2 0-36,-3-2 3,-2-4 18,-2-3-12,-4 0 20,-5-1 5,-4-1 4,-4 1 11,-3 2 26,-1 1 6,-2 2 24,0 0-24,0 4-7,0-1-26,0 2-6,0 0-8,0 0-1,0 14-8,0 7 5,-3 1 11,-7 1-6,0-2 3,4 4-20,2 0 15,2-1-12,2 2 17,0-2-2,0-3-25,0-3-57,6-6-11,6-6-123,-1-3-154</inkml:trace>
  <inkml:trace contextRef="#ctx0" brushRef="#br0" timeOffset="180392.0999">31899 18306 610,'0'0'111,"0"0"-52,0 0-39,0 0 17,0 0-20,0 0-2,0-1 6,0 1-21,0 15 0,-10 6 9,-6 1-7,-3 3 12,-1-1-14,0 0 6,-1-6-1,4 0 0,1-1-5,3-4 0,-4 2-22,7-4-8,-1-4-48,1-1-36,4-2 17,0-4-89</inkml:trace>
  <inkml:trace contextRef="#ctx0" brushRef="#br0" timeOffset="180788.0743">31826 18288 534,'0'0'162,"0"0"-87,0 0-50,0 0-23,0 0-2,0 0-13,19 7 3,-11 8 10,3 1 2,-2 3-2,-1 1 15,2 0-1,-1-1-11,-1-4-3,2 2 0,-1-3-1,0-3-6,5 3-42,0-3-28,7-1 57,3-2-8,3-5-124,-2-2-84</inkml:trace>
  <inkml:trace contextRef="#ctx0" brushRef="#br0" timeOffset="181391.0922">32185 18282 568,'0'0'106,"0"0"-27,0 0-67,0 0-12,0 0-1,0 0-18,0 29 19,0-8 0,0 0 3,0-1-3,0-3 0,2-3 2,1-3-2,1-1 2,2-5-1,0 1 1,2-6 7,4 0-9,2 0 11,3 0-6,2-7 10,-1-4-15,-4 1 0,-4-3-1,2 3 4,-6-2-3,0 1 3,-1 1 1,-2 0 37,-2 5-25,-1 3 16,0 1 0,0-1-28,0 2 12,0 0-16,0 0-19,0 9 15,0 9-12,0 6 16,-6-1 1,0 0 2,-3-1-3,3-2 0,-4 1 3,1 1-7,3-1 4,-3-1-1,4-2-6,4-3-152,-4-3-57,4-3-269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9:08:04.4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956 11384 337,'0'0'89,"0"0"-79,0 0 8,0 0 4,0 0 27,0 0-2,6 0-37,-6 0 21,0 0-17,0 0-14,6 0 7,3 0-5,4 0-2,8 0 3,9 0 1,3-3-4,4-2 0,5 0 0,4-1 2,6-2-1,8-2-1,4 0 0,2 2 4,1-3-5,6 4 1,-3 2-6,5 0-6,-5 5 11,3 0 1,-1 0-7,-2 0 7,6 0 0,0 0 0,9 0 0,6 0 0,3-1 0,9-8 0,3-2 0,3 1 0,9-1 0,7 1 0,5-2 1,7-1-8,-1 2 7,4-2 0,-4 3 3,4-2 2,2 0-5,10-3 0,7-1 4,9-4-10,-1-1 6,1 0 0,-5-1-1,-8 3 3,-9 1-2,-1 3 0,-8 3 0,-4 0-3,-2 4 3,-7-1 0,-5 2 2,-5-1-1,-5 2-1,-8 0 0,-5 0 3,-5-2-6,-2 2 3,1 1 0,-4-1 0,-5 1 0,-10 2 0,-11 0-3,-7 2 5,-6-1-2,-5 1 0,-6-1 0,-1 2 0,-3 0 0,-8 0 0,1 0-1,-6 0 4,-3 0-3,-2 0 0,-8-1 2,-3 1-6,-1 0 5,-1 0-1,2-2 19,6 0-17,2-1 11,2 0-13,5 0 1,3 2 4,3-2-4,9 2-1,-2-3 0,-1 1 2,-5 2-3,-7-1 1,-1 2 0,-3 0 5,-6 0-5,-2 0 2,-3 0-2,-3 0 2,3 0-6,-3 0 4,4 0 0,-4 2-1,0-1 2,0-1-1,0 2 0,0-2-1,0 1-2,0 1 2,0 4 1,0 0-2,3 3 2,0 1 0,-1 4 1,-2 1 7,1 3-9,-1 4 1,0 1 0,0 3 0,0 3 2,0 2-2,-1 2 1,-4 2 4,-2 0-6,4 1 1,3 1 0,0 2-1,0 2 4,0 1-3,0 2 0,7 1 3,1 3-8,1 2 5,1 1 0,2 9 2,0 2-2,1 1 0,-2 2 0,-2-5 5,-2 0-9,-1 2 4,0 1 0,-1 0-2,1 2 3,-2 0-1,3-1 0,-2 5 5,-2-2-7,3 2 2,-1 0 0,-1 1-2,3 1 5,-2 7-3,1 0 0,-3 2 4,1 0-6,-2-5 2,1 3 0,0-1-2,-3 3 2,4-4 0,1 0 1,-1-2 3,2-1-8,0 2 4,3-4 0,-3 2 3,0-1 0,-3 3-3,2 3 0,-2 1-3,0-3 2,-3-2 1,0 1 0,0-1 4,0-2-4,0-3 0,0-4 2,-2-3 4,-1-5-12,2-1 4,1-3 2,0-3 3,0 0-3,0 0 0,0-2 4,4-1 0,2 3-7,0-2 3,0 4 0,0 1-7,-2-2 7,1 0 0,4-2 7,-5-1-6,1 2-1,1-3 0,-3 3 1,0 1-6,2-1 5,-3 3 0,1-1-3,-2 2 10,1 1-7,1-1 0,0-1 1,-3 2-1,3-1 5,-3 3-3,3 1 14,0 0-9,0 4-3,-1 3 1,0 0 3,1-2-5,0-3 0,0 2 0,-1-2 0,-1 2 11,1-2-13,-2-3-1,0-3 2,0-2-2,0-6 2,0-2-2,0-3 8,0-4-2,0-4-8,0-2 2,0-3 0,0-4 1,0-1-1,0-5 0,0-5-4,0-2 11,0-2-7,-2-1 7,-1-4-7,2 0 2,-2-1-2,1 0 3,1-1 0,-1-2 4,0 2-6,0-2 8,1 0-8,-2 0 7,-2 0-3,-1 0 1,0 0 10,-3 0-15,3 0 5,-4 0-4,-5 0 9,4 1-21,-5 1 10,-2-2 0,0 1 5,-10 2-1,-3 3-4,-11 5 0,-10 1 3,-8 1-6,0 4 3,-10-2 0,-2 0 0,-5-2 1,-4-1-1,-4 2 0,-4-4 9,-4 4-14,-2 3 5,-7-7 0,-2 1-4,4-3 6,1 2-2,2-3 2,0 1 4,-1-2-12,1-5 0,-3 1 6,-2-1 2,0 1 5,-6-2-6,-2 1 0,5-1 4,0 3-10,3-3-2,2 0 7,-3 5 3,-1 1-2,-4 1-1,1 0 0,-2 1 9,-3 3-16,0-1 7,3 0 0,2-3-2,4 0 3,3-2-1,0 1 1,-6 1 5,1 0-12,-6-3 4,-1 2 2,6 0 3,-3-1-3,3 2 0,3-2-1,2-5 5,7 0-8,3 0 2,0 0 2,1 0-4,-4 0 7,2 0-3,-1 0 0,-1 0-15,6 0 14,-2 0-4,7 0-27,-2 0 10,6 0-56,3 0-7,9-2-39,4 2-72,9-4 32</inkml:trace>
  <inkml:trace contextRef="#ctx0" brushRef="#br0" timeOffset="2309.2181">1096 11818 199,'0'0'241,"0"0"-207,0 0 13,0 0 8,0 0 6,0 0 6,0 0-16,0-26-8,0 22 10,0-1-39,0 2 0,-4 0-14,-2-1 0,-3-1 2,0 0-2,-6 0 0,1-1 0,-3 1 2,-3 0-8,1 2 2,-5 2-6,3 0 8,-3 1-11,5-2 13,1 2-10,3 0 9,7 0-1,4 0 2,-2 4-25,5 7 20,1 5-35,0 1 28,0 4 3,8 0-3,9 4 11,7 0-6,-2 2 7,6-1-5,2 2 5,3-2 0,3 2-1,-2 3-1,-4-2 0,-5 2-5,-5-2-18,-4 1 23,-8-4-11,-5 0 13,-3-5-3,0-1-4,-2-2 7,-14-2-1,-8-2 5,0-2-4,-3-3 2,-1-1-1,-3-4 28,1-2-28,0-2 17,2 0-10,5 0 4,5 0-10,9-6-2,3 1 0,6 0-3,0 1-81,0-2-86,3-2-151</inkml:trace>
  <inkml:trace contextRef="#ctx0" brushRef="#br0" timeOffset="5639.0984">1344 12158 308,'0'0'111,"0"0"-70,0 0-21,0 0-6,0 0 17,0 0-22,-2 3 6,2-3-9,0 0-6,0 1-1,0 1-5,0 1 4,0 0-3,6-2 6,2 1-1,1 0 0,1-2 5,4 0-5,-1 0 1,-1 0 4,0-10 2,1 2-2,-4-5-2,-1 3 4,2-2-1,-4-1 2,-1 0-8,-1 1-2,-1 0-3,0 2 0,-1 2 5,-2 2 0,0 3 5,0 0-5,0 2 0,0 1 4,0 0-8,0 0 4,0 0 0,0 0-5,0 0 3,0 7 0,0 8-4,0 2 6,1 1-1,1 1 3,3 1 0,0-4-2,-2 1-5,3-5 2,0 0-4,0-2-12,1-2 18,-2 0-15,-1-4-5,-2-1 8,2 0-33,1-3 21,-2 0 9,4 0-14,2 0 20,-3-7-5,2-7 15,2-1 0,-4 0 1,0 1-1,5 1 0,-1 2 5,-1 2-8,0 2 4,1 2-1,-1 4 6,2 1-6,-1 0 0,2 0 0,3 7 3,-2 4-9,1 1 6,-1 0 0,-4 2 1,0-1 7,0 1-8,-6-1 11,0-3-5,-3 1 2,0-4-8,0-2 0,0-2 4,0-1 0,3-1-4,-3-1 15,0 0-5,0 0 15,0 0 1,0-6-25,-3-10 9,3-2-10,0 0-10,6 0 7,10 2-3,-2 3 5,2 3-2,-4 1-1,0 5-1,0 4 4,3 0 1,-2 0-4,-2 9 2,1 5 2,-2 1 0,4 0 0,-4 2 2,-4-1 2,-3-3-4,-3 3 0,3-4 0,-3-2-1,0-2 1,0-5 0,0-2-4,0-1 4,0 0 0,3 0 15,0-12 11,3-10-26,3-5-3,0-1-11,3 3 10,1 4 4,2 3 0,-2 7 0,-2 4 7,1 5-10,0 2 3,0 0-4,1 7 2,-1 6 4,-1 0-2,2 2 0,-1 0 6,1 1-6,-1-3 0,2 2 2,-1-1 7,-1-2-9,3-4 3,-3-1 1,0-4 0,0-2-5,0-1 1,-2 0 0,4-8 60,-1-11-46,2-6-7,-3-4 3,0 2-6,-5 0-5,-2 7 1,-2 4 0,-3 5 48,0 8-18,0 2 6,0 1 4,0 0-40,0 4-7,1 12-1,4 4 8,2 1-2,4-1 2,-2-4 0,2 2-2,0-2 8,3-3-6,0 0 0,0-5-51,-1-3-45,-4-5-130</inkml:trace>
  <inkml:trace contextRef="#ctx0" brushRef="#br0" timeOffset="5871.0824">2366 11929 828,'0'0'16,"0"0"-16,0 0-48,0 0-6,0 0 21,0 0-94,-2-1-153</inkml:trace>
  <inkml:trace contextRef="#ctx0" brushRef="#br0" timeOffset="6266.7491">1492 12021 456,'0'0'213,"0"0"-204,0 0-1,0 0-8,0 0 1,0 0-9,0-3-37,1 3-96,8 0-100</inkml:trace>
  <inkml:trace contextRef="#ctx0" brushRef="#br0" timeOffset="7619.2471">1469 11848 630,'0'0'85,"0"0"-84,0 0 10,0 0-11,0 0 9,0 0-8,0-3-1,0 3-16,0 0 7,0 0-141,0 5-92</inkml:trace>
  <inkml:trace contextRef="#ctx0" brushRef="#br0" timeOffset="9717.2448">2579 12232 419,'0'0'40,"0"0"-33,0 0-14,0 0-5,0 0 7,0 0 5,24 3 25,-12-3 7,7 0 11,-4-7-29,3-1 33,-3-2-33,3-1-2,-3-3 7,1 0-17,-2 0 14,-1-3-9,-1-1-6,0-5 18,-2 1-15,-2-7 1,-2-1-3,0-2 5,1-5-14,-5 2 6,-2-3 1,0 1 0,0 0 4,0 1-4,-4 5 8,-4 4-4,2 3 22,-2 5-19,1 4-5,1 8 20,3 3-22,3 2 9,0 2-5,-1 0-4,-2 12-8,1 24-13,1 14 21,-1 10 1,2 3-1,0-4 0,0-3 2,0-6 2,6-8-6,3-6 2,0-7-1,0-6-9,3-3-8,1-5-12,1-1 9,2-6-48,1-1 4,-1-7-63,5 0-221</inkml:trace>
  <inkml:trace contextRef="#ctx0" brushRef="#br0" timeOffset="11471.21">3309 11911 339,'0'0'24,"0"0"-9,0 0 55,0 0-44,-90-12 3,69 12-3,-1 9-15,7 3 17,-4 6-28,5 1 0,7 4 2,7-2-2,0-3-1,0 2 0,0-5-13,10-1 7,4-4 4,2-4 3,-1-2-9,6-4-10,-6 0 11,7 0-8,-1-13-30,-6-2-8,0 0 1,-8 1 44,-1-1 7,-3 0 4,-1 2 31,-2-1-5,0 5 4,0 3 5,0 3 5,0 3-3,0 0-5,0 0-34,0 0-9,3 5-2,7 7 7,-1 1 4,0-1 0,4 2 1,1-5-5,4 1 8,0 0-4,3-4 0,-2-2-1,-1-4-3,3 0 4,-3 0 0,1-2 6,-1-8 0,-6-2-6,4-3 0,-4-2 3,-6-3-3,-1-1 5,-5 2 0,0-3 13,0 1-14,0 1 8,-11 2 4,-2 3-14,-2 4 6,4 2-5,-2 6 18,4 2-2,0-1-19,6 2 9,3 0-9,0 0-9,0 0 6,0 0-19,0 6 10,3 2 11,9-2-9,0-5 10,3-1-6,0 0 0,3 0 5,-2 0 1,4 0 0,-1 0 2,1 0 0,-1 0 0,-3 0-2,2 9-3,-3 6 2,-3 3-1,3 3 2,-6-1 0,0-1 2,0 1-2,1-2 0,1-3 4,-1-1-4,2-4 0,0-4 1,0-1-2,1-3 2,-2-2-1,4 0 0,-3 0 7,1-11-7,-7-1 13,3-6 9,0-2-4,-2-7-2,1-4-16,-1-5 10,-2-7-3,2-4-14,-1-5 4,-3 5 3,-3 5-3,0 6 9,0 11-6,-9 0 11,0 7 2,-3 3 18,5 4 0,-5 3-18,6 3 21,3 2-29,3 1-2,-3 2-3,3 0-2,0 0-2,0 17-14,0 12 10,0 8 6,0 7 2,6 4 0,0 1 2,0-5 2,1-3-4,2-6 0,0-8-9,3-4 6,3-4-21,-2-4 15,-2-3 6,4-3-32,-3-4 19,0-5-11,-3 0-22,1 0 32,-4 0-3,0-3 20,-3-7-4,3-3 8,1-2-8,-2-1 3,1 0-50,-3 4 18,0 5 25,0 3 8,-3 0 41,0 4 0,0 0-23,2 4-18,2 10-4,0 3 1,2 1 5,0-2-2,2 0 0,2-4 4,-2-3-6,1 0 2,-2-3 0,0-5-2,1-1 4,1 0-1,1-7-1,1-10-9,-1-4-8,2-2-5,-1 1 22,-5 2 2,0 5 17,-3 5 8,4 7-9,2 3-18,0 0-3,7 18-6,-4 7 5,0 6 3,0 0 2,-6 5 11,2 3 18,-1 3-25,-6 5 9,1 0-12,-2-5 5,0-5 8,-6-6-8,-10-6 6,-5-4 21,3-6-30,0-7 3,1-8 1,4 0 2,6-18 3,5-12-13,2-11-51,12-6 18,15-1-31,9 0-41,1 6-94</inkml:trace>
  <inkml:trace contextRef="#ctx0" brushRef="#br0" timeOffset="12122.8784">4945 11965 615,'0'0'13,"0"0"-13,0 0 0,0 0 4,0 0-2,0 0-4,8 66-10,-8-49-20,-6 3-1,-4-2-73,-4 3-54</inkml:trace>
  <inkml:trace contextRef="#ctx0" brushRef="#br0" timeOffset="13398.178">5296 11777 404,'0'0'61,"0"0"-61,0 0-7,0 0 4,0 0 1,0 0 2,0 84 0,0-63 2,0-1 26,0-2-23,0-2-5,6 0 0,0-3 13,1-1-15,1-3 2,-1-1 0,1-5 0,2-2-3,2-1 1,-1 0-25,2-10-56,-1-7 31,0-1 5,-3 0 1,0-2 46,-6 2 10,0 2 58,0-1-2,1 5-36,-4 5-11,3 1 9,-3 4-21,0 2-1,0 0-6,0 0-12,5 6-23,1 9 24,3 2 11,2 1-2,0-1 2,1-2 2,1-2 0,-1-1-2,0-3 2,3-3 1,0-1-6,-6-4 3,-3-1 0,2 0-4,-5 0-2,1 0-6,-1 0-7,0 0 4,-2-10-8,-1-2-10,0-4 8,0 1 22,0-1-1,0-2 3,0 3-16,0 1-28,0 5-38,0 3 74,2 3 9,2 2 3,4 1-2,8 0 5,1 0 3,5 0-7,5 0 0,1 0-2,2 0-4,4 0 3,-2 0 2,-1-2 1,2-4-2,-6-2 1,-2-2-2,-5 1 1,-3-6 0,-3 0 32,-1 0-2,-7 0-7,-4 3 36,-2 1 9,0 4 47,0 2-35,-8 4-19,-5 1 1,-1 0-56,-2 12-6,-2 13 0,0 9-2,3 3 0,2 2 1,10-2 1,1-6-3,2-5 3,2-4 0,14-4-3,4-4-5,5-7-6,2-4-37,6-3-8,-2 0-48,2-10-211</inkml:trace>
  <inkml:trace contextRef="#ctx0" brushRef="#br0" timeOffset="14101.0487">6746 11720 292,'0'0'108,"0"0"-62,0 0-17,0 0 24,0 0-19,-83-4-20,63 14-3,2 3-3,3 3-8,4 0 0,0 7 0,2 1 0,3 3 0,0 0 1,5 0-1,1-1 0,0-5 0,0 0-1,4-3-8,11-2 5,2-4-1,5-1 5,3-5-2,8-5 2,3-1-35,4 0-97,0-8-190</inkml:trace>
  <inkml:trace contextRef="#ctx0" brushRef="#br0" timeOffset="15080.2224">7185 11700 485,'0'0'81,"0"0"-32,0 0-16,0 0-9,-99-12-16,73 20-7,4 7 26,3 4-27,3 4 0,5 1 1,5 5 2,3 1-4,3-3 1,0-1-3,0-5-3,5-2 6,5-4 0,5-3-2,0-4-36,1-2 25,1-6-8,1 0-6,0 0 27,1-11-8,0-4 7,-2-4-2,-2-4-7,-3 2 10,-3-2-2,-2 2 6,-2 2 11,-2 3 13,-2 6-9,-1 6 31,0 0-43,0 1 3,0 3-10,0 0-4,0 0 0,0 10-25,0 9 19,0 2 2,0 2 6,2-2 0,7 0 2,1-4-2,-1-4-3,2-4 5,2-3-6,-3-3-1,1-3 0,4 0-8,-5 0-1,5-9-5,-3-8 16,4-2 7,-2-5-2,-2 1 20,0 5-2,-5 4 9,1 6 16,0 3-34,0 4 0,1 1-9,6 0 0,-2 7-2,-2 7 3,2 1-3,-5 1 2,-2-1-2,-3 1-1,0-6 5,-3 1-2,0-4 0,0-1 6,0-3-7,0-1 1,0-2 0,0 0 5,1 0 2,5-17-3,0-7-4,0-3-23,5-3 16,0 4 0,-3 6 7,-1 4 30,2 6-26,3 2-2,2 8-2,2 0-3,-2 10 3,-1 11-7,-6 4-2,1 2 6,-5-3 5,4 1-2,-2 0 0,-1-4-4,1-3-12,-1-3-88,2-6-147</inkml:trace>
  <inkml:trace contextRef="#ctx0" brushRef="#br0" timeOffset="19122.0877">620 13432 309,'0'0'66,"0"0"-7,0 0-17,0 0-40,0 0 5,0 0-7,0 2-2,0 1-1,8 2 5,5-2-2,-1 0 29,4 0-18,1-3 9,7 0-8,1 0-6,0 0 38,2-5-28,-4-4-8,-1 2 0,-4-1-2,-6-1-6,-3 1 0,3 1 2,-5-4 12,-2 3-13,-2-1 7,-3-2 5,0 0-6,0 1-7,-5-1 0,-5 3 0,-8 1 8,3 3-8,-9 1 0,3 1 4,-4 2-4,4 0 0,0 0-3,2 0 3,5 6-6,1 5 10,4 4-4,3 5 0,3 2-6,0 2 2,3 3 1,0-4 3,0 0-2,3-4 2,6-2 0,0-2-1,3-2-2,0-4 1,1-1 1,2-2-5,3-5 4,0 1-3,6-2 5,-2 0 4,3 0 3,-5-9-13,1 1 6,-6 0-13,3-2 7,-2-1 6,-4 1-1,0-2-7,3-2-3,-3-1 7,1 1 4,-2-3 0,-1-1 3,0 0-3,-2-1 0,1 3 3,3 3 4,-2 0-9,-1 3 2,3 1 0,-3 1-2,3 2 2,3 0 0,0 5-1,1 1 0,-2 0 0,5 0-4,-5 0 4,0 10-2,-3 1 3,-2 1 0,0-2 0,-5 1 3,-2-1-3,-2 4 0,0 1 0,0 2 9,-3-1-9,-7 1 6,-1-2-6,2 0 0,3-3-8,-3-3-5,3-2-15,2 0 9,-1-4-9,2-3 28,3 0-5,-3 0-1,3 0 5,0 0-3,0-3-11,0-8 13,0 0-3,6-3 5,5-4-1,0-2 1,0-1 0,-2-2 0,4 0 1,-1-1 10,2 2-4,-1 2 12,-2 2 4,-1 4-22,-4 4 28,-3 1-26,0 5 3,-3 2 20,0 2-17,0 0-7,0 0 8,0 0-9,0 0-2,0 3-2,0 9-18,0 5 21,0 1 0,0 1 0,0 3-2,0-1 7,0 1-5,0-1 0,0-1-5,0-4-1,3 1 6,6-4 0,4-2-2,-1-2 6,3-3-5,3-3 1,0-3-8,-3 0 3,3 0 5,-3-1 0,-2-10 4,-1 1 4,0-4-8,-3-3 5,3-2-1,0-4 12,-5-1-11,1-5 6,-2 1 17,-6-2-27,3 3 1,-3 1 12,0 2-12,0 1 13,0 1 6,-3 2-7,-3-1 15,0 0-27,3 3 6,-2 0-1,2 3-4,2 4 2,-5 5-5,6 5 0,0 1 8,0 0-8,0 0 0,0 0-2,0 16-29,0 10 25,0 9-4,10 4 10,-2 3 2,-1 0 0,-2 3 0,2 0-2,-1-1 5,2-3-11,-4-5 6,8-6 0,0-3 4,5-6-2,3-3-2,1-4 0,-1-4 2,2-4-3,5-3 1,-2-3 0,-1 0 0,-3-4 0,1-13 5,2-4 0,-2-1 3,-2-3-8,-4 1 0,-4 3 3,-7 0 2,-2 3-5,-3 1 9,0 3-9,0 2-1,0 4 0,-8 5-5,4 3 6,2 0 0,1 0 0,-1 5-8,1 11 7,1 3-10,0 3 6,0-4 5,0-2-13,0-1 7,6-2-3,1-5-6,1-2 7,-1-2-13,2-3 19,0-1-6,1 0-4,1-5 9,1-9-2,1-2 5,-4 0-6,-1-1 7,-1 4-1,2-1 12,3 3-6,1 3-5,-2 3 1,3 4-2,0 1 0,-3 0-5,2 3 3,-2 13-2,1 2 4,-2 0 1,2 0 0,0-3-1,-5-1 0,-1-2 4,-1-4-7,-2-3 3,-3-3 0,1-2 2,-1 0-2,0 0 10,0 0 20,0-12 1,0-9-26,0-6-5,0-3-16,5 1 13,5 4-21,7 5 24,-1 8-8,-1 6 4,4 5 3,2 1 0,-3 0-1,0 10-1,-3 2 3,1 3 0,-5-3-2,-2 0 7,-2-2-8,2 0 3,-1-3-25,-2-2-45,-1-4-157</inkml:trace>
  <inkml:trace contextRef="#ctx0" brushRef="#br0" timeOffset="19758.235">1299 13312 349,'0'0'68,"0"0"-66,0 0 16,0 0 15,90-36-24,-62 28 27,3 1 0,1 0-22,2-2 9,5-2-21,2-2 1,3-1-3,3 3-24,-3 2-66,-7 2-65</inkml:trace>
  <inkml:trace contextRef="#ctx0" brushRef="#br0" timeOffset="20572.2454">1884 13446 237,'0'0'110,"0"0"-78,0 0 17,0 0-5,0 0-3,0 0 13,13-34 2,-13 31-9,0-2-7,0-1 4,0-1-40,-1-1 9,-8-1-11,0 0 3,-2 2 0,-2 1-4,-2 1-1,-3 3 0,3 2-5,-4 0 5,8 0-2,3 0-7,2 0 3,3 5 6,1 4 0,1 5-4,1 2-12,0 2 13,0 3 0,3-1-1,11-2-4,3-3 8,2-3-2,1-5-8,4 0-44,-2-7-3,5 0-46,-6 0-93</inkml:trace>
  <inkml:trace contextRef="#ctx0" brushRef="#br0" timeOffset="21695.205">2769 13232 387,'0'0'133,"0"0"-71,0 0-13,0 0 2,0 0-33,0 0-2,-36-14-16,26 14 2,-1 0 14,2 0-12,-6 4-4,0 10 0,2 0-1,1 8-2,1 2-1,4 1 3,4 4-5,0-2 10,3-2-4,0-4 0,0-4-4,3-3-1,12-4-14,-2-2-27,2-5 21,3-3-4,0 0-4,3-3 9,0-14-10,4-4 14,-3-4-12,-5-1 0,-1-2 32,-7-3 19,-6 0 32,-1-2-1,-2-1-18,0 1 9,0-1-22,0 2 9,-11 4 23,1 0-18,-5 5 22,1 4-6,0 1-38,3 6 5,5 3 3,-1 7-16,7 2 12,0 0-13,0 0-4,0 22 2,0 16-24,15 8 15,1 4 9,2-4 0,3-4 7,0-4-6,1-5-1,-1-4 0,9-3-12,-2-5-32,8-5-20,1-4 5,-2-9-92,-4-3-255</inkml:trace>
  <inkml:trace contextRef="#ctx0" brushRef="#br0" timeOffset="22861.2313">3794 13224 175,'0'0'99,"0"0"-99,0 0 7,0 0-5,0 0 2,0 0 16,28 4 39,-17-4-5,-1 0-2,-1-2-26,3-6-9,3-5 13,-3 1-15,-1 1-2,-3-2 2,-2 3-9,0 1 22,-3 3-18,0 1 3,-3 2 23,0 3-15,0 0 3,0 0 2,0 0-26,0 2-3,0 14-17,0 9 18,1 3-2,4-1 6,1 0-2,0-1 0,0-2 1,4-3-2,2-3-3,3-5 4,-3-2-2,3-5 2,1-6 0,1 0 0,8-1 3,2-18-7,1-2-5,-1-2-10,-5-5 17,0 3 4,0-4 1,-6 0-3,-2-1 8,-4-2-8,-4-2 11,-2-4-8,-2-1 19,-2-3-3,3 0-6,-3 2 39,0 2-49,3 3 8,-3 8 0,0 7 2,0 4 19,0 5-13,0 6-3,0 0-1,0 5-14,0 0-2,0 0-3,0 15-23,0 22 26,6 18 0,0 12 1,1 1 2,1-5 5,-1-7-8,4-9 1,2-10 0,4-7 0,-1-6 0,3-7 0,-1-3-4,0-2 1,0-5-15,3-5-18,1-2-39,-2-2-11,1-16-97,-2-4-137</inkml:trace>
  <inkml:trace contextRef="#ctx0" brushRef="#br0" timeOffset="23177.2579">4031 13073 389,'0'0'112,"0"0"-102,0 0-10,0 0 52,0 0-5,82 4-8,-45-4-14,11-8 5,4-9-20,0-4-7,-2 1-6,-7-1-8,-6 0-55,-10 8-89,-6-1-254</inkml:trace>
  <inkml:trace contextRef="#ctx0" brushRef="#br0" timeOffset="23415.2323">3959 12924 679,'0'0'93,"0"0"-88,0 0-4,0 0-1,0 0-45,0 0-22,-4-2-127,11 2-27</inkml:trace>
  <inkml:trace contextRef="#ctx0" brushRef="#br0" timeOffset="28732.2324">5214 13120 595,'0'0'30,"0"0"-19,0 0-22,0 0 4,0 0 6,0 0 0,0 0 2,27 0 49,-18-7-27,7-3-4,-1-2 10,0-2-19,4 0-10,-2-3 0,-1-4 4,-1 0 4,-2-4-8,-5 2 0,-2-1 13,0 0-7,-3-1-6,-1-2 1,-2-3 10,0-1-13,0-5 2,0 1 0,0 1 6,0 3-3,-2 5 12,-4 2-7,3 8-2,0 6 10,3 2-12,0 6 11,0 1 11,0 1-26,0 0-2,0 4 0,0 25-26,19 14 28,2 15-1,0 11 3,1 8-2,-5 4 0,-4 0 0,-2-4-2,-2-7 11,1-7-14,2-6 5,0-4 0,0-6 11,-3-6-6,0-6-2,0-10-3,-3-7 5,-3-7-11,-2-8 6,-1-3 0,0 0 15,0-1-5,0-18 9,-3-9-19,-6-5 3,1-2-10,3-1 7,5 4-1,-3 2-3,3 5 5,0 2-1,0 0 0,0 4 6,3-2-15,13-2 9,-1 4-5,6-1 2,3-1 3,-3 6 0,4-2-5,-2 1-9,-5 6 9,-2 2-13,-5 0 14,-3 4-1,-3-1 6,-4 2-1,-1 3 5,0 0 1,0 0-6,0 0 0,0 0 5,0 0 9,0 0-14,0 0 0,0 0-3,-4 5-10,-2 7 8,0 0-10,3 2 11,0-1-3,3 2 7,0-1 0,0 1-2,3-2-4,9-1 5,0 0-5,3-1 6,1-4-11,-1 1 11,0-4-5,-3-2 4,0-2-27,-3 0 13,0 0 0,1-10 7,-1-4 2,-1-3 7,-4 2-1,-4-3 0,0 0-9,-6 2 7,-13-1 2,2 3 0,-2 2-7,1 6 7,-1 2 0,5 1 3,1 3-3,7 0 0,3 0-6,3 0 6,0 0-5,0 0-1,0 0 6,7 0-7,8 2-2,-3-1 7,4-1 0,-2 0 2,5 0-3,-1-6 7,2-7-4,2-4 0,-1-3-19,-2-2 17,-2 1-5,-4 4 7,-8 2 0,-4 3 11,-1 1 10,0-2 8,-12 2-27,-1 1 13,-1 4 17,1-2-27,1 2 28,4 2-25,4-1 4,1 4 17,3 1-22,0-2-4,0 2-3,0 0-34,15 0 19,10 0 12,5 0 3,3 0 8,-2 0-7,-1 5-1,-5 14 0,-5 7-1,-2 7-7,-6 5 8,-6 2 0,-2 1 9,-1-1-7,2-2-2,1-5 0,4-4 8,5-5-8,7-8 0,4-8-34,12-8-21,3-2-61,-4-15-186</inkml:trace>
  <inkml:trace contextRef="#ctx0" brushRef="#br0" timeOffset="31838.0654">6934 12909 321,'0'0'23,"0"0"54,0 0-30,0 0 1,0 0 13,0 0-27,-49-15-18,42 16-9,-4 12-4,3 3-6,-2 0 3,3 7 0,-1 2-4,2-2 6,-1 0-2,4-4 0,3-2 3,0-3-8,0 1 5,0-6-9,0-4 5,3 0-2,9-2 6,-2-3-1,3 0-10,1 0 9,2-4-10,1-10-17,-1-1 18,-1-2-10,-3 2 21,-5-1 1,-2 3 6,-2 0 8,0-2 1,-3 6-2,0 0 19,0 0-32,0 5 5,0-1 33,0 2-18,0 3 12,0 0-11,0 0-17,0 0 2,0 0-7,0 0-4,3 0 2,5 0-20,3 8 18,-2 3 1,-1-1 3,4-1 1,-3-2-1,0-1 0,1-1 0,-4-2 2,0-2-4,0-1 2,0 0-20,1 0 18,1 0-17,2 0 7,4-6 3,-2-3-22,2-3 24,-3-3 3,3 2 4,-4 1-2,-3 2 5,-1 6 1,-1 0 9,5-1-10,1 4-6,1 1 1,1 0 1,2 3-10,0 13 11,-3 7 0,-3-2 1,1 1 4,-5-1-5,-5-1 0,0-2 5,0-3-5,0-1 0,0-4 0,0-4 3,-2-3-2,2-1-1,0-2 0,0 0 3,0 0-16,0-17 4,0-7-21,0-3 26,0-3-2,5-2 6,5 4 0,5 0-22,-1 9 14,0 4-6,-5 6 14,2 8-2,-1 1-3,-2 0 4,2 7 0,2 8-6,-3 2 4,3 1 3,-2 0 0,-2 0 0,1 0 5,1-2-5,1-2 0,-2-3-1,1-3 1,-1-2 0,-3-1 1,2-2 2,2-3-3,-3 0 0,2 0 0,3-12-9,-1-5 5,-1-4-41,0-1-49,-4-4 77,2 0 5,-2 5 12,-3 5-3,0 10 8,-1 6 1,-2 0 6,0 3-9,0 12 4,0 2-3,2-2 3,-2 1 38,2-4-40,2-1 0,2-2-5,0-3 0,2-1-4,5-5 8,2 0-1,3-2 66,3-13-68,-5-5 7,-1 2-6,-3 1 0,-6 5 39,-1 8 10,-5 2 13,1 2-44,2 11-19,0 15-1,0 11 0,-3 7 1,0 3 16,0 5-13,-3 5 44,-15-1-5,-4 3-24,-3-4 0,0-2-6,2-6-9,3-13 5,10-10-9,5-13 0,5-11 0,0 0-2,17-29-8,19-19 9,14-18-58,4-9-75,4 0-418</inkml:trace>
  <inkml:trace contextRef="#ctx0" brushRef="#br0" timeOffset="34372.2587">786 14356 296,'0'0'228,"0"0"-156,0 0 16,0 0-31,0 0-4,0 0 1,0 0-32,0-15 5,0 15-17,0 0-10,0 7-2,0 12-20,4 16 22,1 10-2,-5 9 7,0 5-3,0 0 1,-8-1 6,-2-6-13,1-6 4,3-7-6,1-5 5,0-6-23,0-4-10,1-1-39,-1-5-76,-1-6-41,3-6-49</inkml:trace>
  <inkml:trace contextRef="#ctx0" brushRef="#br0" timeOffset="34821.2426">729 14268 282,'0'0'84,"0"0"-55,0 0-23,0 0 25,0 0-27,0 0 13,33-17-16,-15 42 43,7 9 10,2 7-20,0 4 2,-2 0-14,-2 2-17,-1-2 9,-1-1-10,0-5-2,-5-6 15,2-3-17,-3-1 6,-2-4-3,-2-1-1,1-1-2,-3-5 0,-3-3-9,-2-6-4,1-7-89,-4-2-120</inkml:trace>
  <inkml:trace contextRef="#ctx0" brushRef="#br0" timeOffset="35063.2475">837 14628 264,'0'0'329,"0"0"-301,0 0-12,0 0 20,0 0-36,0 0 6,11-8-13,12 8 9,4-1-2,3-1 1,1-1-1,0-1-9,-2-1-111,-9-1-240</inkml:trace>
  <inkml:trace contextRef="#ctx0" brushRef="#br0" timeOffset="40559.5138">1875 14362 309,'0'0'137,"0"0"-59,0 0-19,0 0 2,0 0 5,0 0-43,0 0-1,-21-29 8,12 26-15,-3 1 11,-1 2-25,-4 0 0,-7 0 5,-7 15-1,-5 8-5,-2 6 0,3 2-1,7 7-1,7 2-1,2 6 3,5-1-11,7-5 16,4-3-5,3-7 0,0-5-8,16-4 6,2-3-12,6-6 9,7-4 2,2-4 5,6-4-2,-2 0 0,-1-3-2,-3-9-57,-8 1-46,-4-3-97,-6 3-216</inkml:trace>
  <inkml:trace contextRef="#ctx0" brushRef="#br0" timeOffset="40812.2515">1599 14611 356,'0'0'198,"0"0"-198,0 0 4,0 0-4,0 0 1,88-34 10,-54 23-1,2 1-4,-6 4-9,0 1 3,-8 3-43,-1 2-84,-6 0-167</inkml:trace>
  <inkml:trace contextRef="#ctx0" brushRef="#br0" timeOffset="41323.2532">2576 14184 257,'0'0'206,"0"0"-163,0 0 32,0 0-25,0 0 0,-94-24-21,73 24-24,-4 12 7,-3 6-8,1 4-4,0 10 16,3 6-8,3 5-8,5 6 0,7 0-1,6 3 1,3-3 0,0-1 0,0-6 6,9-7-6,13-7-4,5-8 2,6-6 4,1-5-1,2-9 0,4 0 3,-4 0-8,1-11-10,-8-5-93,-7-3-117</inkml:trace>
  <inkml:trace contextRef="#ctx0" brushRef="#br0" timeOffset="41826.0058">2293 14336 406,'0'0'150,"0"0"-109,0 0 19,0 0-52,0 0-8,0 0-2,37 34-1,-22-2 3,1 1 27,-5 0-26,-2 2 11,-2-3-12,-1-2 1,0 0-6,3-5-40,1-2-75,-2-2 70,1-9-145</inkml:trace>
  <inkml:trace contextRef="#ctx0" brushRef="#br0" timeOffset="45132.242">2731 14124 293,'0'0'92,"0"0"-5,0 0-25,0 0 14,0 0-33,0 0-10,0-12 12,0 10-39,0 2 9,0-1-14,0-4 8,2 0-15,4 0 6,1 0 0,1 2-1,-1 0 1,7 1 0,-1 2 0,2 0-7,3 0 5,-5 8 2,1 7 0,4 2-7,-8 2 8,2 4-1,-6-3 1,-3-1 2,0 1-3,-3-2 0,0-5-5,0-2-5,0-6 10,0 0 0,0-3 0,0-1 3,0-1-6,0 0 1,0 0 2,0-3 11,0-10-8,0-7 27,0-3-20,0 1 0,0-2-10,0 0 0,0 3 2,0 1-10,6 2 19,4 3-9,1 1-2,1 3-7,1 1 4,-1 6 1,0 4 0,0 0-4,0 0-1,3 9 7,-5 7-9,2 1 10,-1 1-7,-5 1 4,0-2 2,1-2 1,-3 2-1,1-4-7,1 1 2,0-4-57,0-2-25,1-4-139</inkml:trace>
  <inkml:trace contextRef="#ctx0" brushRef="#br0" timeOffset="46569.257">3463 14005 402,'0'0'77,"0"0"-30,0 0 17,0 0-32,0 0 20,0 0-22,0-2-9,0 2-8,0 0-9,0 14-7,-5 7 3,-7 6 0,3 3-2,-7 3 3,2 2-1,-2-2 1,-1-1-1,1-4 0,4-7-12,-1 0-31,-1-3-25,1-3-72,4-3-91</inkml:trace>
  <inkml:trace contextRef="#ctx0" brushRef="#br0" timeOffset="46913.2572">3242 14009 381,'0'0'131,"0"0"-109,0 0-22,0 0 0,0 0-2,0 0-5,83 32 7,-62-13 0,-3 1 0,4 1 6,-1-1-6,-1-3 0,-1 0 8,3-2-1,-5-2-14,2-3-12,-1-3-114,-3-7-138</inkml:trace>
  <inkml:trace contextRef="#ctx0" brushRef="#br0" timeOffset="47530.2619">3631 14012 440,'0'0'125,"0"0"-94,0 0 15,0 0 5,0 0-47,0 0-4,9-6-4,6 6 4,-3 5 0,0 10 0,3 0 0,-5 4 1,0-1 4,-2-2-10,-2-3 5,-3-1-15,0-3 2,-3-2-19,0-4 12,3 1 7,-3-4-19,0 0 31,2 0-2,-2-4 3,4-9-4,-1-6 12,1-6 16,4 0 11,-2 1-24,4 3 22,1 6-24,-1 1-6,2 5 5,0 5-7,2 4-1,0 0 0,0 0-7,1 9 3,-3 3 3,-2 3 1,-4 1 1,0 1-1,0 2-3,0-2-28,1 0-34,1-5 31,-2-1-147,1-3-136</inkml:trace>
  <inkml:trace contextRef="#ctx0" brushRef="#br0" timeOffset="48735.3952">4355 14489 334,'0'0'85,"0"0"-4,0 0-19,0 0-14,0 0 11,0 0-55,-45-34 25,36 34-10,-6 0-15,3 0 12,-4 0-16,-1 7 0,-2 8 0,2 2-2,1 3 0,7 2-3,0 2-3,5 0 2,1 2 6,3-5 0,0 0 0,0-4-12,10-4-9,2-2-11,3-6 7,3-1 19,1-4 2,7 0-34,-1-9 12,0-8-108,-1-4-29</inkml:trace>
  <inkml:trace contextRef="#ctx0" brushRef="#br0" timeOffset="49295.2506">4411 14532 289,'0'0'108,"0"0"-66,0 0-42,0 0-3,0 0 3,0 0-1,12 64 2,0-49-1,0-4 0,0-2-8,0-2 8,1-4-22,-1-3 4,2 0 15,1 0-24,0-9 7,1-7 16,-2-2 3,-3-5 1,-2 4 1,-1 1-1,-1 2 24,-1 6 19,0 4 21,0 4-51,3 2-8,3 0-10,5 0 2,0 7 3,0 1 12,-1 3-7,-2-1-8,-3 1 6,-3-1 1,-5 1 13,0-2-14,0-1 10,-3-1 9,0-4-21,0-2 9,0-1-3,0 0-3,2 0 22,-2 0-11,1-10 110,2-8-66,0-4-53,3 1-6,3 3 0,0 4 7,4 5-10,1 1 3,2 8 0,-1 0-4,3 0 1,-3 0 2,1 9 1,-2 3-6,-1 1 3,-1 0 3,0-1 0,-2 2-4,1-2-2,-1-2-8,2-2-29,0-7-86,1-1-71</inkml:trace>
  <inkml:trace contextRef="#ctx0" brushRef="#br0" timeOffset="49922.075">5299 14316 589,'0'0'76,"0"0"-44,0 0-20,0 0-10,-94 8 4,75 10-12,1 3 5,0 7 1,6 5 2,3 1-2,3-1 0,5-2 0,1-3-1,0-6-2,0-2 3,13-8 0,2-5-11,3-4 4,-2-3 6,2 0-3,3-10 8,-3-13 4,3-5 1,-3-8-7,1-5 12,-3-3-10,-4-4-3,-4-2 8,-5-1-3,-3 1 21,0 4 10,0 11-3,-6 7 12,-5 11 5,4 8-9,1 3-8,3 6-33,0 0 2,3 4-3,0 27-20,0 12 15,0 10 2,5-2 3,8-3 0,3-8-17,7-7-25,2-4-25,5-9-114,-5-8-5</inkml:trace>
  <inkml:trace contextRef="#ctx0" brushRef="#br0" timeOffset="50563.2809">4404 14590 305,'0'0'175,"0"0"-123,0 0-5,0 0-3,0 0-40,0 0-8,0-1 4,0 1-5,0 6 2,1 3 3,2 3-4,0 2-21,-3-3-141,0 0-149</inkml:trace>
  <inkml:trace contextRef="#ctx0" brushRef="#br0" timeOffset="51523.2665">5991 14122 509,'0'0'129,"0"0"-80,0 0-26,0 0-8,0 0 6,0 0-21,6 23-4,-3 8-5,2 7 14,-1 2-6,1-2 1,1-2 0,-2-2 4,0-3-1,-2-2-1,1-4 0,-3-2 5,0 0-7,3-1 0,-3-2-37,0-4-11,0-4-61,0-6 36,0-4-217</inkml:trace>
  <inkml:trace contextRef="#ctx0" brushRef="#br0" timeOffset="52084.8808">5987 14140 387,'0'0'89,"0"0"37,0 0-46,0 0-39,0 0-3,0-77-21,13 68-15,4 5 4,2 3-6,3 1-3,1 1 0,1 17-6,-5 5 9,-4 5 0,-8 4 1,-5 3-1,-2-1 0,0-1 0,-10-4-4,-4-4-8,-2-5 8,4-5-11,1-5 9,1-5 2,8-3 8,2-2-4,0 0 0,0 0-4,0 0 0,2 3-11,14 2 8,4 3 2,2 2 5,2 4 0,-2 1 0,-5 0 4,-1 3-7,-4-1 3,-6 2 0,-3 4-1,-3 0 5,0-2-4,-12 0 6,-6-2-1,-1 0-7,-5-3 2,0-4-14,-1-3 3,2-6-73,2-3-43,4 0-65</inkml:trace>
  <inkml:trace contextRef="#ctx0" brushRef="#br0" timeOffset="54435.2444">6788 14161 485,'0'0'14,"0"0"-14,0 0 13,0 0-3,0 0 3,-100-23 1,78 23 27,-4 11-16,2 9 22,2 4-13,1 6-29,5 8 4,-2 4-9,9 1 4,3 1 12,3-2-13,3-4 6,0-4-7,0-3 6,13-7-16,7-8 5,5-4 3,5-4 12,1-8-12,8 0-1,-2-6-5,1-12-37,-5-5-99,-8 0-350</inkml:trace>
  <inkml:trace contextRef="#ctx0" brushRef="#br0" timeOffset="54649.9744">6566 14383 432,'0'0'160,"0"0"-160,0 0-3,0 0-7,83-13 14,-50 6-5,4-2 1,-4 0 0,-6 3-12,-2 1-12,-11 4-154</inkml:trace>
  <inkml:trace contextRef="#ctx0" brushRef="#br0" timeOffset="55048.5007">7225 14020 565,'0'0'152,"0"0"-116,0 0-9,0 0-10,0 0-9,0 0-8,-73 37 0,48-2 0,5 7-5,4 3 5,7 2 0,6-2-5,3-3 5,0-4 0,0-6 0,6-9 3,10-3-7,2-3 4,3-6 0,1-4-3,1-6 3,7-1-8,0-1-35,-2-16-60,-1-4-247</inkml:trace>
  <inkml:trace contextRef="#ctx0" brushRef="#br0" timeOffset="55781.1618">7195 14204 406,'0'0'112,"0"0"-68,0 0-9,0 0-18,0 0 0,0 0-4,0-4-13,0 18-9,0 10 6,6 6 3,-1 0 2,-1 2-2,-2-5 1,-2 0-1,1-3-53,-1-5-48,0-5-117</inkml:trace>
  <inkml:trace contextRef="#ctx0" brushRef="#br0" timeOffset="57177.2581">7294 13857 295,'0'0'52,"0"0"-48,0 0 29,0 0 39,0 0-39,0 0 0,45-24 3,-32 24-26,2 8 9,3 7 7,-2 3-24,-1 0 20,-3 0-20,-3-2 4,-2-1 4,-2-1-3,-5 0-9,0-4 2,0-1 0,0-1 3,0-3-3,0 0 0,0-3-1,0-2-5,0 0 5,0 0 1,0 0 0,0-7 9,0-7 0,1-3-2,4-2 8,-1-1-11,4 2 4,1 3-8,-2 1 2,1 6-2,-1 3 5,2 3-5,-3 2 0,6 0-11,0 14 5,-2 4 3,-2 0 3,-1-1 0,-4-1 3,-3-3-3,0 0 0,0-3 2,0-4-2,0-1 0,0-4-2,0-1-2,0 0 4,0 0 0,0-4 2,0-12-2,6-3 0,-3-3 0,2 1 8,1 4 4,1 3-12,-1 4 0,0 5 2,3 4-2,-1 1 0,3 0-2,1 3-4,0 7-3,2 1 8,-2 1-21,1-3-20,1-2-65,-1 1 53,-4-2-207</inkml:trace>
  <inkml:trace contextRef="#ctx0" brushRef="#br0" timeOffset="58304.4128">8336 13755 307,'0'0'108,"0"0"-51,0 0 18,0 0-14,0 0-7,0 0-54,0 1 4,-4 11 0,-6 6-1,-2 3-3,0 4 0,-2-1 5,-2 1-5,-2-1 0,2-1 0,-1-2-3,-2-1-3,2-1-5,1-4-29,4-3-67,2-7-110</inkml:trace>
  <inkml:trace contextRef="#ctx0" brushRef="#br0" timeOffset="58573.2655">8153 13756 350,'0'0'84,"0"0"-60,0 0-22,0 0 4,0 0 0,0 0 34,55 41 14,-35-20-39,-1 0-4,5-1-1,-2-2-3,2-3-7,0-3 0,1 0-55,-5-5-39,2-4-81</inkml:trace>
  <inkml:trace contextRef="#ctx0" brushRef="#br0" timeOffset="59561.2473">8553 13789 241,'0'0'60,"0"0"-15,0 0-13,0 0 45,0 0-36,0 0 11,48-21-4,-37 21-31,5 0 5,0 6-19,-1 6 10,-2 1-11,2 2-2,-4-2 4,-3-1 8,-3 0-8,-2 0 0,-3-1 1,0 1 0,0-1-5,0-3 0,0 2 3,0-5-8,0 0 5,0-5 0,0 0-3,0 0 2,0 0 1,0 0-4,0-9 15,0-8-14,8-5 3,3-2 0,3-5 2,-2 5-2,6 5-2,-5 2-2,-3 9-2,-2 5 2,3 3 4,-1 0 0,0 0-4,1 10 4,1 5 0,-3 1 0,0 0 0,-2 1 0,-4 0 11,0-2-5,-3-3 6,1-3-11,1-5-1,-2-1 2,0-1 5,0-2-5,0 0-2,3 0 4,0-12 25,2-8-21,-1-1-3,2 6-5,-2 1 4,1 6-2,1 1-2,1 3 0,5 4-6,2 0 4,0 0 2,-3 9 0,4 4-3,-5 4 0,1 0 3,-2-1-12,0 0 9,-2-3-39,-1-4-47,-1-2-166</inkml:trace>
  <inkml:trace contextRef="#ctx0" brushRef="#br0" timeOffset="62322.2706">586 15928 343,'0'0'104,"0"0"-77,0 0 10,0 0 12,0 0-16,0 0-4,49 77-6,-40-69-12,2-4 6,0-1-9,0-1 0,1-2-4,4 0 3,-2 0-3,8-3 8,-1-12-12,-3-2 14,3-4-13,-5-1 12,-1-6-3,-4 0-8,-1-4 11,-4 2 6,-3-3-14,-3 0 13,0 0-15,0 0 3,0 4 2,0 0-5,-3 4 6,-2-1-3,-1 5-5,-1 3 18,3 3-11,-1 3 1,-1 6-8,6 3 14,-3 1-13,3 2-2,0 0 0,0 0-9,0 5 7,0 13-5,14 12 1,2 8 6,2 4-3,3 1 3,-6 1 0,4-3 3,-4-5-1,-3-3-2,0-9 0,1-4 7,-2-5-15,-2-8 8,4 1-17,-1-4 17,3-4-28,0 0-2,6-1 25,1-19-12,-1-3-4,-3 0 7,-3-1 8,-2 3 2,-4 3 5,-4 2-1,-2 4 7,-3 3 2,0 3-7,0 1-2,0 4 3,0 1 2,0 0-5,0 0-2,0 1 1,0 16-18,0 3 18,7 2 1,-4-2 0,3-4-3,5-2 3,-1-3 0,-1-2-1,3-2-11,1-4 5,-2-3-4,-2 0 11,1 0-11,-4-12-22,0-3-36,-4-3-30,-2 0-4,0 1 72,0 1 31,-11-1 32,-2 2 38,2 2-33,4 4 11,2-1 27,3 6-35,2 0-15,0 1-25,0-4-7,10 2 1,5-1 4,4-5-11,-2 5-17,-1-2-99,-4-1-136</inkml:trace>
  <inkml:trace contextRef="#ctx0" brushRef="#br0" timeOffset="62628.9675">641 15715 500,'0'0'114,"0"0"-114,0 0-12,0 0 12,112 1 7,-66-1 6,5-7-5,-2-3-6,-1 2 4,0-3-12,-5-1-24,-3 1-111</inkml:trace>
  <inkml:trace contextRef="#ctx0" brushRef="#br0" timeOffset="64202.7579">2339 15649 363,'0'0'191,"0"0"-137,0 0 10,0 0 0,0 0-29,0 0 0,-69-28-28,53 25-4,-1 2 6,-2 1 5,0 0 0,-1 0-14,1 0 4,5 7-4,0 5 0,3 6-5,2 5-2,-1 4 7,5 0 0,4 0-1,1-3 2,0-4-2,3-5 0,10-3-39,7-5 33,-1-2-11,5-5 7,0 0 6,0-3-41,-2-13 27,0-4-3,-5 0 7,-4 1 13,-1-1 4,-6 5 41,-3 4 7,-1 6-17,-2 3-10,1 2-23,1 0-5,3 0 4,6 10-26,1 13 27,1 7 1,-2 5 5,-5 3-6,1 1 0,-4 0 3,-3 3-3,0-2 3,-10 4 2,-8-5 2,-3-1-5,0-5-2,3-7 0,2-7-7,4-5-8,0-7-4,0-5-11,6-2 25,-3 0-8,0-11 13,6-5 0,2-5 0,1-5-2,0-1-1,7-6-5,8 0-1,2 1-4,2 1 12,0 3-2,2 4 6,3 3 16,3 0-19,6 0 6,1 2-7,2-2 6,-2 3-5,-1 1 0,-9 3-1,1 4-1,-6-1 2,-2 2 0,-4 0-8,-1 0 5,-7-1-9,1-2 11,-6 0-12,0-5 12,0 0-1,0-1 4,0 2 1,-3 1 6,-9 3 2,1 3 21,1 5-14,1 4 19,3 0-27,3 7-7,-2 14-6,0 7-2,5 6 5,0-1-2,0-2 2,7-3-3,5-7 3,2-5-7,3-6 0,1-3 7,3-6-16,0-1 9,-3 0-14,0-8 21,1-7-1,2-4 1,0-4-5,3-2 5,-2-1-33,-1 2 5,0 6-53,-2 5 36,-7 5-34,-1 6-36,-4 2 33,-4 0-92</inkml:trace>
  <inkml:trace contextRef="#ctx0" brushRef="#br0" timeOffset="65921.2617">2858 15695 200,'0'0'60,"0"0"-37,0 0 14,0 0 20,0 0-24,0 0 4,57-24-25,-45 24 16,4 12 20,2 7-36,0 4-1,-3 1 5,-2-1-11,-4-2 5,-4-2-10,-2-2 6,-2-2 0,-1-3 0,0-1-6,0-3 1,0 0 4,0-3-5,0-1 0,0-3-6,0-1-1,0 0 11,0 0-4,0-1 17,0-11 12,0-6-29,0-4-6,2-7 5,4-1-5,7 0 6,-2 3 0,2 4 1,-4 6 3,0 6 13,3 4-17,-3 6 3,0 1-10,7 0 7,-1 6 0,3 11-4,3 2 9,-3 2-10,1 2 5,-1-2 0,0 0 2,-1-2-2,-3-2 0,0-2 0,2-5 2,-1 0-6,3-6 2,4-2-13,-2-2 2,5 0-12,-1 0 24,3-14-6,-6-4-20,0-3 24,-4-2 0,-6 1 3,-2-2 3,-3 1-3,-5 0-13,-1 4 9,0 1-59,0 3 55,-10 4 8,-2 4 2,-1 2 27,-2 4 30,4 1-26,-1 0 1,3 10-29,3 11-9,3 3 4,3 4-10,0-3 5,0 1 5,11-2 0,4-4 0,3-4-2,2-4 2,6-6-2,1-4 2,3-2 32,-2 0-29,0-5-3,-4-8 14,-2-5-9,-2-2-5,-4-1 0,-4 0 3,-3-2-5,-6 0 2,-3 1-14,0 0 12,-3 4-23,-15 2-16,-4 6 35,1 2 4,2 4 2,1 1 2,9 1 1,4 1 5,4 1 0,1 0 10,0-2-15,0 2-3,7 0-2,8 0-1,8 0 3,-1 0-5,5 0 9,-5 5-4,5 2 0,-6 2 3,3 5-7,-2 1 4,-4 1 0,-3 5 5,0 0-3,-2 0-1,-2 0 2,-2-1 0,-2-3-5,2-2 2,-1-8-75,1-4-221</inkml:trace>
  <inkml:trace contextRef="#ctx0" brushRef="#br0" timeOffset="67356.2671">4332 15662 385,'0'0'101,"0"0"-73,0 0 34,0 0-53,-98-8 0,80 8-9,0 12 9,3 3-10,6 6 2,-1 7-1,5-1 6,4 2-2,1-3-4,0-3 0,0-4-7,10-2 0,5-6 7,2-5 0,2-2-2,0-4 5,2 0-3,0-3 0,0-12-5,0-5-2,1-2 5,-3-3 2,-2 0-4,-4 4 14,-4 5-10,-4 2 15,-4 7 7,-1 2 37,0 3-36,0 2-8,0 0-12,0 0-3,0 0-29,5 10 13,5 1 14,2 3-1,2-2 3,2-3 0,2 0-5,0-1-2,3-7 0,2-1-3,2 0-19,1-2-24,3-12 12,-4-4 33,2-6 3,-5-2 4,-2-4 1,-3 0 11,-3 0 0,-4-2 24,-2 1 13,-5-4 1,-2 0-6,-1-2-22,0 2 21,0-1-7,-7 2-29,-3 3-2,-1 6-3,3 7-1,-2 4 29,1 8-13,0 5 1,0-1-17,5 2 0,-2 0-1,1 15-4,4 17-2,1 7-1,0 8 11,1-1-3,14 2 0,3-4-2,1-2-2,-2-6 4,2-4-1,-1-5-7,3-5 12,-3-3-4,3-4 0,1-4-5,2-1 3,0-6-1,1-4 0,-2 0 0,1-3-7,-2-13 3,-4-3 1,-2 0-22,-5-5 27,-1-2-6,-2-1 2,-4 0 5,-2 3-16,-2 1 7,0 10 6,-2 5 6,-7 4 55,-1 4-15,1 0-35,0 9-1,1 10-7,3 6 0,3-1-2,2 1-3,0-2 4,10-4-6,5-1 5,3-4-5,5-3 3,-1-5-43,3-6 1,-4 0-69,-4-6-105</inkml:trace>
  <inkml:trace contextRef="#ctx0" brushRef="#br0" timeOffset="67714.7129">4353 15579 513,'0'0'0,"0"0"-2,0 0 2,0 0 40,103-19-28,-55 2 0,7-1 17,6-2-25,-4 1 5,-2 2-9,-9 4-17,-5 1-71,-6 4-78</inkml:trace>
  <inkml:trace contextRef="#ctx0" brushRef="#br0" timeOffset="69079.676">577 17060 304,'0'0'73,"0"0"-2,0 0 9,0 0 12,0 0-34,6-79 27,-6 74-26,0 5-15,0 0-8,0 0-29,3 3-7,3 24-20,4 11 12,-2 13 8,-4 8 2,-2-1-1,-2 1 3,0-3 5,0-4-16,-3-5 7,-5-8-18,-2-7-9,7-6-42,-3-5-66,0-10-47,3-4-174</inkml:trace>
  <inkml:trace contextRef="#ctx0" brushRef="#br0" timeOffset="69441.2859">567 16964 257,'0'0'236,"0"0"-190,0 0-46,0 0-8,0 0 8,0 0 0,94 71 37,-66-36-17,2 5-6,0-3 25,-5 1-17,2-8-3,-5 2-7,-4-3-4,0-4-8,-3 4 0,3-4 0,-6-2 6,-2 1-6,2-6-27,-4-2-57,-5-3 0,-2-9-284</inkml:trace>
  <inkml:trace contextRef="#ctx0" brushRef="#br0" timeOffset="69663.9271">659 17294 324,'0'0'27,"0"0"18,0 0-6,84-13-24,-56 8-15,-3 2-1,-1 0-5,0-2-72,-6-1-64</inkml:trace>
  <inkml:trace contextRef="#ctx0" brushRef="#br0" timeOffset="70169.2729">1490 16991 511,'0'0'68,"0"0"-58,0 0 14,0 0-24,0 0 0,0 0 25,0 79-6,0-41-3,-9-2 10,-3-1-26,-1 0 5,2-5-5,-1-1-1,-1-4-8,4-4-62,1-6-104</inkml:trace>
  <inkml:trace contextRef="#ctx0" brushRef="#br0" timeOffset="70492.2755">1312 17059 545,'0'0'157,"0"0"-157,0 0-13,0 0-1,0 0 13,0 0-2,53 81 4,-28-61-1,2-2 0,0 1 3,-2-4-3,2 0 0,-6-4 3,3-2-10,-8 0 7,1 0-47,-3-1-24,0-4-23,2-1 19,-4-3-114</inkml:trace>
  <inkml:trace contextRef="#ctx0" brushRef="#br0" timeOffset="71089.2637">1466 16908 379,'0'0'75,"0"0"-3,0 0-44,-79-36-12,52 33 31,-1 2-27,3 1 31,2 0-25,1 0-13,-2 6 18,3 10-27,-3 8-4,-3 9 0,5 1-4,4 3-1,2 4 5,5 4 0,8 3-6,3 2 5,0 0 1,14-5-2,3-1-3,3-1-1,4-6 5,4-2 1,2-6-3,4-11 10,5-5-7,3-5 14,-2-8 8,-1 0 2,4-6-3,-1-17-4,-3-8 5,4-7-21,-6-4 4,-2-2-5,-7 2 3,-4 1-3,-14-1 0,-5 3 1,-5 3 15,-2 1-16,-18 5 7,-2 2-6,-1 2 3,-3 4-8,6-1-2,0 5-35,5 0-24,3 3-54,0 3-127</inkml:trace>
  <inkml:trace contextRef="#ctx0" brushRef="#br0" timeOffset="71649.2887">2118 16818 483,'0'0'36,"0"0"-36,0 0-11,0 0 11,42 102 0,-27-63 0,-2 1 38,-2-3-1,-1-3-19,-1 0 9,-3-2-21,-1-4-8,-2-4 2,-1-1 0,0-2 4,-1-1-4,-1-4-1,2-4-9,-1-6-66,1-6-86</inkml:trace>
  <inkml:trace contextRef="#ctx0" brushRef="#br0" timeOffset="72232.2668">2143 16863 468,'0'0'60,"0"0"-25,0 0-11,0 0 25,0 0-32,2-92-11,13 77 23,4 1-28,1 3-1,4 4 0,1 7 6,2 0-12,-2 10 6,2 11 0,-9 6-2,-3 3-5,-8 2-3,-7 2-4,0 2-38,-6-3 15,-13-1 2,1-5 15,2-7 10,1-5-16,9-8-23,1-6 39,5-1 3,0 0 6,2 0-11,11 0 12,4-1 1,5-2-1,3 3 9,2 0 6,0 6 12,0 11-10,-3 1 3,-5 3-6,-1 1 90,-6 1-79,-6 1 19,-6 2 8,0-1-36,-5 0 19,-11-3-11,-2-4-2,-1-1 12,-5-6-34,2 2 6,-1-6 0,-2-4 0,1-3-12,2 0-35,2 0-62,4-6-72</inkml:trace>
  <inkml:trace contextRef="#ctx0" brushRef="#br0" timeOffset="82802.5127">2839 17044 491,'0'0'116,"0"0"-89,0 0 11,0 0 26,0 0-28,0 0-5,0 0-17,-2-3-13,2 3 9,0 0-10,0 0 0,0 0-3,5 0-11,11 0 9,8 0 3,2-5 2,5-1 13,9-4-13,-1-1-8,-3 1-54,-8 2-44,-6 4-57,-5 2-131</inkml:trace>
  <inkml:trace contextRef="#ctx0" brushRef="#br0" timeOffset="83086.4929">2897 17176 308,'0'0'160,"0"0"-148,0 0-6,0 0-6,0 0 0,0 0 23,25 15 16,-8-10-38,5-4 8,2 1-5,1-2 0,-2 0-4,1 0-30,-8 0-98,-4 0-76</inkml:trace>
  <inkml:trace contextRef="#ctx0" brushRef="#br0" timeOffset="84538.4021">4407 16646 503,'0'0'97,"0"0"-41,0 0-10,0 0-8,0 0 3,0 0-11,-51-78 18,38 68-35,-5 2 16,4 2 2,-6 5-28,-7 1 2,-9 4-5,-6 23 0,-4 9-2,-2 10 2,5 1 0,-2 8-2,6 5 5,2 5-7,4 7 4,9 4-4,2 4 4,4-3-1,6-5 1,12-7 0,0-8-1,6-7-1,21-11-5,4-9-1,8-8 7,7-12-10,8-10 11,8 0-2,10-14 2,3-14-26,5-4-65,-8-2-40,-12-2-132</inkml:trace>
  <inkml:trace contextRef="#ctx0" brushRef="#br0" timeOffset="85094.3677">4004 16915 509,'0'0'76,"0"0"-68,0 0-8,0 0 0,0 0 0,12 116 7,-5-66 25,2-2-19,0-1-13,-1-5 25,-1-4-22,1-5 5,-2-3-8,0-3-2,1-3-42,-3 2-51,-2-1-71,-2-2 99,0-6 11</inkml:trace>
  <inkml:trace contextRef="#ctx0" brushRef="#br0" timeOffset="91732.2944">5569 16321 570,'0'0'61,"0"0"-61,0 0-13,0 0 13,0 0 2,0 0 6,-12 57 7,0-32 11,-3 3-9,-4-1-9,0 6-8,-1-1 0,-1 0 10,-1-1-10,7-4-41,-3-3-36,4-5-69,1-8-231</inkml:trace>
  <inkml:trace contextRef="#ctx0" brushRef="#br0" timeOffset="92014.3091">5348 16368 485,'0'0'95,"0"0"-61,0 0-14,0 0-20,0 0 1,0 0-1,63 30 30,-45-7-26,4 2 5,-1-2 6,-1-2-9,-3 0-6,0-3 0,2 0-10,-1-1-15,-3-1-74,0-1-117</inkml:trace>
  <inkml:trace contextRef="#ctx0" brushRef="#br0" timeOffset="92900.2944">5878 16346 398,'0'0'183,"0"0"-169,0 0-8,0 0-3,0 0 15,0 0-17,61-7-1,-39 12 0,-5 5 2,-4 3-7,1 5 9,-5 0-4,-3 0 5,-1-2-4,-3 0 5,-2 0-6,0-4 3,0-2-6,0-5 2,0-2 1,0-3 1,0 0 1,0 0 6,0 0 12,0-6 16,0-8-1,0-4-20,0-3 1,0 2 21,0 1-36,1 4 11,7 0-12,1 6 0,3-2-4,1 3 4,5 4-6,-1 3 0,0 0 4,0 0 2,1 0 0,-6 10-11,4 1 9,-4 3 1,-4-1 1,2 2-3,-4 0 0,0 0-6,0 0-9,1-1 2,-1-7-75,-1-2-179</inkml:trace>
  <inkml:trace contextRef="#ctx0" brushRef="#br0" timeOffset="93814.2845">6352 16273 432,'0'0'108,"0"0"-102,0 0-5,0 0 33,0 0-27,0 0-1,51-21 24,-37 21-27,-1 6 0,-1 8-3,-3 2 8,4 2-3,-4-3 0,-3 1-5,1-2 9,-2 0-7,-2-4-2,0 1 0,-3-2 5,0 0-9,0-3 4,3 0 0,-3-3-2,0-3 3,0 0-1,0 0 5,0 0-2,3 0 9,-3-10-12,5-7-6,-1-1 4,2 0 1,0-1 1,1 5 0,1 2-6,-1 1 5,4 4 1,-4 1-1,2 4-6,1 2 7,1 0 0,0 0-4,-1 12-3,-1 3 7,-3 0-1,0 5 2,1-2-3,-5 0 2,-1-1 0,1-4 1,-2-1 5,1-5-6,1-2 0,-1-3 1,1-2-1,-2 0 1,1-7 4,4-11 12,-1-7-15,6-2-2,-2 0 0,3 3 4,-1 3 6,2 4 1,-3 8-11,6 3 0,-3 6-1,1 0-1,-1 0 1,4 12-2,-4 5-2,-3 2 9,-1 2-4,4 2 2,-5-4 0,-1 1-4,1 0-32,-4-8-75,0-2-182</inkml:trace>
  <inkml:trace contextRef="#ctx0" brushRef="#br0" timeOffset="104258.2898">4035 16362 129,'0'0'158,"0"0"-80,0 0 11,0 0-28,0 0-6,0 0-4,3 0-19,-3 0 5,0-2-23,0 2-2,0-1 12,0-1-22,3-1-2,-1-1 4,4 0 0,1-1-8,-2 3-1,2-2 5,4-1 3,-1-1-3,2 2 0,0 0 0,0 3 0,3 1 0,3 0-4,2 0 0,2 5-1,0 5-3,-3-1-3,-2 3 6,-1 2-16,-7-2 14,-1 4-7,-5-5-12,-3-1 23,0 0-2,0-3 5,0-1-1,0-1-4,0-1 4,0-2-6,0-2 1,0 0 3,0 0 3,0 0 0,0 0 2,0-3-1,0-8-1,0 2 0,-2-5 2,1 1-5,1-3 4,0-2-1,0 0 4,0-1-4,7 3 0,-1 0-4,0 8 4,-2 1 3,-1 4-1,-1 3 0,4 0-2,7 0-10,1 0 6,5 5-4,0 6-5,1-1 12,-4 1-7,-1-5 8,-2 1-5,-2 1-8,0-1-11,-3 2-26,-5-3-68,-1 2-55</inkml:trace>
  <inkml:trace contextRef="#ctx0" brushRef="#br0" timeOffset="105397.2391">4601 16255 245,'0'0'151,"0"0"-117,0 0-16,0 0 1,0 0 13,0 0 3,24-17 3,-17 16-28,2-2 4,-3 2-11,6 1-3,0 0 0,1 0 0,2 0-4,-1 5 3,-1 6 1,2 2 2,-6 1 3,3 1-4,-3-1-1,-3-3 4,0 2-10,-3-3 6,1 1 0,-1-2 4,0-3-2,-3-2-2,0-2 0,0-1 1,0-1-6,3 0 5,-3 0 0,0 0 9,2 0-7,-2 0 7,0 0 35,0 0-28,0-7-5,1-2-11,1-1 0,2-6 11,1 1-9,-1 0 0,6-1 0,-2 2 2,1 3-4,0 3 0,-5 3 0,2 3-3,0 2-2,2 0 5,-1 0 0,4 0-4,-4 10 3,1-3-6,-1 4 5,-1-3-3,0 3 2,-3 0-6,3-2-2,-3-2-15,1-1 3,-2 2 10,-2-4 5,1 2 1,-1 0 7,0-1 0,0-2-4,0-2 9,0-1-7,2 0 2,-2 0 0,1 0 9,1-7-9,-2-6 1,3 0-5,1 0 2,2-3 2,3 1 0,-3 2-1,3 0-5,0 0 6,0 6 0,-3 3-2,0 4 0,-3 0 2,3 0-9,3 4 6,-3 13-3,1 1 10,1 3-4,2-3 0,1-3 1,-1 1-2,5 1 1,-3-5 0,3 0-2,-2-2 5,2-5-3,0 0 0,1-5-21,1 0-222</inkml:trace>
  <inkml:trace contextRef="#ctx0" brushRef="#br0" timeOffset="110903.2951">3082 17123 276,'0'0'109,"0"0"-33,0 0-1,0 0 18,0 0-28,0 0-13,0 0 10,0-19-39,0 17 7,0 2-21,0-2-8,0 0 19,0 1-19,0-3 4,0 4 9,0-1-7,0-1-3,0 2 0,-6-1-2,1-1 10,-3 1-12,0-1 0,1 2 0,-4 0 3,-1 0-9,-3 0 2,-4 5 4,5 4-7,-3 1 7,3 0 0,-1 3-8,3 3 8,2 5-7,1 7 4,3-1 1,0 5 1,3 4 1,1 3 0,2 0-2,0-3 4,0-3-7,0-4 2,2-4 3,7-2-5,5-2 5,2-5 0,3-5-4,2-2 0,6-6 1,4-3 3,4 0 0,1-2-7,-1-12 7,4-6-4,-5-1 0,-4 1-68,-5 1 19,-5 4-50,-5 3-119</inkml:trace>
  <inkml:trace contextRef="#ctx0" brushRef="#br0" timeOffset="111310.7924">2918 17405 461,'0'0'129,"0"0"-101,0 0 5,0 0-33,0 0 0,0 0 31,106-46-16,-62 32 9,0-1-13,-4-2-10,0 3 3,-4-1-4,-3 4-11,-6 3-5,-9 2-94,-8 6-173</inkml:trace>
  <inkml:trace contextRef="#ctx0" brushRef="#br0" timeOffset="111783.8879">2933 17116 242,'0'0'265,"0"0"-193,0 0-59,0 0 27,0 0 38,0 0-70,55-75 0,-30 58-8,5 1 5,0-1-3,1 3-2,-1 3 0,-3 4-1,-4 6 1,-1 1-21,-6 0-47,-4 6-20,-6 9-46,-6 5-151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32:50.0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729,'0'0,"0"-24,24 24,-1 0,-23-23,24 23,23 0,0-24,0 24,0 0,-24 0,1 0</inkml:trace>
  <inkml:trace contextRef="#ctx0" brushRef="#br0" timeOffset="259.3183">4116 635,'0'0,"-24"0,1 0,23 23,-24 1,24-1,0 1,0-1,0 24,0 24,0-24,0 47,0-47,0 24,24-48,-24 1,0-1,0 1</inkml:trace>
  <inkml:trace contextRef="#ctx0" brushRef="#br0" timeOffset="472.2542">3998 1199,'0'0,"0"24,24-24,-1 23,24-23,-23 0,23 0</inkml:trace>
  <inkml:trace contextRef="#ctx0" brushRef="#br0" timeOffset="1248.3259">4445 1176,'0'0,"-24"0,24 23,24-23,-24-23,24 23,-1 0,1 0,-1 0,1-24,23 24,-47-23,23-1,1 1,-24-1,23 0,-23-23,47-23,-47 23,0 0,0 0,24 0,-24-24,0 48,23-24,-23 0,0 23,-23 1,23-1,-24 24,24 24,0-1,0 1,0 23,0 23,0 1,0-1,0 1,0-1,0 1,0 0,0-1,0-23,0 24,0-24,0 23,0-23,0 0,24 0,-24 0,23-23,-23-1,0 1,24-1,-24-46,-24-1,24-23,0 24,0-24,-23 23,-1-23,24 24,0-24,-23 23,23 1,-24-1,24 1,0-24,24 47,-1-24,1 1,-1-1,1 24,-1 0,1 0,23-23</inkml:trace>
  <inkml:trace contextRef="#ctx0" brushRef="#br0" timeOffset="1898.3701">6044 588,'0'-24,"24"24,-24 24,0-1,0 1,-24-1,24 24,0-23,-23 23,23-24,0 24,-24 0,24 0,0-23,0 23,-23-24,23 1,-24 0,24-1,0 1</inkml:trace>
  <inkml:trace contextRef="#ctx0" brushRef="#br0" timeOffset="2131.3194">5997 635,'0'-24,"0"48,0-95,0 48,24-1,-24 1,23 23,1 0,-24 23,23 1,1 23,-24-24,23 24,1 0,-24 0,0 0,23-23,1 23,-1-24,-23 24,0-23,24-1</inkml:trace>
  <inkml:trace contextRef="#ctx0" brushRef="#br0" timeOffset="2308.3399">5950 846,'24'-23,"-1"23,1 0,23 0,0 0</inkml:trace>
  <inkml:trace contextRef="#ctx0" brushRef="#br0" timeOffset="3360.2408">7126 729,'0'0,"-23"0,-1 0,1 23,-1 1,1-1,23 1,-24-1,24 1,0-1,0 1,0-1,24-23,-24 24,23-24,1 0,-1 0,1-24,-1 24,-23-23,0-1,24 24,-24-23,0-1,-24 24,24 24,0-1,0 1,24-24,-24 23,23-23,1 0,-1 0,-23-23,24 23,-1-24,1 24,-24-23,23 23,1 0,-1 0,1 0,-24 23,23-23,-23 24,24-1,-24 1,0-1,23-23,-23 24,0-48,0 1,24-1,-1 1,-23-1,0 1,24 23,-1-24,1 24,-1 24,-23-1,24-23,-24 24,0-1,0 1</inkml:trace>
  <inkml:trace contextRef="#ctx0" brushRef="#br0" timeOffset="3862.3178">8067 799,'-24'0,"1"-23,-1 23,1 0,-1 0,24 23,-23-23,-1 24,24-1,0 1,0-1,0 1,0-1,24 1,-1-24,-23 23,24-23,-1-23,1-1,-24 1,23-1,1 1,-24-24,0 0,0 0,0 23,0-23,0 0,0 24,0-24,0 23,0 1,0 46,-24 1,24 23,0 0,0 0,0 0,0 23,0-23,24 0,-24 24,23-48,-23 24</inkml:trace>
  <inkml:trace contextRef="#ctx0" brushRef="#br0" timeOffset="4364.3213">9596 564,'0'0,"0"-23,-24 23,24 23,0 1,0-1,0 1,0-1,0 1,0 23,0-24,0 24,0 0,0 0,0-23,0 23,-23-24</inkml:trace>
  <inkml:trace contextRef="#ctx0" brushRef="#br0" timeOffset="4872.3225">9501 611,'0'0,"0"-23,0-24,0 23,24 1,0-1,-1 1,1 23,-1-24,1 24,-1 0,1 24,-1-1,1-23,-1 24,-23 23,24-24,-24 1,0 23,0-24,-24 24,24-23,-23-24,23 23,-24 1,1-1,-1-46,24-1,24 24,-24-23,23 23,1 0,-1 23,1 1,-1-24,1 23,-1 1,1-1,-24 1,23-1,-23 1,0 23,0-24,-47 24,47-23,-47-24,24 24,-1-24,1 23,-24-46,23-1</inkml:trace>
  <inkml:trace contextRef="#ctx0" brushRef="#br0" timeOffset="6155.3195">11359 776,'0'0,"-23"23,-1-23,1 24,23-1,-24 24,1-23,23-1,0 1,-24-1,24 1,0-1,24 1,-24 0,23-1,1-23,-1 0,1 0,-1-23,1-1,-1 24,-23-24,0 1,0-1,0 1,0-1,0 1,0-1,-23 24,23 24,0-1,0 1,23-24,-23 23,24 1,0-1,-24 1,23-24,1 0,-1 0,1 0,-24-24,23 24,-23-23,0-1,24 1,-1-24,-23 23,0 1,0-1,0-23,0 0,-23 24,-1-1,24 1,-23-1,-1 24,48 0,-1 24,1-24,-1 0,1 23,23-23,0 0,-47 24,23-24,24 0,-47 23,24-23,-24 24,23-1,-23 1,0-1,0 1,-23-1,23 1,23-1,-23 1,24-24,-1 0,1 0,-1 0,1 0,-1-24,1 1,23-1,-23 1,23-1,-47-23,23 24,1-24,-24 23,0-23,0 24,0-1,0 1,-24 23,1 0,23 23,0 1,-24-24,1 47,23-24,-24 1,24 23,24-24,-24 24,23 0,1-23,-24-1,23 1,1-1</inkml:trace>
  <inkml:trace contextRef="#ctx0" brushRef="#br0" timeOffset="6653.3296">13852 494,'24'0,"-24"23,0 1,0-1,0 1,0-1,0 1,0 23,0-24,0 1,23 23,-23-24,0 24,24-23</inkml:trace>
  <inkml:trace contextRef="#ctx0" brushRef="#br0" timeOffset="7046.3349">13852 682,'0'0,"24"-24,-1 1,1 23,23 0,-23 0,-1 0,1 0,-1 0,1 0,-1 0,1-24,-1 1,-23-1,0 1,-23 23,23 23,0 1,0-1,0 1,0-1,0 1,0 23,0 0,0-24,0 1,0-1</inkml:trace>
  <inkml:trace contextRef="#ctx0" brushRef="#br0" timeOffset="7305.3333">14299 541,'0'0,"0"-24,0 48,0-1,0 1,0 23,0-24,0 1,0-1,0 1,0 23,0-24,0 1,0-1</inkml:trace>
  <inkml:trace contextRef="#ctx0" brushRef="#br0" timeOffset="7519.3306">14299 564,'0'-23,"0"46,0-70,0 24,0-1,24 24,-1 0,1-23,23 23,0 0,-24 0,24 0,-47 23,47-23</inkml:trace>
  <inkml:trace contextRef="#ctx0" brushRef="#br0" timeOffset="7709.3256">14393 635,'-23'0,"46"0,-46 23,46-23,1-23,-1 23,1 0,-1 0,1 0,-1 0</inkml:trace>
  <inkml:trace contextRef="#ctx0" brushRef="#br0" timeOffset="7920.0855">14346 870,'0'0,"0"23,24-23,-1 0,1 0,-1 0,1 0,-1 0,1 0,-1 0,-23-23</inkml:trace>
  <inkml:trace contextRef="#ctx0" brushRef="#br0" timeOffset="8412.9879">14887 517,'0'24,"0"-1,0 1,0-1,0 1,0-1,0 24,-23-23,23-1,0 24,0-23,0-1,0 1</inkml:trace>
  <inkml:trace contextRef="#ctx0" brushRef="#br0" timeOffset="8846.1337">14817 517,'23'-23,"-46"46,70-70,-47 0,47 23,-24 24,24-23,-23 23,-1 0,24 23,0 1,-23 23,-24 0,0-23,0 23,0-24,-24 1,1-1,-1 1,1-1,-1-23,1 24,-1-24,1 0,-1 0,1 0,23-24,23 24,1 0,-1 0,1 0,-1 24,1-24,-1 0,1 23,-1 1,1-1,-1-23,1 24,-1-1,1 1,-24-1,47 1,-23-24</inkml:trace>
  <inkml:trace contextRef="#ctx0" brushRef="#br0" timeOffset="9743.3324">15475 494,'0'23,"0"1,0-1,0 24,0-23,0-1,0 24,0-23,0-1,0 24,0-23,0-1,0 1,0-1,0-46,0-1,0-23,0 0,0 24,0-24,0 0,0 23,0-23,0 24,0-1,24-23,-1 47,-23-23,0-1,47 24,-23 0,-1 24,1-24,-24 23,23 1,-23 23,24-24,-24 1,0 23,0-24,0 1,0-1,0 1,0-1,0 1,23-48,1 24,-24-23,23-1,-23 1,24-1,-1 1,-23-24,24 23,-1 1,-23-1,24 24,0-23,-1 23,1 23,-24 1,23-24,-23 47,0-24,0 1,0 23,0-24,-23 1,23 23,0-24,0 1,0-1</inkml:trace>
  <inkml:trace contextRef="#ctx0" brushRef="#br0" timeOffset="10099.334">16275 494,'-24'0,"24"-24,24 24,-24 24,23-24,24 0,-23 0,-1 0,1 0,23 0,-24 0</inkml:trace>
  <inkml:trace contextRef="#ctx0" brushRef="#br0" timeOffset="10295.3249">16416 470,'0'0,"0"24,-24-24,24 23,0 1,0-1,0 1,0-1,-23 1,23-1,0 1,0-1,0 1</inkml:trace>
  <inkml:trace contextRef="#ctx0" brushRef="#br0" timeOffset="10488.2688">16251 870,'0'23,"24"-23,-1 0,1 0,-1 0,1 0,-1 0,1 0,-24-23,47 23</inkml:trace>
  <inkml:trace contextRef="#ctx0" brushRef="#br0" timeOffset="10872.3279">16863 447,'0'23,"23"-23,1 0,-1 0,1 0,-1 0,24 0,0 0,-23 0,23 0,-23 0,-1 0</inkml:trace>
  <inkml:trace contextRef="#ctx0" brushRef="#br0" timeOffset="11091.3511">17098 494,'-24'0,"1"0,23 23,-24 1,24-1,0 1,0-1,0 1,0 23,0-24,0 1,0 23,0-24</inkml:trace>
  <inkml:trace contextRef="#ctx0" brushRef="#br0" timeOffset="11480.5805">17357 470,'23'0,"1"0,-1 0,24 0,-23 0,-1 0,1 0,23 0,-24 0,1 0</inkml:trace>
  <inkml:trace contextRef="#ctx0" brushRef="#br0" timeOffset="11674.3821">17521 470,'0'0,"-23"0,-1 24,24-1,0 1,0-1,0 1,0-1,0 1,0-1,0 24</inkml:trace>
  <inkml:trace contextRef="#ctx0" brushRef="#br0" timeOffset="11867.3271">17404 893,'0'0,"-24"0,48 0,-1 0,24 0,-23 0,-1 0,24 0,-23-23,-1 23,1 0</inkml:trace>
  <inkml:trace contextRef="#ctx0" brushRef="#br0" timeOffset="12477.3366">18015 470,'0'24,"0"23,0-24,0 1,-23 23,-1-24,24 24,0-23,-23 23,-1-24,24 1,-23-1,-1 24,24-23,0-48,0 1,24-1,-24 1,23-1,-23-23,0 0,24 0,-24 24,23-24,-23 23,24 1,23-1,-47 1,23-1,1 24,-1 24,1-1,-1 1,-23 23,0-24,0 24,0-23,0 23,0-24,0 24,0-23,24-1,-24 24,0-23</inkml:trace>
  <inkml:trace contextRef="#ctx0" brushRef="#br0" timeOffset="12654.3408">18015 752,'0'-23,"0"46,-23-46,46 23,1 0,-1 0,1 0,-1 0,24 0,-23 0</inkml:trace>
  <inkml:trace contextRef="#ctx0" brushRef="#br0" timeOffset="13335.3342">18509 517,'0'24,"-23"-24,23 47,0-24,0 1,0-1,-24 24,24-23,0-1,0 24,0-23,0-1,0 1,-23-1,23 1,0-1,0 1,0-48,23 1,-23-1,0 1,0-1,0-23,24 24,-24-24,0 0,0 23,0-23,0 24,0-1,23 1,-23-1,24 24,-24 24,0-1,23 1,-23 23,24-24,-24 24,0-23,23 23,1-24,-1 1,-23 23,0-24,24-23,-1 24,-23-1,24-23,-1 0,-23-23,24 23,-24-24,0 1,23-24,-23 23,24 1,-24-24,0 23,0 1,0-24,0 0,0 23,0 1</inkml:trace>
  <inkml:trace contextRef="#ctx0" brushRef="#br0" timeOffset="13975.3358">20602 517,'0'-23,"24"23,-1 0,1 0,-1 0,24 0,0 0,-23 0,23 0,-24 0,24 0,-23 0,0-24</inkml:trace>
  <inkml:trace contextRef="#ctx0" brushRef="#br0" timeOffset="14199.9626">20931 447,'0'23,"0"-46,-23 70,23-24,0 1,-24-24,24 47,0-24,0 1,0-1,0 24,-23-23,23-1,0 24,23-23,-23-1,0 1</inkml:trace>
  <inkml:trace contextRef="#ctx0" brushRef="#br0" timeOffset="15655.3374">21143 705,'0'24,"24"-24,-1 0,1 0,-1-24,1 24,-1-23,1 23,-1-24,-23 1,0-1,24 1,-1-24,-23 23,0 1,0-1,0 1,24 23,-24-24,-24 0,24 48,0 0,0-1,-23 1,23-1,0 1,-24 23,24 0,0-24,0 24,0-23,-23 23,23-24,0 1,0-1,0 1,0-1,23-23,1-23,-1-1,-23 1,0-1,24 1,-24-1,23 24,-23-23,24 46,-1-23,-23 24,24-24,-24 23,23-23,1 24,-24-1,23 1,1-24,-24 23,24-23,-1 0,1 0,-1 0,1 0,-24-23,0-1,23 1,-23-1,0 1,0-1,0 1,0-1,0 1,-23 23,23 23,0 1,0-1,0 1,-24-1,24 1,0-1,24 1,-1-24,1 0,-24-24,23 1,1-1,-1 24,1-23,-1 23,1-24,-1 24,1 0,-24-23,23 23,-23 23,24-23,-24 24,0-1,0 1,0-1,0 1,23-48,1 1,-24-1,23 24,1-23,-1 23,-23-24,24 24,-1 0,-23 24,24-1,-1-23,-23 24,0-1,0 1,24-1,0 1,-1-1,1-23</inkml:trace>
  <inkml:trace contextRef="#ctx0" brushRef="#br0" timeOffset="16413.2423">23918 470,'0'0,"0"24,-23-1,23 1,-24-1,24 24,-23-23,23 23,-24 0,1-24,23 24,-24-23,24 23,-23-24,23 24,-24-23,24-1,0 1,0-48,0 1,0-1,0 1,24-24,-24 23,23-23,-23 0,0 0,24 0,-1 24,-23-24,24 0,-1 23,-23 1,47-1,-23 24,-1 0,1 0,-1 24,-23 23,24-24,-24 1,23 23,-23 0,0-24,0 24,0 0,0-23,0-1,0 24,0-23,0-1,0 1</inkml:trace>
  <inkml:trace contextRef="#ctx0" brushRef="#br0" timeOffset="16607.4743">23871 705,'24'0,"-1"0,1 0,-24 24,47-24,-24 0,24 0,-23 0</inkml:trace>
  <inkml:trace contextRef="#ctx0" brushRef="#br0" timeOffset="17072.9812">25165 564,'0'24,"-24"-1,24 1,-23-24,23 23,-24 24,1-23,-1-1,24 1,-23-1,-1 1,24-1,-23 24,-1-47,24 47,-23-47</inkml:trace>
  <inkml:trace contextRef="#ctx0" brushRef="#br0" timeOffset="17337.3312">24883 658,'0'-23,"0"46,23-46,1 23,-1 23,1 1,-1 23,-23-24,24 1,-1-1,-23 24,0 0,24-23,-1-1,1 1,-1-1</inkml:trace>
  <inkml:trace contextRef="#ctx0" brushRef="#br0" timeOffset="17788.1022">25282 447,'-23'-24,"46"48,-70-72,24 25,-1 23,1 0,-24 0,-24 23,24-23,0 48,0-25,24 24,-24-23,0 46,23-23,0 0,24 24,0-24,0 0,24 0,-24 0,47 0,-23 0,23-23,-24-1,24 1,0-1,0-23,-23 0,23 0,-24-23,1-1,23 1,-24-1,24-70,-23 23,-1 1,-23 23,0 0,0 0,0 0,0 0,0 23,-23-46,-1 46</inkml:trace>
  <inkml:trace contextRef="#ctx0" brushRef="#br0" timeOffset="18278.0679">26270 517,'-23'0,"23"24,-24-1,24 1,0-1,0 1,-23 46,23-23,0-23,0-1,0 24,0-23,0-1,0 1</inkml:trace>
  <inkml:trace contextRef="#ctx0" brushRef="#br0" timeOffset="18780.3937">26200 635,'0'-24,"0"48,0-95,23 48,-23-1,0 1,24 23,-1-24,1 24,-1 0,1 0,-1 24,1-1,-24 1,23-1,1 1,-24-1,0 1,0-1,0 1,0-1,0 1,-24-1,1-23,23 24,-24-24,1 23,-1-23,1 0,-1 0,48 0,-1 0,1 0,-24 24,47-1,-24 1,1-1,-1 24,-23-23,0-1,0 1,0-1,0 1,-23 0,-24 23,23-24,1-23,-1 0,-23 0,24 0,-1 0</inkml:trace>
  <inkml:trace contextRef="#ctx0" brushRef="#br0" timeOffset="19656.3378">27376 917,'0'23,"23"-23,-23 24,24-24,-1 0,1 0,-1 0,-23-24,24 24,-1 0,-23-23,24 23,-24-24,0 48,0-1,0 1,-24-24,24 23,0 1,0-1,-23 1,23 0,23-24,-23 23,24-23,-1 0,1 0,-24-23,23 23,1-24,-1 0,1 1,-1-1,-23 1,24-1,-1 24,-23-23,24 23,-1 23,-23 1,24-24,-24 23,0 1,0-1,0 1,0 0,0-1,0 1,-24-24,1 0,-1 0</inkml:trace>
  <inkml:trace contextRef="#ctx0" brushRef="#br0" timeOffset="19829.3471">27611 729,'-24'0</inkml:trace>
  <inkml:trace contextRef="#ctx0" brushRef="#br0" timeOffset="20310.3177">28834 541,'0'-24,"23"24,-23 24,0-1,0 1,-23 23,23-24,0 24,0-23,-24 23,24 0,-23 0,23-24,0 24,0-23,0 23,0-24,0 1</inkml:trace>
  <inkml:trace contextRef="#ctx0" brushRef="#br0" timeOffset="20705.3602">28881 846,'0'-23,"23"23,-23-24,24 24,-1 0,1 0,-1 0,-23-23,24 23,-1 0,1-24,-24 1,23 23,1-24,-1 1,-23-1,0 1,24 23,-24-24,0 1,-24 23,24 23,0 1,-23-1,23 1,0-1,0 1,0 23,-24-24,24 24,0-23,-23-1,23 24,0-23,0-1,0 1,0-1</inkml:trace>
  <inkml:trace contextRef="#ctx0" brushRef="#br0" timeOffset="20970.2487">29304 682,'0'0,"0"-24,0 48,0-1,0 1,-23 23,23-24,0 1,0 23,0-24,0 1,0 23,-24-47,24 47,0-24</inkml:trace>
  <inkml:trace contextRef="#ctx0" brushRef="#br0" timeOffset="21192.3372">29328 729,'0'-24,"0"48,0-71,23 23,-23 1,24 23,-1-24,1 24,-1-23,1 23,23 0,0 0,-24 23,1-23</inkml:trace>
  <inkml:trace contextRef="#ctx0" brushRef="#br0" timeOffset="21381.341">29398 799,'24'0,"-1"0,1 0,23 0,0 0,-24 24</inkml:trace>
  <inkml:trace contextRef="#ctx0" brushRef="#br0" timeOffset="21585.1542">29516 1058,'0'0,"23"24,1-24,-1 0,1-24,-1 24</inkml:trace>
  <inkml:trace contextRef="#ctx0" brushRef="#br0" timeOffset="22124.3376">29986 705,'0'0,"0"-23,0 46,0 1,0-1,0 1,0-1,-23 1,23 23,0-24,0 1,0-1,0 1,0-1,0 1</inkml:trace>
  <inkml:trace contextRef="#ctx0" brushRef="#br0" timeOffset="22500.3302">29963 799,'23'-23,"-46"46,70-70,-47 24,23-24,1 23,23 1,-24-1,1 24,-1 0,1 0,-1 0,-23 24,0 23,0-24,-23 1,-1-1,24 1,-47-24,47 23,-23-23,-1 24,1-24,23 23,23 1,1-24,-1 23,1-23,-1 24,-23-1,24-23,-1 24,1-24,-1 23,1 1,-1-24,1 23,23-23,-24 0</inkml:trace>
  <inkml:trace contextRef="#ctx0" brushRef="#br0" timeOffset="23152.3399">30551 799,'0'-23,"0"46,0-70,0 24,0-1,0 48,0-1,-24 1,24-1,0 1,-23 23,23-24,0 1,0-1,0 1,0-1,0-46,23-1,-23 1,24-1,-24-23,23 0,-23 24,0-24,24 23,-1 1,-23-1,0 1,24 23,-1-24,1 24,-1 24,-23-1,24 1,-24-1,0 1,0-1,0 1,0-1,23-23,-23-23,24 23,-24-24,0 1,23 23,1 0,-1-24,-23 1,24 23,-1 23,-23 1,0-1,0 24,0 0,0-23,0-1,0 1,0-1,0 1,0-1,0 1,0-1</inkml:trace>
  <inkml:trace contextRef="#ctx0" brushRef="#br0" timeOffset="23540.3386">31162 682,'24'0,"-1"0,1 0,-1 0,1 0,-1 0,24 0</inkml:trace>
  <inkml:trace contextRef="#ctx0" brushRef="#br0" timeOffset="23768.3396">31421 682,'-24'0,"24"23,0 1,-23-24,23 23,-24 1,24-1,0 1,0-1,0 1,-23-1,23 1,-24-1,24 1,0-1,-23 1,23-1,0 1,0 0,0-1</inkml:trace>
  <inkml:trace contextRef="#ctx0" brushRef="#br0" timeOffset="23967.3404">31233 1105,'23'0,"1"0,-24 24,47-24,-24 0,1 0,-1 0,1 0,-1 0,1 0,-1 0</inkml:trace>
  <inkml:trace contextRef="#ctx0" brushRef="#br0" timeOffset="24224.4273">31679 729,'0'0,"0"-24,24 24,-1 0,1 0,23 0,0 0,0 24,-23-24,-24-24</inkml:trace>
  <inkml:trace contextRef="#ctx0" brushRef="#br0" timeOffset="24420.2793">31868 752,'0'24,"0"-48,-24 71,24-23,0-1,0 1,0-1,-23 1,23-1,0 1,-24-1,24 1</inkml:trace>
  <inkml:trace contextRef="#ctx0" brushRef="#br0" timeOffset="24694.9411">32056 776,'0'-24,"0"48,0-71,23 47,1 0,-1 0,1 0,-1 0,1 0,-1 0,1 23</inkml:trace>
  <inkml:trace contextRef="#ctx0" brushRef="#br0" timeOffset="24935.3453">32173 729,'0'0,"0"23,0 1,0-1,0 1,0-1,0 1,0-1,24 1,-24-1,0 1,0-1,0 1</inkml:trace>
  <inkml:trace contextRef="#ctx0" brushRef="#br0" timeOffset="25105.3426">32126 1129,'47'0,"-23"0,23 0,0 0,-24 0,1 0</inkml:trace>
  <inkml:trace contextRef="#ctx0" brushRef="#br0" timeOffset="25586.3373">32738 799,'-24'0,"1"0,23 24,0-1,-24 1,1-1,23 1,-24 23,24-24,-23 1,23-1,-24 1,24 0,0-1,0 1,-23-24,23 23,0-46,0-1,23 1,-23-1,24 0,-1-23,-23 24,24-1,-1 1,1-1,-24 1,23-1,1 1,-24 46,0 1,23-1,-23 24,0-23,0-1,0 24,0-23,0 0,0-1,24 1,-24-1,0 1</inkml:trace>
  <inkml:trace contextRef="#ctx0" brushRef="#br0" timeOffset="25771.3256">32691 1058,'23'0,"1"0,-1 0,1 0,-24-24</inkml:trace>
  <inkml:trace contextRef="#ctx0" brushRef="#br0" timeOffset="26318.3326">32973 893,'0'24,"0"-1,0 1,-24-1,24 24,0-23,-23-24,23 24,0-1,0 1,-24-1,24 1,0-1,0-46,0-1,24 1,-24-1,0 1,23-1,1 0,-24 1,0-1,23 24,-23-23,24 23,-24 23,0 1,0-1,0 1,0 0,24 23,-24-24,0 1,23-1,-23 1,24-1,-1-23,-23 24,24-24,-24 23,23-23,1 0,-24-23,23-1,1 1,23-1,-24 1,-23-1,47 24,-47-47</inkml:trace>
  <inkml:trace contextRef="#ctx0" brushRef="#br0" timeOffset="30251.3258">988 2281,'0'23,"0"1,0 0,0 23,0-24,0 1,0 23,0-24,0 24,0-23,0-1,0 1,0 23,23-24,-23 1,0-1</inkml:trace>
  <inkml:trace contextRef="#ctx0" brushRef="#br0" timeOffset="30543.3225">941 2422,'0'-23,"0"46,0-93,0 46,0 0,23 1,1-1,-24 1,23 23,1-24,-1 24,1 0,-1 0,1 24,-1-24,1 23,-1-23,1 24,-24-1,0 25,0-1,0-24,0 1,-24-1,-23 1,47-1,-23-23,-1 24</inkml:trace>
  <inkml:trace contextRef="#ctx0" brushRef="#br0" timeOffset="31231.681">1270 2775,'0'23,"24"-23,-24-23,23 23,1-24,-1 1,1-1,-24 1,0-1,0 1,0-1,0 1,0-1,-24 1,1 23,-1-24,1 24,-1 0,48 0,-1 0,1-23,23 23,0 23,-24-23,1 0,-1 24,1-1,-1 1,-23-1,0 1,0-1,24 1,-24-1,0 1,0-1,0 1,23-1,-23 1,24-24,-1 0,24 0</inkml:trace>
  <inkml:trace contextRef="#ctx0" brushRef="#br0" timeOffset="32467.2079">1929 2540,'-24'0,"0"23,1 1,-1-24,24 23,0 1,0-1,-23 1,23-1,0 1,23-24,-23 23,24-23,-24 24,23-24,1 0,0-24,-1 1,1 23,-1-24,-23 1,0-1,0 1,-23 23,23-24,-24 24,1-23,46 23,1 0,-1 0,1 0,-1 0,1 0,-1 0,1 0,-1 0,1 0,-1 0,1 0,-24-24,47 24,-24 0,-23-23,24 23,-48 0,24 23,-23-23,-1 24,1-24,23 23,0 1,0-1,-24 1,24-1,0 1,0-1,0 1,24-24,-1 0,1 0,-1 0,1-24,-1 1,-23-1,24 1,-24-1,0 1,0-1,0 1,-24-1,24 1,0-1,0 48,24-24,-1 0,-23 23,24-23,-1 0,1 0,-24-23,23-1,1 1,-24-1,0-23,23 24,1-24,-24 23,0-23,0 23,0-23,24 24,-24-1,0 1,0 46,0 1,0 23,0-24,0 48,0-24,-24 0,24 24,0-1,-24 1,24-24,-23 23,23 1,-24-24,24 23,0-22,0-1,0 0,0-24,0 1,0-1,0 1,0-48,24 1,-24-1,0 1,23-24,1 23,0-23,23 0,-24 0,1 23,23-23</inkml:trace>
  <inkml:trace contextRef="#ctx0" brushRef="#br0" timeOffset="32973.3656">1129 3010,'0'24,"0"-48,23 48,1-24,23 0,-24 0,25 23,-1-23,23 0,1-23,23 23,0 0,0 0,23 0,-22 0,-1 0,0 0,23 0,-46 0,-1 0,1 23</inkml:trace>
  <inkml:trace contextRef="#ctx0" brushRef="#br0" timeOffset="36903.2811">4610 2328,'0'-24,"0"48,0 0,0 23,0-24,0 24,0 0,0-23,0 23,0 0,0 0,0-24,0 1,0 23,0-24,0 1,0-1,23-23,1 24,23-24,0 0,-24-24,24 24,0 0,0 0,-23-23,-1 23,24 0,-23 0</inkml:trace>
  <inkml:trace contextRef="#ctx0" brushRef="#br0" timeOffset="37851.3539">5268 2751,'0'0,"-23"0,23 24,23-1,1-23,-1 0,1 0,-1 0,1-23,-1 23,1 0,-1-24,-23 1,0-1,0 1,0-1,0 1,0-1,-23 24,-1 0,24 24,-23-1,23 1,0-1,0 1,0-1,0 1,23-24,-23 23,24-23,-1 24,1-24,-1 0,1 0,-1-24,-23 1,24 23,-1 0,1-24,-24 1,0-1,23 1,1-1,-24-23,0 24,0-24,23 23,-23-23,0 0,0 24,24-1,-24 1,0-1,0 0,0 1,-24 23,1 23,23 1,0 0,-24-1,24 24,0-23,0 23,0-24,0 24,0-23,24-1,-24 24,23-23,1-24,0 23,23-23,-24 0,1 0,-1 0,1 0,23 0,-24 0,1-23</inkml:trace>
  <inkml:trace contextRef="#ctx0" brushRef="#br0" timeOffset="38092.2633">5574 2516,'-24'0,"48"0,-71 0,70 0,24 0,-23 0,23 0,-24 0,25-23,-1 23,-24 0,24-24,-23 24</inkml:trace>
  <inkml:trace contextRef="#ctx0" brushRef="#br0" timeOffset="39008.351">6867 2210,'0'-23,"0"46,0 1,0-1,0 1,0 23,0 0,0 0,24 0,-24 0,0 0,0 0,0 0,0-23,0 46,0-46,0 23,0-24,0 1,0 23,0-24</inkml:trace>
  <inkml:trace contextRef="#ctx0" brushRef="#br0" timeOffset="39547.5423">7197 2257,'-24'0,"1"0,23 24,0-1,-24 1,24 0,0-1,0 1,0 46,0-46,0-1,24 1,-1-1,1 1,-1-24,1 23,-1-23,1 24,23-24,-24 0,1 0,23-24,-24 24,1-23,-1 23,1-24,23 1,-47-1,23 1,-23-1,0 1,0-1,0 1,0-1,0 1,-23-1,23 0</inkml:trace>
  <inkml:trace contextRef="#ctx0" brushRef="#br0" timeOffset="39936.3478">7314 2375,'24'0,"-24"24,0-1,0 24,0-23,0-1,0 24,0-23,0-1,0 24,0-23,0-1,0 24,0-23,0-1,0 1,0-1,0 1</inkml:trace>
  <inkml:trace contextRef="#ctx0" brushRef="#br0" timeOffset="40496.3482">7738 2399,'0'23,"23"-23,1 24,-1-24,1 23,-1-23,24 24,0-24,-47 23,24-23,-1 0,1 0,-1 24,1-24,-24 23,23-23,1 0,-24 24,0-1,0 1,-24-1,1 1,-1-24,-23 23,24 1,-24-1,23 1,-23-1,24 1,-24-1,23-23</inkml:trace>
  <inkml:trace contextRef="#ctx0" brushRef="#br0" timeOffset="41150.3563">8514 2516,'23'0,"1"0,23 0,-24 0,24 0,0 0,0 0,-23 0,23 0,-24 0,1 0</inkml:trace>
  <inkml:trace contextRef="#ctx0" brushRef="#br0" timeOffset="41347.3602">8561 2704,'0'0,"0"24,47-24,-24 0,24 0,-23 0,23 0,0 0,-24 0,1 0</inkml:trace>
  <inkml:trace contextRef="#ctx0" brushRef="#br0" timeOffset="42203.3548">9384 2187,'0'-24,"0"48,0-1,0 1,0-1,23-23,-23 47,0-23,0 0,0 23,0-24,0 24,0-23,0-1,0 24,0-23,0-1,0 24,24-23,-24-1,23 1,-23-1,0 1</inkml:trace>
  <inkml:trace contextRef="#ctx0" brushRef="#br0" timeOffset="43187.3691">9995 2210,'0'24,"0"-1,0 1,-23 23,23-23,-24-1,24 24,-23-23,-1-1,24 24,-47-47,47 47,-47-23,24-24,-1 23,1 1,-24-1,0 1,23-24,1 0,-1 0,24-24,0 1,0-1,0 1,0-24,0 23,0 1,24-1,-24-23,23 47,-23-23,24 23,-1 0,1 0,-24 23,23-23,1 24,-24-1,23 24,1-47,-24 47,23-23,1-24,-1 23,-23 24,24-23,-1-1</inkml:trace>
  <inkml:trace contextRef="#ctx0" brushRef="#br0" timeOffset="44545.357">10231 2281,'0'23,"23"-23,1 0,-1 24,1 0,-1-24,1 23,-1 1,1-1,-1-23,1 0,-24 24,23-1,1-23,-24 24,47-24,-24 0,1 0,-24 23,-24-23,1 24,23-1,-47 1,23-1,1 1,-1-1,-23-23,47 24,-47-1,47 1,-23-24,-1 23</inkml:trace>
  <inkml:trace contextRef="#ctx0" brushRef="#br0" timeOffset="45315.3609">11524 2257,'0'-23,"0"46,0 1,-23 23,-1-23,1 23,-1-24,-23 24,23 0,-23-23,0 23,24-24,-24 1,23 23,-23-47,47 23,-47 1</inkml:trace>
  <inkml:trace contextRef="#ctx0" brushRef="#br0" timeOffset="45593.2387">11124 2352,'0'-24,"24"24,-1 24,1 23,-1-24,-23 1,24 23,-24-24,23 1,1-1,-24 1,0-1,47 1,-24-1,-23 1,47-1,-23-23</inkml:trace>
  <inkml:trace contextRef="#ctx0" brushRef="#br0" timeOffset="46161.355">11524 2116,'0'0,"-47"0,0 0,23 0,-23 0,-23 0,23 24,0-24,0 23,0 1,23 23,-23-24,0 24,24 1,-1-1,1 0,23 0,-24 0,24 0,0 0,24-24,-24 24,23 0,1-23,23-1,-24 1,24-1,0-23,0 0,0 0,24 0,-24 0,0-23,0-1,0 1,0-1,0 1,0-1,-47 1,47-24,-23 23,-24-23,0 0,0 24,0-24,0 23,0-23,-24 24,1-1,-1 0,24 1,-23-1,-1 24,-23-23</inkml:trace>
  <inkml:trace contextRef="#ctx0" brushRef="#br0" timeOffset="46886.361">12300 2069,'0'-23,"24"23,-1 0,-23 23,0 1,0-1,0 24,0-23,0 23,0 0,0 0,0 0,0 0,0 0,0 0,0 0,24 0,-24-23,0 23,23-24,-23 1,0-1,0 1,0-1</inkml:trace>
  <inkml:trace contextRef="#ctx0" brushRef="#br0" timeOffset="47375.3569">12888 2163,'0'24,"0"-1,0 1,0-1,0 1,-23-1,23 25,0-25,0 1,-24-1,1 24,23-23,-24-1,24 24,0-23,-23-24,-1 23,24 1</inkml:trace>
  <inkml:trace contextRef="#ctx0" brushRef="#br0" timeOffset="47981.3629">12794 2187,'0'-24,"0"48,24-71,-1 23,1 1,-1 23,1 0,-1 0,1 0,23 0,-24 0,1 0,-1 23,1 1,-24-1,23-23,-23 24,0-1,-23 1,-1-1,1 1,-1-1,1-23,-1 24,1-24,-1 0,1 0,46 24,1-24,-1 0,1 23,-1-23,-23 24,24-24,-1 23,1 1,-24-1,0 1,-24-1,1-23,-1 24,1-24,-1 0,1 23,-1-23,1 0,-1-23</inkml:trace>
  <inkml:trace contextRef="#ctx0" brushRef="#br0" timeOffset="48717.6213">13406 2163,'23'0,"1"24,-1-24,24 23,0 1,-23-24,-1 0,1 0,23 23,0-23,0 0,-24 0,1 0,-24 24,-24-1,24 1,-47 0,24-1,23 1,-47-1,23-23,1 24,-1 23,-23-24</inkml:trace>
  <inkml:trace contextRef="#ctx0" brushRef="#br0" timeOffset="49267.3627">12841 2587,'-23'0,"23"23,-24-23,24 24,0-1,-23 1,-1-24,24 23,0 1,-23-24,-1 23,24 1,-24-24</inkml:trace>
  <inkml:trace contextRef="#ctx0" brushRef="#br0" timeOffset="53441.133">19215 1952,'0'-24,"0"48,0-1,0 1,0-1,0 24,0-23,0-1,0 24,0-23,0 23,0 0,0-24,23 25,-23-1,24-24,-24 1,0 23,0-24,0 1,23-1,1 1</inkml:trace>
  <inkml:trace contextRef="#ctx0" brushRef="#br0" timeOffset="55291.5108">16134 2328,'0'0,"0"-24,-24 24,1-23,-1 23,1 0,-1 0,1 23,-1-23,24 24,0 0,-23-1,23 1,-24-1,24 24,0-23,0-1,0 1,24-24,-24 23,23 1,1-24,-1 0,1 0,-1-24,1 1,-24-1,23 1,1-1,-24 1,0-1,0 1,0-1,0 48,0-1,0 1,0-1,0 1,0-1,0 1,23-24,1 0,-1 0,-23-24,24 24,-1-23,24-1,-47 1,47-1,-23 24,-1 0,1 0,-1 0,1 0,-24 24,23-24,-23 23,24-23,-24 24,24-1,-24 1,0-1,-24 1,48-48,-24 1,0-1,0 1,23-1,1 1,-24-1,47 24,-24-23,1 23,-1 0,-23 23,24 1,-24-1,0 1,0-1,23-23,-23 24</inkml:trace>
  <inkml:trace contextRef="#ctx0" brushRef="#br0" timeOffset="55810.4736">17027 2352,'0'0,"-23"23,-1-23,24 24,-23-1,-24-23,47 47,0-23,-24-1,24 1,-23-1,23 1,23-1,-23 1,24-1,-1-46,1 23,-1-24,-23 1,24-1,-24 1,23-1,-23-23,0 0,0 24,0-24,0 23,0-23,0 23,0 1,0-1,0 1,0-1,0 48,0-1,0 1,0-1,0 24,0 1,0-1,0 0,0 0,0-24,0 24,24-23,-1 23,1-24</inkml:trace>
  <inkml:trace contextRef="#ctx0" brushRef="#br0" timeOffset="56791.4148">19967 2140,'0'0,"24"-24,-24 1,0-1,-24 24,24-23,-23 23,-1 0,24 23,-23 1,-1-24,24 23,-23 24,-1-23,1-1,-1 24,1-23,23 23,0 0,0-23,0-1,0 24,0-23,0-1,47 1,-24-24,24 0,-23 0,23 0,0-24,0 24,0-23,23-24,-46 23,-1 1,24-24,-23 23,-24 0,23-23,-23 24,-23-24,23 23,-24 1,-23-1,24 1,-24 23</inkml:trace>
  <inkml:trace contextRef="#ctx0" brushRef="#br0" timeOffset="57191.3903">19967 1905,'0'-24,"0"48,0-1,0 24,0-23,0 23,0 0,0 0,0 0,0 23,0-23,0 1,0 22,0-23,0 0,0 0,0-23,0 23,24 0,-24-24</inkml:trace>
  <inkml:trace contextRef="#ctx0" brushRef="#br0" timeOffset="57665.356">20414 2093,'0'23,"24"-23,-1 24,1-24,-1 23,1-23,-1 0,24 24,-23-24,-1 23,1-23,-1 0,1 0,-1 24,1-24,-24 23,23-23,1 0,-24 24,0-1,0 1,-24 0,1-1,-1 1,-23-1,24 24,-24-23,23-1,-23 1</inkml:trace>
  <inkml:trace contextRef="#ctx0" brushRef="#br0" timeOffset="58549.3035">21378 2257,'24'0,"-1"0,24 0,-23 0,23 0,-24 0,1 0,23-23,-23 23</inkml:trace>
  <inkml:trace contextRef="#ctx0" brushRef="#br0" timeOffset="58748.289">21402 2422,'-24'0,"48"0,-24 0,23 0,24 0,-23 0,23 0,-24 0,1 0,0 0,23 0</inkml:trace>
  <inkml:trace contextRef="#ctx0" brushRef="#br0" timeOffset="59593.3697">22413 1881,'24'0,"-24"-23,0 46,0 1,0-1,0 24,0-23,0-1,0 24,-24-23,24 23,0 0,0 0,0-24,0 24,0 1,0-1,0-24,0 24,0 0,0-23,0-1</inkml:trace>
  <inkml:trace contextRef="#ctx0" brushRef="#br0" timeOffset="60711.3621">22907 2022,'0'0,"0"-23,-23 23,23 23,-24 1,24-1,0 1,-24-1,24 24,0-23,-23 23,23-24,0 24,-24 1,1-25,23 24,0-23,-24-1,1 1,23-1,-24 1,24-1,-23-23,23-23,23-1,1-23,-24 24,0-1,23 1,1-24,-24 23,0-23,23 23,1 1,-24-24,0 23,23 1,-23-1,24 1,0-1,-24 1,0 46,0 1,-24-24,24 47,0-24,0 1,0-1,0 1,0-1,0 1,24-1,-24 1,23-24,1 24,-1-24,1 0,-1-24,1 0,-1 1,1-1,-1 1,-23-1,24 1,-24-1,0 1,-24 23,24 23,0 1,0-1,0 1,0-1,0 1,0-1,24-23,-1 24,1-24,-1 0,1 0,-1 0,1 0</inkml:trace>
  <inkml:trace contextRef="#ctx0" brushRef="#br0" timeOffset="61747.2786">23377 1999,'24'23,"-1"1,1-24,-24 23,23 1,1-24,23 0,-23 0,23 0,0 0,-24 23,1-23,23 0,-47 24,23-24,-23 23,-23 1,-1-1,1 1,-1-1,1-23,-1 24,1-1,-24 1,23 0,1-1</inkml:trace>
  <inkml:trace contextRef="#ctx0" brushRef="#br0" timeOffset="62379.3739">24718 1975,'0'-23,"0"46,-24 1,1-24,23 23,0 1,-24-1,-23 1,24 23,-1-24,1-23,-1 24,1-1,-1-23,1 24</inkml:trace>
  <inkml:trace contextRef="#ctx0" brushRef="#br0" timeOffset="62658.3736">24436 2022,'0'0,"0"-23,23 23,-23-24,24 24,-24 24,23-1,-23 1,0 23,24-24,-1 1,-23-1,24 1,-1-1,-23 1,24-24,-1 23,1-23,23 0</inkml:trace>
  <inkml:trace contextRef="#ctx0" brushRef="#br0" timeOffset="63192.3082">24694 1834,'-23'-23,"46"46,-70-46,0 23,47-24,-47 24,24 0,-1 24,-23-24,24 23,-24 1,23-1,-23 1,47 23,-47 0,47-24,-23 48,-1-48,24 24,0 0,0 0,24-23,-1-1,1 1,-1 0,24-1,0-23,-23 24,46-24,-23 0,-23-24,23 24,0-23,0 23,0-24,24 0,-48-23,24 47,-23-47,-1 24,1-24,-1 23,-23 1,0-24,-23 23,-1 1,1-24,-1 23,1 1,-24 23,23-24,-23 24,23 0,1 0</inkml:trace>
  <inkml:trace contextRef="#ctx0" brushRef="#br0" timeOffset="63790.0085">25447 1740,'0'-23,"0"46,0 24,0 0,0-23,0 23,0 0,0 0,0 0,0 0,0 0,0 0,0 0,0 0,0 0,-23-23,23 23,-24-24,24 1,0-1</inkml:trace>
  <inkml:trace contextRef="#ctx0" brushRef="#br0" timeOffset="64639.3118">25706 1928,'0'0,"23"-23,1 23,-1 0,1 0,-1 0,-23 23,24 1,-1-1,1 1,-24-1,0 1,0 23,0-24,0 1,0-1,0 1,-24 23,1-24,-1 1,24-1,-23 1,-1-24,24 24,24-24,-1 0,-23-24,47 0,-23 24,-1-23,1-1,-1 1,1-1,-1 1,1-1,0 1,-24-1,23 1,1-1,-24 1,0-1,0 1,0-1,0 1,-24-1</inkml:trace>
  <inkml:trace contextRef="#ctx0" brushRef="#br0" timeOffset="65147.3716">26341 1928,'0'0,"0"-23,0 46,23-23,1 0,-24 24,23-24,1 23,23 1,-24-24,1 0,-1 23,1-23,23 24,0-24,-47 23,24-23,-1 0,-23 24,24-24,-1 0,-23 23,24-23,-24 24,0-1,-24-23,1 24,-1-1,1 1,-1-24,0 23,1 1,-24-1,23-23,1 24</inkml:trace>
  <inkml:trace contextRef="#ctx0" brushRef="#br0" timeOffset="67023.3685">6938 3175,'0'0,"23"-24,-23 48,-23-24,23 23,0 1,-24-1,1 1,23-1,-47 24,23-23,1-1,-1 24,-23-23,0 23,24-24,-24 1,23-1,1 1,-1-24,1 24,23-1,23-23,1 24,-1-24,1 23,23-23,-24 24,24-24,0 0,-23 23,23 1,0-24,0 23,-24-23,25 0,-25 24,1-24,-1 23</inkml:trace>
  <inkml:trace contextRef="#ctx0" brushRef="#br0" timeOffset="68167.3766">7267 3222,'0'23,"-23"1,23 23,0-24,0 1,23-1,-23 24,24-23,-24-1,0 1,23-1,1 1,-1-24,1 23,23-23,-24 0,1 0,-1 0,24 0,-23-23,23 23,-23-24,-1 24,1-23,23-1,-47 1,23-1,-23 1,0-1,0 1,0-1,-23 1,23-1,0 1,-24-1,1 1,23-1,-24 24</inkml:trace>
  <inkml:trace contextRef="#ctx0" brushRef="#br0" timeOffset="68550.3877">7479 3339,'0'24,"0"-1,0 1,0 23,0-24,0 1,0 23,0-24,0 25,0-25,0 24,0-23,23-1,-23 24,0-23</inkml:trace>
  <inkml:trace contextRef="#ctx0" brushRef="#br0" timeOffset="68933.3756">7902 3245,'0'-23,"0"46,0-70,0 71,0-1,0 1,0-1,0 24,0-23,0-1,0 24,0-23,0 23,0-24,0 1,0-1,0 25,24-25,-24 1,0-1,23 1,-23-1</inkml:trace>
  <inkml:trace contextRef="#ctx0" brushRef="#br0" timeOffset="69427.3723">8514 3480,'0'24,"23"-24,1 0,-1 0,24 0,-23 0,-1 0,24 0,-23 0</inkml:trace>
  <inkml:trace contextRef="#ctx0" brushRef="#br0" timeOffset="69617.3799">8631 3645,'0'0,"0"24,24-24,-1 0,24 0,-23 0,23-24,0 24,-24 0,25-23,-1 23</inkml:trace>
  <inkml:trace contextRef="#ctx0" brushRef="#br0" timeOffset="70431.3591">10066 3433,'0'-23,"0"46,23-46,1 23,-24-24,-24 48,1-1,-1-23,1 24,-1-1,-23 1,24-24,-1 23,-23 1,24-1,-24 1,23 0,-23-1,24-23,23 24,-24-1,24 1,24-24,-1 0,1 23,-1-23,1 24,46-24,-46 23,23-23,0 24,0-24,0 23,0 1,0-24,-23 23</inkml:trace>
  <inkml:trace contextRef="#ctx0" brushRef="#br0" timeOffset="71472.378">10819 3410,'0'23,"0"1,-24-1,24 24,0-23,-24 23,1 0,-1 0,1-23,-1 23,-23 0,24-24,-24 1,23-1,1 1,-24-24,23 23,-23-23,24-23,-1-1,1 1,23-1,-24 1,24-1,24 1,-24-1,23 1,1-1,-1 24,24 0,-23 0,23 24,-24-24,1 23,-1 1,24-1,-23-23,-1 24,1-1,23 1,-47-1,47-23</inkml:trace>
  <inkml:trace contextRef="#ctx0" brushRef="#br0" timeOffset="71774.2764">11054 3363,'0'0,"23"0,-23 47,0-24,0 1,0 23,0 0,0 0,0 0,0 0,0-23,0 23,0 0,0 0,0-24,0 24,0-23</inkml:trace>
  <inkml:trace contextRef="#ctx0" brushRef="#br0" timeOffset="72355.3724">11971 3457,'0'0,"0"23,0 1,-24-1,1 1,-1 23,1-23,-1 23,1 0,-1-24,-46 1,46-1,1 24,-1-23,-23-1</inkml:trace>
  <inkml:trace contextRef="#ctx0" brushRef="#br0" timeOffset="72628.3566">11571 3598,'0'-24,"0"1,47 23,-23 0,-1 0,1 23,-1 1,1 0,-24-1,23 1,1-1,-1 1,1 23,-1-24,1-23,-1 24,24-1,-23 1,23-24,-24 23,1-23,0 0</inkml:trace>
  <inkml:trace contextRef="#ctx0" brushRef="#br0" timeOffset="73106.3814">11971 3386,'0'0,"0"-23,-47 23,23-24,-23 24,24 0,-1 0,-46 0,46 24,-23-24,0 23,0 24,0 0,24 0,-24 24,23-24,0 71,48-71,0 0,-24-24,47 24,0-23,-24-1,24 1,24-24,-24 0,23 0,-23-24,0 1,0 23,0-47,-23 23,23 1,-23-24,-1 23,1 1,-24-24,0 23,0 1,0-24,-24 23,1 0,-1-23,0 0,1 24</inkml:trace>
  <inkml:trace contextRef="#ctx0" brushRef="#br0" timeOffset="73919.382">13053 3410,'23'0,"-23"-24,-23 48,-1-24,24 23,-23-23,-24 24,23-24,1 23,-24 1,23-1,-23-23,0 24,24-1,-1-23,0 0,1 24,23 0,23-24,1 23,23-23,-47 24,47-1,-23-23,23 24,-24-24,1 23,23-23,-24 24,24-24,-23 23,-1-23,24 0</inkml:trace>
  <inkml:trace contextRef="#ctx0" brushRef="#br0" timeOffset="74417.355">13570 3339,'0'-23,"0"-1,0 48,-23-24,23 23,0 1,-24 23,24 0,0-24,0 24,0-23,0 23,0 0,0 0,-23-23,23 23,0-24,-24 24,24-23,0-1</inkml:trace>
  <inkml:trace contextRef="#ctx0" brushRef="#br0" timeOffset="74977.3718">13500 3410,'0'0,"0"-24,0 1,0-24,23 23,-23 1,24-1,-1 1,24 23,-23 0,23 0,-24 0,1 23,-1 1,1-1,-1 1,-23-1,0 1,-23-1,-1 1,1-1,23 1,-24-24,1 23,-1-23,1 0,-1 0,1 0,46 0,1 0,-24 24,47-24,-24 0,1 23,-1-23,1 0,-1 24,1-1,-24 1,-24 0,1-24,-1 0,1 23,-1-23,1 0,-24 0,0 0,23 0</inkml:trace>
  <inkml:trace contextRef="#ctx0" brushRef="#br0" timeOffset="75498.3727">13970 3128,'0'-24,"0"48,0-71,24 47,-24-24,23 24,-23 24,0-1,0 1,0 23,0 0,0 0,0 0,0 0,0 0,0 0,0 0,0 0,-23 0,-1 0,24 0,0 0,0 0,-24-23,24 23,0-24,0 1,0 23,24-47</inkml:trace>
  <inkml:trace contextRef="#ctx0" brushRef="#br0" timeOffset="78588.3771">19661 3151,'24'0,"-48"0,72 0,-48 24,-24-24,0 23,1 1,-1-1,1 1,-24-1,-24 24,24-23,0-24,24 23,-24 1,0-1,23-23,1 24,-1-24,24 23,24-23,-1 24,1-24,-1 23,1-23,23 24,-24-24,24 23,-23 1,-1 0,24-24,-23 0,23 23,-24 1,1-24,-24 23,23-23,1 24,0-24</inkml:trace>
  <inkml:trace contextRef="#ctx0" brushRef="#br0" timeOffset="80979.74">20320 3175,'0'-24,"0"1,0-1,-24 24,1 0,-1 0,-23 24,24-1,-1 24,1-23,-24 23,23 0,1 0,-1 0,1 0,23-24,0 24,0-23,0-1,23 1,1 0,-1-24,24 23,0-23,0-23,0 23,0 0,1-24,-1 0,0 1,0-1,-24 24,1-47,-1 24,-23-1,24-23,-24 0,-24 24,1-24,23 23,-24 1,1-1,-1 1,1-1,-1 1,1-1</inkml:trace>
  <inkml:trace contextRef="#ctx0" brushRef="#br0" timeOffset="81407.3775">20296 2939,'24'0,"-24"24,0 0,0-1,0 24,0 0,0 0,0 0,0 0,0 24,0-24,0 0,24 0,-24 23,0-23,0 1,0-1,0 0,-24 0,24-24,0 24,0-23,0-1</inkml:trace>
  <inkml:trace contextRef="#ctx0" brushRef="#br0" timeOffset="81827.1845">20696 2987,'0'0,"0"-24,0 48,0 23,24 23,-24-23,0 0,0 24,0-24,0 0,0 0,0 0,0 0,0 0,0 0,0-23,0 23,0-24</inkml:trace>
  <inkml:trace contextRef="#ctx0" brushRef="#br0" timeOffset="82196.3859">21449 3292,'0'0,"0"-23,23 23,1 0,-1 0,1 0,-1 0,1 0,23 0,-23 0,-1 0,1 0</inkml:trace>
  <inkml:trace contextRef="#ctx0" brushRef="#br0" timeOffset="82369.3852">21543 3457,'0'0,"23"0,1 0,0 0,-1 0,1 0,23 0,-24 0</inkml:trace>
  <inkml:trace contextRef="#ctx0" brushRef="#br0" timeOffset="83130.2429">23025 3057,'0'0,"0"24,-24-24,24 23,-47-23,24 24,-24-1,23 24,-23-47,0 47,23-23,-23-24,0 23,47 1,-23-1,-1-23,24 24,-23-24,23 23,23-23,-23 24,47-1,0 1,-23-24,23 0,0 23,-24 1,25-24,-1 23,-24-23,24 24,-23-24</inkml:trace>
  <inkml:trace contextRef="#ctx0" brushRef="#br0" timeOffset="83796.4225">23519 3081,'0'-24,"0"48,-24-1,24 1,0 23,0 0,-24 0,1-24,23 24,-24 0,1 0,-1-23,24 23,-23-24,-1 24,24-23,-23 0,-1 23,24-24,-23 1,23-1</inkml:trace>
  <inkml:trace contextRef="#ctx0" brushRef="#br0" timeOffset="84320.7881">23495 3151,'0'-23,"0"46,0-70,0 71,0 23,0-24,0 1,0 23,0-24,0 1,0-1,0 1,0-1,24-23,-1 0,1 0,-1 0,1 0,-1-23,1 23,-24-24,0 1,23-1,-23 1,0-1,0 1,0-1,0 1,0 46,24-23,-24 24,0-1,0 1,0-1,0 1,23-24,-23 23,0 1,24-24,-24 23,23-23,-23 24,24-24,-1 0,1 0,-1 0</inkml:trace>
  <inkml:trace contextRef="#ctx0" brushRef="#br0" timeOffset="84666.3842">24012 2916,'0'-24,"0"48,0-71,0 23,0 48,0-1,-23 1,23-1,0 25,0-1,-24 23,1-23,23 0,0 24,0-24,0 0,0 0,0 0,0 0,0 0,23 0,-23-23,0 23,0 0,0-24,0 1,0-1</inkml:trace>
  <inkml:trace contextRef="#ctx0" brushRef="#br0" timeOffset="85344.7222">24953 3010,'0'0,"0"24,-23-24,23 23,-24 24,1-23,23-1,-24 24,1-23,23-1,-24 1,-23-1,47 1,-24-1,1 1</inkml:trace>
  <inkml:trace contextRef="#ctx0" brushRef="#br0" timeOffset="85590.7056">24694 3151,'24'-47,"-48"94,48-70,-1 23,-23 23,24 1,-24-1,24 1,-1 23,1-24,-1 1,1-1,-24 1,23-24,1 23</inkml:trace>
  <inkml:trace contextRef="#ctx0" brushRef="#br0" timeOffset="86086.4732">25047 2939,'0'0,"-23"-23,-1-1,24 1,-47 23,24-24,-24 24,0 0,0 24,-1-24,1 23,24 1,-48 23,48 0,-1 0,-23 0,47 24,0-24,0 0,0 23,0-46,24 46,-1-46,1 23,-1-24,24 1,-23-1,23-23,-24 24,25-24,-1 0,0-24,0 1,-24-1,24 24,0-23,-23-24,-1 23,1-23,-1 0,-23 0,0 0,0 0,0 0,-23 0,23 24,-24-24,1 23,-1 1,1-1,-1 24</inkml:trace>
  <inkml:trace contextRef="#ctx0" brushRef="#br0" timeOffset="87122.677">26129 2963,'-23'24,"23"-1,-47 1,47-1,-24 1,-23-1,23-23,1 24,-1-1,1-23,-1 24,1-24,-1 23,1-23,-1 0,24 24,24-1,-1 1,-23-1,47 1,-23-1,23 1,-24-1,1 24,23-23,-23-24,23 23,-47 1,47-1,-24-23</inkml:trace>
  <inkml:trace contextRef="#ctx0" brushRef="#br0" timeOffset="88005.3902">26576 3034,'0'-24,"23"24,1 0,-24-23,23 23,1 0,0 23,-1-23,-23 24,0-1,0 1,0 23,0-24,0 24,0-23,-23 23,-1-24,24 1,-24-1,24 1,0-1,0 1,24-24,0 0,-1-24,1 1,-1-1,1 1,-1-24,1 23,-1-23,1 24,-24-24,23 23,-23 1,24-24,-24 23,0 1,-24 23</inkml:trace>
  <inkml:trace contextRef="#ctx0" brushRef="#br0" timeOffset="88577.3704">27117 2657,'0'24,"0"-1,0 24,0-23,0 23,0 0,23 23,-23 1,0-24,0 24,0-1,0-23,-23 24,23-24,0 0,-47 47,47-47,-24 0,24-23,0-1,0 1</inkml:trace>
  <inkml:trace contextRef="#ctx0" brushRef="#br0" timeOffset="92649.3937">4892 4421,'0'0,"0"-23,0 46,0 1,0-1,0 1,0 23,0-24,0 24,0 0,0 0,0-23,0 23,0-24,0 1,-24-1,24 1,0 0,24-24,-24 23,23-23,1 0,-1 0,24 0,-23-23,23 23,0 0,0 0,0-24,0 24</inkml:trace>
  <inkml:trace contextRef="#ctx0" brushRef="#br0" timeOffset="93718.2872">5503 4844,'-23'0,"23"24,0 0,23-24,1 0,-1 0,1 0,23 0,-24 0,1 0,-1-24,1 24,-24-24,24 24,-24-23,23-1,-23 1,0-1,0 1,0-1,-23 1,23-1,-24 24,0 0,1 0,23 24,0-1,0 1,-24 23,24-24,0 1,0-1,24 1,-1 0,1-24,0 0,-1 0,1 0,-1-24,1 24,-1 0,1-24,-1 1,1 23,-1 0,1-24,-24 1,23-24,-23 0,0 23,0 1,0-24,0 23,0-23,0 24,0-1,0 1,0-1,0 1,0-1,0 48,0-1,-23 1,23 23,0 0,0 0,0 0,0-24,0 24,23-23,-23-1,24 1,-1-24,1 23,-1-23,1 24,-1-24,1 0,23 0,-24-24,24 24,-47-23</inkml:trace>
  <inkml:trace contextRef="#ctx0" brushRef="#br0" timeOffset="93969.8201">5786 4586,'-24'0,"48"0,-1 0,1 0,23 0,-24 0,24 0,0-24,-23 24,23 0,-24 0,1 0</inkml:trace>
  <inkml:trace contextRef="#ctx0" brushRef="#br0" timeOffset="94752.3987">8090 4351,'-23'0,"46"0,-70-24,24 24,-1 0,1 24,-1-24,1 23,-1 1,1-1,-24 24,47 0,-47 0,47 0,-24 0,24 0,0 0,0-23,0-1,24 1,-1-24,1 23,23-23,0 0,-24 0,24 0,0-23,0 23</inkml:trace>
  <inkml:trace contextRef="#ctx0" brushRef="#br0" timeOffset="95005.4186">8255 4515,'0'0,"-24"0,48 0,0 0,23-23,-24 23,1 0,-1 0,1 0</inkml:trace>
  <inkml:trace contextRef="#ctx0" brushRef="#br0" timeOffset="95192.3954">8279 4727,'0'0,"23"0,24 0,0 0,0-24</inkml:trace>
  <inkml:trace contextRef="#ctx0" brushRef="#br0" timeOffset="95703.8529">9078 4304,'0'0,"0"47,-23-24,23 1,0-1,0 24,-24-23,24 23,-23-24,23 24,0-23,-24-1,24 1,-23-1,23 1</inkml:trace>
  <inkml:trace contextRef="#ctx0" brushRef="#br0" timeOffset="95993.396">9055 4374,'0'0,"0"-23,0-1,23 1,1 23,-1 0,1 0,-1 23,-23 1,0-1,24 1,-24-1,23 24,-23-23,0-1,24 24,-24-23,0-1,0 1,0-1,23 1,-23-1</inkml:trace>
  <inkml:trace contextRef="#ctx0" brushRef="#br0" timeOffset="96170.3986">9078 4633,'0'0,"24"-24,-1 24,1 0,-1 0,-23-23,47 23</inkml:trace>
  <inkml:trace contextRef="#ctx0" brushRef="#br0" timeOffset="96736.4075">10019 4351,'0'23,"-24"1,1 23,-1-24,1 1,-1-1,1 24,-1-23,24-1,-47 1,24-1</inkml:trace>
  <inkml:trace contextRef="#ctx0" brushRef="#br0" timeOffset="97036.3931">9737 4421,'0'-23,"0"46,23-46,1 23,-24 23,23-23,-23 24,47-1,-47 24,24-23,-1-1,24 1,-47-1,47 1,-23-1,-24 1,47-1,-24 1</inkml:trace>
  <inkml:trace contextRef="#ctx0" brushRef="#br0" timeOffset="97506.3609">10066 4257,'0'-24,"0"48,-47-72,23 48,-23 0,0 0,24 0,-1 0,-46 24,46 0,1-1,-24 24,23-23,1 23,-1 0,24 0,0 23,0-46,0 23,24 0,-1-24,1 1,23-1,-24 1,1-24,46 23,-46-23,23 0,-24-23,48 23,-48-24,1 1,23 23,-24-24,25-23,-48 24,23-1,1-23,-24 24,0-1,0 1,0-1,0 1,-24-1,1 1,-1 23,0-24,1 1</inkml:trace>
  <inkml:trace contextRef="#ctx0" brushRef="#br0" timeOffset="98039.4113">10630 4280,'0'24,"0"-1,0 24,0-23,0 23,0-24,0 24,0-23,0-1,0 1,0-1</inkml:trace>
  <inkml:trace contextRef="#ctx0" brushRef="#br0" timeOffset="98585.4017">10607 4351,'0'0,"0"-24,0 1,23-1,-23 1,24 23,-1-24,1 24,-1 0,1 24,-1-1,1-23,-24 24,0-1,0 1,0-1,0 1,-24-24,1 23,23 1,-24-24,1 23,-1-23,1 0,46 0,1 0,-1 24,1-24,-1 0,1 23,0 1,-1-1,1 1,-24-1,0 1,0-1,-24 1,1-1,-1 1,-23-24,0 23,23-23,-23 24,0-24,24 0</inkml:trace>
  <inkml:trace contextRef="#ctx0" brushRef="#br0" timeOffset="106488.9792">3575 5785,'23'0,"1"0,-1 0,1 0,23 0,-24 0,1 0,23-23,-23 23,-1 0,1 0,-1 0</inkml:trace>
  <inkml:trace contextRef="#ctx0" brushRef="#br0" timeOffset="106798.4133">3786 5785,'0'0,"-23"0,23 24,0-1,0 1,0-1,-24 1,24-1,0 24,0-23,0-1,0 1,0-1,0 1,0-1,0 1,0 0,0-1</inkml:trace>
  <inkml:trace contextRef="#ctx0" brushRef="#br0" timeOffset="106998.0436">3692 6209,'24'0,"-1"0,1 0,-1 0,25 0,-25 0,1 0</inkml:trace>
  <inkml:trace contextRef="#ctx0" brushRef="#br0" timeOffset="108029.3603">4045 6138,'0'24,"24"-24,-1 0,1 0,-1-24,1 0,-1 1,1-1,-24 1,0-1,0 1,0-1,0 1,0-1,0-23,23 24,-23-1,0 1,0-1,0 48,0-1,0 1,0-1,-23 24,23-23,0 23,0-24,0 24,0-23,0 23,0 0,0 0,0-23,0 23,0 0,0-24,0 24,23-23,-23 23,24-24,-24 24,23-23,-23-1,0 1,0-48,0 1,0-24,0 23,0-23,0 24,0-1,0 1,0-1,0 1,24 23,-1-24,1 24,23-23,0-1,-23 1,-1 23,1 0</inkml:trace>
  <inkml:trace contextRef="#ctx0" brushRef="#br0" timeOffset="108722.4075">5009 5762,'0'23,"-23"1,23-1,-24-23,24 47,-23-23,23-1,0 1,0 23,0-24,-24 1,24-1,0 1,-23-24,23 23,0 1,0-48,0 1,0-1,23 1,-23-1,0-23,0 0,24 24,-24-24,0 0,23 0,1 23,-1 1,-23-1,24 1,-1 23,1 0,0 0,-24 47,23 0,-23-24,0 24,0-23,0 23,0-24,0 24,0-23,0-1,0 1,0-1,24 1,-1-1</inkml:trace>
  <inkml:trace contextRef="#ctx0" brushRef="#br0" timeOffset="108916.8022">4986 5950,'0'0,"23"0,1 0,-1 0,1 0,0 0</inkml:trace>
  <inkml:trace contextRef="#ctx0" brushRef="#br0" timeOffset="109869.4209">6021 5926,'0'0,"0"24,0-1,23-23,1 0,-1 0,1 0,-24-23,23 23,1-24,-24 1,23 23,-23-24,0 48,0-1,-23-23,23 24,0-1,0 1,0-1,23-23,-23 24,24-24,-1 0,1 0,-1-24,1 24,-1-23,-23-1,24 24,0-23,-1-1,1 24,-1 0,-23 24,24-24,-1 23,1 1,-24-1,23-23,-23 24,0-1,-23-23</inkml:trace>
  <inkml:trace contextRef="#ctx0" brushRef="#br0" timeOffset="110051.0826">6279 5785,'0'0,"-23"0,-1 0</inkml:trace>
  <inkml:trace contextRef="#ctx0" brushRef="#br0" timeOffset="110874.4081">7573 5644,'0'0,"0"-23,-24 46,24 1,0-1,0 1,0-1,0 1,0 23,0-24,0 1,24 23,-24-24,0 1,0-1,0 1,0-1</inkml:trace>
  <inkml:trace contextRef="#ctx0" brushRef="#br0" timeOffset="111298.4063">7573 5832,'23'-23,"1"23,0 0,-1 0,1 0,-1 0,1-24,-1 24,1 0,-1-23,1 23,-1-24,1 24,-24-23,-24-1,24 1,-23 23,23-24,0 48,0-1,0 1,0-1,0 1,0-1,0 1,0-1,0 1,0 23,0-24,0 1,0-1,0 1</inkml:trace>
  <inkml:trace contextRef="#ctx0" brushRef="#br0" timeOffset="111571.3788">7996 5668,'0'23,"0"1,0-1,0 1,-23-1,23 1,0-1,0 1,0 23,0-24,0 1</inkml:trace>
  <inkml:trace contextRef="#ctx0" brushRef="#br0" timeOffset="111802.4263">7996 5691,'0'-23,"0"46,24-70,-1 24,1 23,-24-24,23 24,1-23,-1 23,1 0,-1 0,-23 23,24-23,-1 0</inkml:trace>
  <inkml:trace contextRef="#ctx0" brushRef="#br0" timeOffset="112021.4112">7996 5785,'0'0,"24"0,-1 0,1 0,-1 0,1 0,-1 0,1 0,-24 24,23-24</inkml:trace>
  <inkml:trace contextRef="#ctx0" brushRef="#br0" timeOffset="112238.4069">7996 5997,'-23'23,"46"-23,1 0,-1 0,1 0,-1 0,1 0,23-23,-24 23,1 0</inkml:trace>
  <inkml:trace contextRef="#ctx0" brushRef="#br0" timeOffset="112733.4301">8443 5668,'0'0,"0"23,0 1,0-1,0 1,0-1,0 1,0-1,0 1,0-1,0 1,0-1,0 1</inkml:trace>
  <inkml:trace contextRef="#ctx0" brushRef="#br0" timeOffset="113148.4297">8420 5762,'0'-24,"0"48,0-71,23 23,-23 1,0-24,24 23,-1 1,1 23,-24-24,23 24,1-23,-1 23,1 23,-1-23,-23 24,0-1,0 1,0-1,-23 1,-24-24,47 23,-24-23,1 24,-1-24,24 23,0 1,24-24,-1 23,1-23,-24 24,47-1,-24-23,1 24,-1-1,1-23,-1 24,1-1,-1-23</inkml:trace>
  <inkml:trace contextRef="#ctx0" brushRef="#br0" timeOffset="114087.4346">8961 5668,'0'23,"0"1,0 23,0-24,0 1,0-1,0 1,0-1,0 1,0-1,23 1,-23-48,-23 24,23-23,0-1,0 1,0-1,0-23,0 24,0-24,0 23,0 1,0-1,23 1,-23-1,24 24,-24 24,0-1,0 1,23-1,-23 1,0-1,24-23,-24 24,0-1,23-23,-23-23,24 23,-1-24,-23 1,0-1,24 1,-1-1,-23 1,24-1,-1 24,1 0,-24 24,0-1,0 1,0-1,0 1,0 23,0-24,23 24,-23-23,0-1,24 1</inkml:trace>
  <inkml:trace contextRef="#ctx0" brushRef="#br0" timeOffset="114355.4275">9431 5644,'0'-23,"0"-1,23 24,1 0,-1 0,1 24,0-24,-1 0,1 0,-1 0,1 0</inkml:trace>
  <inkml:trace contextRef="#ctx0" brushRef="#br0" timeOffset="114555.412">9596 5644,'-24'0,"48"0,-48 24,1-24,23 23,0 1,0-1,0 1,0-1,-24 24,24-23,0 23,-24-24</inkml:trace>
  <inkml:trace contextRef="#ctx0" brushRef="#br0" timeOffset="114752.5439">9407 6020,'94'-47,"-188"94,118-47,-1 0,24-23,-23 23,0 0,-1 0,1 0,-1 0,-23-24,24 24</inkml:trace>
  <inkml:trace contextRef="#ctx0" brushRef="#br0" timeOffset="115279.3517">9972 5597,'0'0,"-24"0,48 0,-1 0,1 0,-1 0,1 0,23 0,-24 0,25 0,-25 0,1 0,-1 0,24 0</inkml:trace>
  <inkml:trace contextRef="#ctx0" brushRef="#br0" timeOffset="115507.3364">10160 5597,'-24'24,"48"-48,-48 71,1-23,23-1,0 1,0-1,0 1,0-1,0 1,0-1,0 24,0-23</inkml:trace>
  <inkml:trace contextRef="#ctx0" brushRef="#br0" timeOffset="115804.4131">10442 5597,'0'-23,"24"23,-1 0,1 0,23 0,0 0,-24 0,1 0,-1 0</inkml:trace>
  <inkml:trace contextRef="#ctx0" brushRef="#br0" timeOffset="116035.3219">10630 5597,'-23'24,"23"-1,-24 1,24-1,0 1,0-1,0 1,-23-1,23 1,0-1,0 1,0-1</inkml:trace>
  <inkml:trace contextRef="#ctx0" brushRef="#br0" timeOffset="116226.4214">10466 5973,'0'0,"23"0,1 0,23 0,-24-23,24 23,0 0,-47-24,24 24</inkml:trace>
  <inkml:trace contextRef="#ctx0" brushRef="#br0" timeOffset="117011.4163">10913 5597,'0'0,"0"24,0-1,0 1,-24-24,24 47,-23-24,-1 1,24 23,0-24,-23 24,23-23,-24-1,24 1,0-48,24 1,-24-1,23 1,-23-1,0-23,47 24,-23-24,-24 0,23 23,1 1,-24-1,23 1,1 23,-24 23,0 1,0-1,0 1,0 23,0 0,0 0,23-24,-23 1,0-1,24 1,-24-1,23-23</inkml:trace>
  <inkml:trace contextRef="#ctx0" brushRef="#br0" timeOffset="117199.4169">10889 5832,'0'0,"24"-23,-1 23,1 0,-1 0,1 0,-1 0,1-24</inkml:trace>
  <inkml:trace contextRef="#ctx0" brushRef="#br0" timeOffset="117885.4424">11242 5644,'0'24,"-24"-24,24 23,0 1,-23 23,-1-24,24 24,0-23,0-1,0 1,0-1,0 1,0-48,-23 24,23-23,0-1,0 1,0-1,0 1,0-1,0 1,23-24,-23 23,0 1,0-1,0 1,24-1,-1 24,-23 24,24-1,-24 1,0-1,23 1,1-1,-24 1,0-1,23 1,1-1,-1 1,1-1,-1-23,-23 24,24-24,0-24,-24 1,0-1,0 1,23-1,-23 1,0-1,0 1,0-1,0 1,24 23,-24-24,0 1</inkml:trace>
  <inkml:trace contextRef="#ctx0" brushRef="#br0" timeOffset="119167.4179">12465 5762,'0'-24,"23"24,1 0,-24 24,23-1,1 1,-1-24,-23 23,24-23,-1 0,-23 24,0-1,0 1,-23-24,23-24,0 1,0-1,23 1,-23-1,24 1,-1 23,1 0,0 0,-1 0,1 23,-1-23,-23 24,0-1,24-23,-24 24,0-1,0 1,23-48,-23 1,24-1,-24 1,0-1,23 1,1 23,-1 0,1 0,-1 0,1 23,-24 1,23-1,-23 1,24-1</inkml:trace>
  <inkml:trace contextRef="#ctx0" brushRef="#br0" timeOffset="120447.3519">13288 5762,'-24'0,"1"0,-1 0,1 23,23 1,-24-24,24 23,-23-23,23 24,0-1,23-23,-23 24,24-24,-1 0,1 0,-24-24,0 1,23 23,-23-24,0 1,24 23,-24-24,0 48,23-1,-23 1,24-24,-24 23,24 1,-24-1,23-23,1 0,-1 0,1-23,-1-1,-23 1,0-1,24 24,-24-23,23-24,-23 0,0 23,0 1,0-24,0 23,0 1,0-1,0 1,0-1,0 48,0-1,-23 1,23 23,0-24,0 1,0-1,0 24,0-23,23-1,-23 1,0-1,24-23,-24 24,23-24,1 0,-1 0,1 0,-1-24,1 24,-24-23,0-1,0 1,0-1,-24 24,24-23,0-1,-23 24,46 0,1 0,-1 0,1 0,-1 0,1 0,-1 0,-23 24,0-1,0 1,24-1,-24 1,23-1,-23 1,24-24,-1 0,1 0,-1 0,1 0,-24-24,24 1,-24-1,23 24,-23-23,0-1,0 1,0 46,0 1,0-1,0 1,0-1,24-23,-24 24</inkml:trace>
  <inkml:trace contextRef="#ctx0" brushRef="#br0" timeOffset="120648.3389">14088 5574,'-24'-24,"1"24</inkml:trace>
  <inkml:trace contextRef="#ctx0" brushRef="#br0" timeOffset="120977.3212">13264 5621,'0'0,"24"0,-1 0,25 0,-25 0,1 0,46 0,-46 0,23 0,0 0,0 0</inkml:trace>
  <inkml:trace contextRef="#ctx0" brushRef="#br0" timeOffset="121893.2614">14158 5715,'0'-24,"24"24,-24-23,23 23,1 0,-1 0,1 0,-1 0,-23 23,0 1,0-1,0 1,0-1,0 1,0-1,-23-23,-1 24,24-48,24 1,-1-1,-23 1,24 23,-1-47,-23 23,47 1,-23 23,-24-24,23 24,-23 24,-23-24,23 23,0 1,-24-1,1 1,-1-1,24 1,0-1,0 1,24-24,-1 23,1-23,23 0</inkml:trace>
  <inkml:trace contextRef="#ctx0" brushRef="#br0" timeOffset="123062.2996">15028 5809,'0'23,"0"1,0-1,0 1,0-1,-23-23,-1 24,24-1</inkml:trace>
  <inkml:trace contextRef="#ctx0" brushRef="#br0" timeOffset="124934.4331">15640 5832,'0'24,"0"-48,23 71,1-47,-1 0,-23-23,24 23,-1 0,-23-24,24 24,-24-23,23-1,-23 1,24 23,-1-24,-23-23,24 24,0-1,-1-23,-23 24,24-24,-1 23,-23 0,0-23,0 24,0-1,0-23,-23 71,23-1,-24 24,24-23,-23 23,23 0,-24-23,24 23,-24-24,24 1,0 23,24-24,0 1,-1-1,1 1,-1-24,-23 23,24-23,23 0,-24-23,1 23,-1-24,1 24,23-23,-24-1,1 1,-1-1,1 1,-1-24,-23 23,24 1,-1-1,-23 1,0-1,0 0,0 1,0-1,-23 48,23-1,-24 1,24 0,0-1,-23 1,23-1,-24 1,24-1,0 1,0-1,-23 1,23-1,0 1,0-48,0 1,23 23,-23-24,24 1,-1 23,1 0,-1 0,-23 23,24-23,-24 24,23-24,-23 23,24-23,-1 24,1-24,23 0,-23 0,-1 0,1 0,-24-24,23 24,1 0,-24-23,23 23,-23-24,0 1,0-1,-23 1,-1 23,24 23,-23-23,23 24,0-1,0 1,-24-1,24 1,0-1,24-23,-24 24,23-24,1 0,-1 0,1-24,-1 24,-23-23,24 23,-1 0,-23-24,24 24,-1-23,1 23,-24-24,23 24,1 0,-24 24,23-1,-23 1,0-1,0 1,0-1,-23-23,23-23,0-1,0 1,23 23,-23-24,24 1,-24-1,23 1,1 23,-1 0,1 23,-1-23,-23 24,0-1,24 1,-1-24,1 23,-24 1,23-24</inkml:trace>
  <inkml:trace contextRef="#ctx0" brushRef="#br0" timeOffset="125514.1882">15734 5597,'23'0,"1"0,-1 24,1-24,23 0,0 0,0 0,0 0,0-24,0 24</inkml:trace>
  <inkml:trace contextRef="#ctx0" brushRef="#br0" timeOffset="129946.4285">18815 5197,'0'0,"0"-23,0 46,0 1,0-1,0 1,-24 23,24-24,0 24,-23 0,23 0,0 1,0-1,-24 23,1-46,23 23,-24 0,24-24,0 24,0-23,0-1,0 1</inkml:trace>
  <inkml:trace contextRef="#ctx0" brushRef="#br0" timeOffset="130284.4225">18815 5338,'0'-47,"23"24,-23-1,24 24,-24-23,0-1,0 48,23-1,-23 24,0 0,24-23,-24 23,23 0,-23-24,0 25,24-25,-24 24,23-23,-23 23,0-24,0 1,24 23,-1-24,-23 1,0-1</inkml:trace>
  <inkml:trace contextRef="#ctx0" brushRef="#br0" timeOffset="130490.4273">18721 5621,'0'0,"23"-24,1 24,23-23,0 23</inkml:trace>
  <inkml:trace contextRef="#ctx0" brushRef="#br0" timeOffset="131051.1944">19238 4680,'0'23,"0"1,0-1,0 1,0 23,0-24,0 25,0-1,0 0,0 0,0 0,0 0,0 0,0 23,-23-46,23 23,0 0,0-24,0 1,0-1,0 1</inkml:trace>
  <inkml:trace contextRef="#ctx0" brushRef="#br0" timeOffset="131332.1882">19026 4962,'0'0,"0"-23,24 23,23-24,0 24,-23 0,23 0,-24 0,1 0,23 0,-24 0,24 0,-23 0,-1 0</inkml:trace>
  <inkml:trace contextRef="#ctx0" brushRef="#br0" timeOffset="133087.4305">20391 5503,'-24'0,"24"24,0-1,0 1,24-24,-1 0,1 0,-1 0,1-24,-1 24,-23-23,24 23,-24-24,23 24,-46 24,23-1,0 1,0-1,0 1,23-1,1-23,-1 0,1 0,-1-23,24-1,-23 1,-1-1,1 24,-24-23,23 23,-23-24,24 24,-1 0,-23 24,24-24,-24 23,23-23,-23 24,0-1,0 1,0-1</inkml:trace>
  <inkml:trace contextRef="#ctx0" brushRef="#br0" timeOffset="133278.3396">20485 5338,'0'-23,"-24"23,1 0</inkml:trace>
  <inkml:trace contextRef="#ctx0" brushRef="#br0" timeOffset="133857.1976">21543 5197,'0'-23,"0"46,0-70,0 71,0-1,0 24,0-23,0 23,0-24,0 24,0 0,0 0,0-23,0 0,0 23,0-24,0 1</inkml:trace>
  <inkml:trace contextRef="#ctx0" brushRef="#br0" timeOffset="134273.1717">21590 5432,'0'-23,"24"23,-1 0,1 0,-1 0,1 0,23-24,0 24,-24-23,1-1,-1 24,-23-23,0-1,0 1,0-1,0 1,0-1,0 1,0 46,0 1,0-1,0 1,0-1,0 24,0-23,0-1,0 1,0 23,-23-24,23 1,0 0,0-1</inkml:trace>
  <inkml:trace contextRef="#ctx0" brushRef="#br0" timeOffset="134563.4301">22131 5268,'23'-24,"-46"48,46-71,-23 70,-23-23,23 47,0-23,-24-1,24 1,0 23,0-24,0 1,0-1,0 1</inkml:trace>
  <inkml:trace contextRef="#ctx0" brushRef="#br0" timeOffset="134786.9783">22107 5268,'0'-47,"0"329,0-517,24 164,-1 48,-23-1,24 1,-1-1,1 24,23-23,-23 23,-1 0,1 0,-1 0,1 0</inkml:trace>
  <inkml:trace contextRef="#ctx0" brushRef="#br0" timeOffset="135012.3771">22107 5315,'0'23,"24"-23,-1 0,1 0,-1 0,1 0,23 0,0 0,-23 0,-1 24</inkml:trace>
  <inkml:trace contextRef="#ctx0" brushRef="#br0" timeOffset="135216.3925">22131 5550,'0'0,"23"0,1 0,-1 0,1 0,23 0,0 0,-23-23,-1 23,1 0,-1 0</inkml:trace>
  <inkml:trace contextRef="#ctx0" brushRef="#br0" timeOffset="135477.7037">22648 5150,'0'0,"0"24,0-1,0 1,0-1,0 1,0 23,0-24,-23 24,23-23,0-1,0 1</inkml:trace>
  <inkml:trace contextRef="#ctx0" brushRef="#br0" timeOffset="135882.4288">22648 5268,'0'-24,"0"-23,0 0,24 24,-1-1,1 1,-24-1,47-23,-24 47,1 0,-1 0,-23 24,24-1,-24 1,-24 23,24-24,-23-23,23 24,-47-1,47 1,-24-24,1 23,-1-23,48 24,-24-1,23-23,1 24,-1-1,1-23,-24 24,23-1,1 1,0-24,-24 23,0 1</inkml:trace>
  <inkml:trace contextRef="#ctx0" brushRef="#br0" timeOffset="136864.5709">23213 5127,'0'-24,"0"48,0-1,0 1,0-1,0 1,0-1,0 1,0 46,0-46,0-1,0 1,0-48,0 1,0-1,0 1,0-24,0 23,0-46,0 46,0-23,0 24,0-1,0 1,23 23,1 0,-1 0,1 23,-1-23,-23 24,0-1,24 1,-24-1,0 24,0-23,0-1,23-23,-23-23,24 23,-24-24,23 1,-23-1,24 1,-24-1,23 1,1-1,0 24,-24 24,23-24,-23 23,0 1,24-1,-24 1,0 23,0-24,0 1,0 23,0-24,0 1,0-1,0 1,23-1</inkml:trace>
  <inkml:trace contextRef="#ctx0" brushRef="#br0" timeOffset="137298.429">23754 5080,'0'0,"-24"0,24-24,24 24,-1 0,1 0,-1 0,1 0,-1 0,1 0,-1 0,1 0,-1 0,1 0,-24-23</inkml:trace>
  <inkml:trace contextRef="#ctx0" brushRef="#br0" timeOffset="137483.4196">23942 5033,'-71'47,"189"-94,-165 47,-24 70,71-46,0-1,0 1,0-1,0 1,0-1,0 1,0-1,0 1</inkml:trace>
  <inkml:trace contextRef="#ctx0" brushRef="#br0" timeOffset="137671.4217">23754 5432,'23'0,"71"-47,-164 94,93-47,-93 0,164 0,-71 0,24 0,-23 0,-1 0,1-23</inkml:trace>
  <inkml:trace contextRef="#ctx0" brushRef="#br0" timeOffset="138157.1565">24201 5056,'23'0,"1"0,-1 0,24 0,-23 0,23 0,-24 0,1 0,23 0,-24 0,1 0,-1-23</inkml:trace>
  <inkml:trace contextRef="#ctx0" brushRef="#br0" timeOffset="138369.431">24389 5033,'188'-24,"-376"48,188-1,-24 1,24-1,0 1,-23-1,23 1,0-1,0 1,0-1,0 1,0-1</inkml:trace>
  <inkml:trace contextRef="#ctx0" brushRef="#br0" timeOffset="138667.4393">24718 5009,'0'0,"0"-23,23 23,1 0,0 0,-1 0,1 0,23 0,0 23,-24-23,1 0,-1 0</inkml:trace>
  <inkml:trace contextRef="#ctx0" brushRef="#br0" timeOffset="138891.4338">24883 5033,'0'47,"188"-141,-376 141,188 23,0-46,0-1,0 1,0-1,0 1,0-1,0 1,0-1</inkml:trace>
  <inkml:trace contextRef="#ctx0" brushRef="#br0" timeOffset="139071.6319">24741 5409,'24'0,"94"-71,-260 142,190-71,-1 0,-24 0,1-24,-1 24,1 0,23 0</inkml:trace>
  <inkml:trace contextRef="#ctx0" brushRef="#br0" timeOffset="139585.4324">25329 5033,'0'23,"-23"-23,23 24,-24-24,24 23,0 1,-23-1,23 1,-24-1,1 1,23-1,0 1,0-1,0-46,0-1,23 1,-23-1,24-23,-1 47,-23-47,0 24,24-1,-1 1,-23-1,24 1,-1 23,-23 23,0 1,24-1,-24 1,24-1,-24 24,0-23,23-1,-23 1,0-1,0 1</inkml:trace>
  <inkml:trace contextRef="#ctx0" brushRef="#br0" timeOffset="139757.4367">25329 5221,'0'0,"24"0,-1-24,1 24,0 0,-1 0,1-23</inkml:trace>
  <inkml:trace contextRef="#ctx0" brushRef="#br0" timeOffset="140020.2784">25659 5056,'-24'0,"24"24,-23-1,23 1,0-1,0 1,0-1,0 1,0-1,0 1,0-1</inkml:trace>
  <inkml:trace contextRef="#ctx0" brushRef="#br0" timeOffset="140351.4205">25612 5221,'94'-188,"-188"399,94-234,117-142,-117 189,0-1,0 1,24-1,-24 1,23-1,-23 1,0-1,24-23,-1 24,1-1,-1-23,1 0,-1 0,1 0,-1-23,1-1,-24 1,23-1,1 1,-24-1,24 24,-24-47,0 24,0-1,0 1,0-1</inkml:trace>
  <inkml:trace contextRef="#ctx0" brushRef="#br0" timeOffset="141762.4297">27423 5150,'0'-23,"0"46,0-70,0 24,-24 23,1 0,-1 0,1 0,23 23,-24 1,0-1,24 1,-23-1,23 1,0-1,0 1,0-1,23-23,1 0,0 0,-1 0,1 0,-1-23,-23-1,24 24,-1-47,-23 24,0-1,0 48,0-1,0 1,0-1,24 1,-1-24,1 0,-1 0,1 0,-1 0,1 0,-1-24,1 24,-1 0,-23-23,0-1,24 24,-1-23,-23-1,24 24,-1 0,1 0,-1 0,-23 24,24-1,-24 1,0-1,-24 1,24-1,-23-23,-1 24,24-1,-23-23,23-23,23-1,-23 1,24-1,-1 24,1-23,-24-1,47 1,-24-1,1 24,0-23,-1 23,1 0,-1 0,1 0,-24 23,23 1,1-1,-24 1,0-1,23 1,1-24,-1 23,1 1</inkml:trace>
  <inkml:trace contextRef="#ctx0" brushRef="#br0" timeOffset="142244.4346">28528 5127,'0'0,"-24"-24,24 1,-23 23,-1 0,1 0,-1 0,1 23,-1 1,1-1,23 1,-24-1,1 24,23-23,0-1,0 1,0-1,23 1,1-24,-24 23,23-23,1 0,-1 0,1-23,23-48,-24 24,1 24,-1-24,1 0,0 0,-1 0,-23 0,24 0,-1 0,-23 23,0-23,0 23,24 24,-24 24,0 23,0-23,-24 23,24 0,0 0,24 0,-1-24,1 24</inkml:trace>
  <inkml:trace contextRef="#ctx0" brushRef="#br0" timeOffset="143727.1129">29163 5221,'0'23,"0"1,-24-1,1 1</inkml:trace>
  <inkml:trace contextRef="#ctx0" brushRef="#br0" timeOffset="146417.3568">11853 6679,'0'0,"-23"23,-1-23,24 24,-23-24,-24 47,0-23,23-1,-23 1,24-1,-1-23,1 24,-1-1,1-23,-24 24,47-1,-24-23,24 24,24-1,-1 1,1-24,-1 23,24 1,-23-1,-1-23,1 24,23-24,-24 23,1 1,-24-1,23-23,1 0,-1 24</inkml:trace>
  <inkml:trace contextRef="#ctx0" brushRef="#br0" timeOffset="147487.4394">12441 6867,'0'-23,"-23"-1,-1 1,1 23,-1 0,1 0,-1 0,24 23,-23-23,-1 24,1-1,23 1,-24-1,24 1,0-1,0 1,0-1,0 1,24-24,-24 23,23-23,1 0,-1 0,1 0,-1 0,1-23,-1 23,1-24,-24 1,23-1,1 24,-24-23,0-1,0 1,0 46,0 1,0-1,0 1,0-1,0 1,23-1,1-23,-1 0</inkml:trace>
  <inkml:trace contextRef="#ctx0" brushRef="#br0" timeOffset="148480.4764">12912 6561,'0'-23,"0"-1,0 1,0 46,0 1,0-1,0 1,0-1,0 1,0 23,0-24,0 24,0 1,0-1,0 0,0 0,0 0,0 47,0-47,23-24,-23 24,0-23,0-1,0 24,0-23</inkml:trace>
  <inkml:trace contextRef="#ctx0" brushRef="#br0" timeOffset="149459.4435">13570 6561,'0'24,"0"-1,-23 1,23 23,0-24,0 24,-24-23,24 23,0 0,0-23,0 23,-23-24,23 24,-24-23,24-1,0 1,-23-1,23 1,-24-24,48-24,-1 1,-23-1,0 1,0-1,24 1,-24-1,23-23,-23 24,0-1,0-23,0 0,0 23,0 1,0-24,24 23,-1 1,-23-1,24 1,-1 23,1 0,-1 0,1 23,-24 1,0 23,0-24,23 24,-23-23,0 23,24-23,-24-1,0 24,23-23,-23-1,24 1,-24-1,23 1,1-1</inkml:trace>
  <inkml:trace contextRef="#ctx0" brushRef="#br0" timeOffset="149672.3692">13500 6914,'23'-23,"1"23,-1 0,1 0,-1 0,1 0</inkml:trace>
  <inkml:trace contextRef="#ctx0" brushRef="#br0" timeOffset="150571.2412">14135 6444,'0'-24,"0"48,0 23,0-24,0 24,0 0,0-23,0 46,23-46,-23 23,0 0,0 0,0-23,0 23,0-24,0 1,0 23,0-24,0 1,0 23</inkml:trace>
  <inkml:trace contextRef="#ctx0" brushRef="#br0" timeOffset="151196.4423">14581 6561,'0'0,"0"-23,0 46,0 1,0-1,0 1,0 23,0-24,0 24,0-23,-23 23,23-23,-24-1,24 1,0-1,0 1,0-1,-23 1,23-1,0-46,0-1,23 24,-23-23,0-1,0 1,24 23,-1-24,-23 1,24 23,0-24,-1 24,1 0,-1 0,-23 24,24-24,-1 0,-23 23,24-23,-1 0,-23 24,0-1,0 1,-23-1,-1-23,1 0,-1 24,1-1,-24-23,23 24</inkml:trace>
  <inkml:trace contextRef="#ctx0" brushRef="#br0" timeOffset="151857.8242">15146 6397,'23'0,"1"23,-24 1,23-1,1 1,-24-1,0 24,24 0,-24-23,23-1,-23 24,0 0,0-23,0 23,0 0,-23-23,-1 23,24-24,-24 24,1 0,-1 0</inkml:trace>
  <inkml:trace contextRef="#ctx0" brushRef="#br0" timeOffset="152584.4335">11406 6608,'-23'24,"-1"-24,24 23,-23 1,23-1,-24 24,24 1,0-1,-23 23,23-23,0 24,0-1,23 24,1-23,-1-1,-23 1,47 0,1-1</inkml:trace>
  <inkml:trace contextRef="#ctx0" brushRef="#br0" timeOffset="153746.1792">15546 6091,'0'23,"0"1,0 0,0-1,0 24,0-23,0 23,0-24,0 24,0-23,0 23,0-24,-24 1,24-1,0 1</inkml:trace>
  <inkml:trace contextRef="#ctx0" brushRef="#br0" timeOffset="154049.4474">15381 6256,'0'-24,"24"24,-24-23,47 23,-24 0,24 0,-23 0,23 0,0 0,-24 0,24-24,0 24</inkml:trace>
  <inkml:trace contextRef="#ctx0" brushRef="#br0" timeOffset="164834.4685">13453 7267,'0'23,"0"1,0-1,-24 1,24-1,0 1,0 0,24-24,-1 0,1 0,-1 0,1 0,-1-24,48 24,-24 0,0-24,0 24,0 0,23 0,1 0,-24 0,24 0,-24 0,0 0,0 0,-24 0,24 0,0 0,-23 0,-1 0,1 0,-1 0,1 0,-24-23,23 23,1-24,-1 24,-23-23,24 23,-24-24,23 24,-23-23,0-1</inkml:trace>
  <inkml:trace contextRef="#ctx0" brushRef="#br0" timeOffset="166936.1482">16534 6773,'47'0,"0"0,-24 0,24 0,-23 0,-1 0,24 0,-23 0</inkml:trace>
  <inkml:trace contextRef="#ctx0" brushRef="#br0" timeOffset="167151.9539">16534 6985,'47'0,"-94"0,117 0,-23 0,0 0,-23 0,-1 0,1-24</inkml:trace>
  <inkml:trace contextRef="#ctx0" brushRef="#br0" timeOffset="167986.4281">18274 6585,'-24'23,"-23"1,47-1,-47 1,24-1,-1-23,1 24,-24-1,47 1,-47-24,23 24,1-24,-1 0,24 23,-23-23,23 24,23-24,-23 23,24-23,-1 0,1 24,23-1,-24-23,24 24,0-1,0 1,0-24,0 47,-23-47,23 23,0 1</inkml:trace>
  <inkml:trace contextRef="#ctx0" brushRef="#br0" timeOffset="169110.405">18815 6444,'0'0,"23"0,-23-24,0 48,0-1,0 24,0-23,0 23,0-24,0 24,0 0,0-23,0 23,0-23,0 23,0-24,0 1,0-1,0 1,24-24,-24-24,0 1,0-1,23 1,-23-1,24 1,-24-1,23 24,1 0,-1 0,1 24,-1-24,1 23,0-23,-1 0,-23 24,24-24,-1 23,-23 1,0-1,-23 1,-1-24,-23 23,23-23,-23 24,24-24,-1 0,-23 23,24-23</inkml:trace>
  <inkml:trace contextRef="#ctx0" brushRef="#br0" timeOffset="169689.9299">19473 6303,'0'-24,"0"48,0-1,0 1,0-1,0 24,0-23,24 23,-24 0,0 0,0 0,0 23,0-23,0 1,0-1,0 23,0-23,0 24,-24-24,24 0,0 0,0-24,-23 24,23-23,-24-1</inkml:trace>
  <inkml:trace contextRef="#ctx0" brushRef="#br0" timeOffset="171011.4539">20249 6420,'24'0,"-24"24,-24-1,24 1,0-1,-23 24,23 0,-24-23,24 23,0 0,-23-24,-1 1,24 23,0-23,-23-1</inkml:trace>
  <inkml:trace contextRef="#ctx0" brushRef="#br0" timeOffset="171366.4601">20273 6467,'23'-23,"-46"46,46-70,1 24,0-1,-1 24,-23 24,0-1,24 1,-1-1,-23 1,24-1,-24 24,0-23,23-1,-23 24,24-23,-24-1,0 1,23 23,1-23,-24-1,0 1,0-1</inkml:trace>
  <inkml:trace contextRef="#ctx0" brushRef="#br0" timeOffset="171571.521">20202 6726,'0'0,"24"0,-24-24,23 24,1 0,-1 0,1 0,0 0,-1-23</inkml:trace>
  <inkml:trace contextRef="#ctx0" brushRef="#br0" timeOffset="173017.4619">20767 5973,'0'-23,"0"46,0 1,0-1,0 24,0-23,0-1,0 25,0-25,0 1,0 23,0-24,0 1,0 23,0-24,0 1,0-1,0 1,0-1,0 1,0-1</inkml:trace>
  <inkml:trace contextRef="#ctx0" brushRef="#br0" timeOffset="173336.4805">20579 6162,'0'-24,"23"24,1-24,-1 24,24 0,0 0,-23 0,23 0,0 0,-24 0</inkml:trace>
  <inkml:trace contextRef="#ctx0" brushRef="#br0" timeOffset="176203.4566">21214 6303,'0'0,"0"23,0 1,0-1,0 1,0 23,0-24,0 24,0 0,23 0,-23-23,24 23,-24 0,0 0,0 0,23-23,1-1,-24 24,0-23</inkml:trace>
  <inkml:trace contextRef="#ctx0" brushRef="#br0" timeOffset="177873.2873">21778 6585,'0'0,"0"-24,0 1,0-1,-23 24,23-23,-24 23,1 0,23 23,-24-23,1 24,23-1,-24 1,1-1,-1 1,24-1,0 24,0-23,0-1,0 1,24-24,-1 0,1 0,-1-24,1 1,-1-1,1 1,-24-1,47 1,-24-1,-23 1,0-1,0 48,0-1,0 1,0-1,0 24,0-23,24-1,-1 1</inkml:trace>
  <inkml:trace contextRef="#ctx0" brushRef="#br0" timeOffset="178414.4512">22225 6373,'0'0,"-24"0,24 24,24-24,0 23,-1 1,1-24,-1 0,24 23,-23-23,23 24,-24-24,1 23,23-23,-24 0,1 0,-1 24,1-24,-24 23,23-23,-23 24,0-1,-23-23,-1 24,24-1,-23 1,-1-1,-23 1,24 23,-24-23,23 23,-23-24,0 1,24-1</inkml:trace>
  <inkml:trace contextRef="#ctx0" brushRef="#br0" timeOffset="207899.4842">23377 6608,'24'0,"23"0,-24-23,25 23,-1 0,0-24,0 24,0 0,0 0,-24 0,24 0,-23 0</inkml:trace>
  <inkml:trace contextRef="#ctx0" brushRef="#br0" timeOffset="208130.4848">23401 6820,'-24'0,"448"-212,-824 424,400-212,23 0,1 0,-1 0,1 0,23 0,-23 0,23 0,0 0,-24 0,24 0,0 0,-23-23</inkml:trace>
  <inkml:trace contextRef="#ctx0" brushRef="#br0" timeOffset="208989.4722">25141 6373,'0'0,"-23"0,-1 24,1-24,-1 23,-23 1,24-24,-24 23,0 24,23-47,1 24,-48-1,47 1,1-1,-1-23,1 0,23 24,-24-24,24 23,24 1,-1-24,1 23,-1-23,1 0,47 24,-48-1,24-23,-23 24,46-24,-46 24,-1-1,24 1,-23-24,-1 23,1-23</inkml:trace>
  <inkml:trace contextRef="#ctx0" brushRef="#br0" timeOffset="209945.4857">25870 6279,'0'0,"0"-23,0 46,0 1,0-1,0 1,0-1,0 24,0 0,0 0,0-23,-23 23,23-24,0 24,0 0,0-23,0-1,0 1,0 0,0-1,0-46,0-1,-24 0,24 1,0-1,0 1,24-1,-1 1,1-1,-1 24,1 0,-1 0,1 0,23 24,-23-1,-1 1,1-1,-24 1,0-1,0 1,-24 0,1-1,-1-23,-23 24,23-24,-23 0,24 23,-24-23,23 0,-23 0,47-23,0-1</inkml:trace>
  <inkml:trace contextRef="#ctx0" brushRef="#br0" timeOffset="210369.187">26364 6185,'24'0,"-48"0,48-23,-24-1,0 0,0 1,0-1,0 48,0-1,0 1,0 23,0 0,0 0,0 24,0-24,23 0,-23 0,0 0,0 23,0-23,0 0,24 0,-24-23,0 23,0 0,0-23,0-1</inkml:trace>
  <inkml:trace contextRef="#ctx0" brushRef="#br0" timeOffset="211301.513">27070 6232,'0'0,"0"24,-24 23,24-24,0 24,-23 0,23 0,-24 0,24-23,-23 23,-1 0,24-24,0 24,-23-47,23 24,-24-1,24-46,0-1,24 1,-24-1,23-23,-23 24,24-24,-1 23,-23-23,24 24,-1-24,-23 23,24 1,-1-24,1 23,-24 1,47 23,-24 0,1 0,-1 0,-23 47,0-24,0 1,0 23,0 0,24-24,-24 24,23-23,-23-1,0 24,24-47,0 47,-24-23,23-1,1-23</inkml:trace>
  <inkml:trace contextRef="#ctx0" brushRef="#br0" timeOffset="211492.4969">27046 6514,'118'0,"-236"0,283 0,-142 0,24 0,-23 0,0 0,-1-23</inkml:trace>
  <inkml:trace contextRef="#ctx0" brushRef="#br0" timeOffset="211792.1598">27564 6185,'0'-23,"0"46,0-70,0 23,0 1,0 46,23 1,-23 0,0-1,0 48,0-48,0 48,0-24,0 0,0 0,0 0,-23 23,23-23,0 0,0-23,0 23,0-23</inkml:trace>
  <inkml:trace contextRef="#ctx0" brushRef="#br0" timeOffset="212406.4904">28222 6514,'0'-23,"0"-1,0 1,0-1,-23 24,-1-23,1 23,-24 23,47 1,-47-24,23 23,1 24,-1-23,1-1,23 1,0 23,0-24,23 1,1-24,-1 0,1 0,23 0,-47-24,23 1,24-1,-47 1,24-1,-24 1,0-1,23 24,-23 24,0-1,0 1,0-1,0 1,24-1,-1 1,1-1,-1-23</inkml:trace>
  <inkml:trace contextRef="#ctx0" brushRef="#br0" timeOffset="212845.4882">28716 6326,'0'0,"-23"0,-1 0,24-23,24 23,-1 0,1 0,-1 23,1 1,-1-24,1 23,46-23,-46 24,-1-1,48 1,-48-24,1 23,-1 1,1-24,-24 23,0 1,0-1,0 1,-24-24,1 23,-1 1,-23-1,24 1,-24-1,0 24,0-23</inkml:trace>
  <inkml:trace contextRef="#ctx0" brushRef="#br0" timeOffset="221720.494">2328 8466,'-23'0,"23"24,0-1,0 1,0-1,0 24,0-23,0 23,23-23,-23 23,0-24,0 1,0-1,0 1,0-1</inkml:trace>
  <inkml:trace contextRef="#ctx0" brushRef="#br0" timeOffset="222152.4966">2281 8537,'0'-24,"0"48,0-71,24 70,-1 1,-23-1,24 1,-1 23,-23-24,24 1,23 0,-47 23,23-47,1 23,-1 1,-23-1,24-23,-24 24,24-24,-24-24,23 24,-23-23,0-1,0 1,0-1,0 1,-23-25,23 25,0-1,-24 1,24-1,0 1,0-1,0 1</inkml:trace>
  <inkml:trace contextRef="#ctx0" brushRef="#br0" timeOffset="223272.79">2822 8654,'-23'0,"-1"0,1 0,-1 0,24 24,-23 0,23-1,0 1,0-1,0 1,0-1,0 1,23-1,1-23,-1 0,1 0,-1 0,-23-23,24-1,-24 1,0-1,0 1,0-1,0 1,0-1,0 0,23 24,1 0,-24 24,23-24,-23 24,24-1,-24 1,0-1,0 1,0-1,23-23,1 0,-1 0,1 0,-24-23,23 23,-23-24,0 1,24 23,-24 23,0 1,23-1,-23 1,24-24,-1 23,1-23,0-23,-24-1,0 1,0-1,-24 1,0 23,24-24,0 1,24-1,0 24,-1 0,-23-24,47 24,-23 0</inkml:trace>
  <inkml:trace contextRef="#ctx0" brushRef="#br0" timeOffset="223578.7675">3645 8843,'0'23,"-117"-305,234 541,-140-212,23-24,-24 1,24-1,-23 1,-1-1,24 1</inkml:trace>
  <inkml:trace contextRef="#ctx0" brushRef="#br0" timeOffset="224857.7528">4186 8631,'0'23,"-23"-23,23 24,0 0,0-1,0 1,23-1,-23 1,24-24,-24 23,23-23,1 0,-1 0,1 0,-1 0,-23-23,0-1,24 1,-1-1,-23 1,0-1,0 48,0-1,24-23,-24 24,23-1,1 1,-24-1,24-23,-1 0,1 0,-1 0,1 0,-24-23,0-1,0 1,0-1,0 1,23 46,1-23,-1 0,1 0,23-23,-24 23,1-24,-1 24,1-24,-1 24,1-23,-1 23,-46 0,-1 23,1 1,-1-24,24 24,0-1,-23-23,23 24,0-1,23 1,-23-1,47 1,-23-1,-1-23</inkml:trace>
  <inkml:trace contextRef="#ctx0" brushRef="#br0" timeOffset="225604.5127">5339 8443,'0'23,"0"1,0-1,0 1,0-1,-24 1</inkml:trace>
  <inkml:trace contextRef="#ctx0" brushRef="#br0" timeOffset="226410.6794">5550 8560,'0'24,"0"-1,0 1,0-1,0 1,0 0,24-1,-1 1,1-1,-24 1,23-24,-23 23,24-23,-1 0,1-23,-24-1,24 1,-1-1,-23 1,0-1,0 0,-23 1,23-1,0 1,0-1,23 24,1 0,-1 0,1 0,-1 0,1 0,23 0,-24 0,24 0,0 0,-23 0,-1 0,1 0,-1-23,-23-1,-23 24,-1 0,1 24,-24-1,23 1,24-1,-23 1,-1-1,24 1,0 23,0-23,0-1,47-23,-47 24,47-24,-23 0,23 0,0 0</inkml:trace>
  <inkml:trace contextRef="#ctx0" brushRef="#br0" timeOffset="227524.1479">7079 8725,'0'0,"0"24,24-24,-24 23,23-23,1 0,-1 0,1-23,-1 23,-23-24,47 24,-23-47,-24 23,47 1,-47-1,47-23,-47 24,23-24,1 23,-1-23,-23 24,0-1,24-23,-24 24,0-1,0 1,0 46,0 24,-24-23,24-1,0 24,0 0,-23-23,23 23,0 0,0-24,0 24,23-47,-23 24,0 0,24-24,-1 23,1-46,-1 23,1-24,-1 0,1 24,0-23,-1-1,-23 1,0-1,-23 48,23-1,-24 1,24-1,0 1,0 0,0-1,24 1,-1-24,1 0,-1 0,1 0,-24-24,23 1,-23-1,24 0,-24 1,-24-1,1 24,23-23,-24-1,1 24,-1 0,48 0,-1 0,1 0,23 0,-24 0,1-23,23 23</inkml:trace>
  <inkml:trace contextRef="#ctx0" brushRef="#br0" timeOffset="227775.678">7220 8466,'-23'24,"46"-24,1 0,23-24,-24 24,1 0,23-23,23 23,-46 0</inkml:trace>
  <inkml:trace contextRef="#ctx0" brushRef="#br0" timeOffset="229038.4938">8396 8654,'0'24,"24"-24,-1 0,1 0,-1 0,1 0,-1-24,1 24,-1 0,24-23,-47-1,47 1,-47-1,24 24,-1-23,-23-1,24 1,-1 23,-23-24,0 48,0-1,0 1,24-1,-1 1,1-1,-24 1,0-1,23-23,-23 24,-23 0,23-1,-24-23,1 0,-1 0,1 0,-1 0,48 0,-1 0,1-23,-1 23,1-24,-1 24,1-24,0 24,23-23,-47-1,47 1,-47-1,23 1,1-24,-24 0,0 23,0 1,0-1,0 1,0-1,0 1,0 46,0 1,0 23,-24-24,24 1,0 23,0-24,-23 24,23 0,0-23,0-1,0 1,0-48,23 24,1-23,-24-1,0 1,23-1,1 1,-1-1,-23 1,24 23,-1 0,-23 23,24-23,-1 24,1-1,-1 1,1-1,-24 1,47-1,-24-23,1 24</inkml:trace>
  <inkml:trace contextRef="#ctx0" brushRef="#br0" timeOffset="230081.5147">9760 8443,'-23'0,"-1"0,1 0,-24 0,23 23,-23 1,47-1,-23 1,23-1,0 1,23-1,-23 1,24-24,-1 23,1-23,-1 0,1-23,-1-1,1 24,-24-23,23-1,-23 1,0-1,24 1,-24-1,23 24,1 0,-1 0,1 24,-1-24,-23 23,0 1,24-1,-24 1,23-1,-23 1,24-24,-1-24,1 1,-24-1,23 1,-23-1,24 24,-24 24,0-1,0 1,0-1,23 1,-23-1,24-23,-1 0,1 0,0 0,-24-23,0-1,0 1,0-1,0 1,0-1,0 1,23 23,1 0,-1 0,1-24,-1 24,24 0,-23-23,-1 23,1-24,23 24</inkml:trace>
  <inkml:trace contextRef="#ctx0" brushRef="#br0" timeOffset="231110.5027">5056 9713,'0'0,"0"23,0 1,-23-1,-1 1,1-1,-24 1,23-1,1 1,-1-24,-23 23,47 1,-23-24,-1 24,1-1,-1-23,24 24,0-1,0 1,24-24,-1 23,-23 1,47-24,-23 23,23-23,0 24,-24-1,24-23,-23 24,-1-1,25 1,-48-1,23-23,1 0</inkml:trace>
  <inkml:trace contextRef="#ctx0" brushRef="#br0" timeOffset="233262.4928">5739 9713,'0'0,"0"-24,0 1,-24 23,0 0,1 0,-1 0,1 23,-1 1,1-1,-1 1,24-1,-23 24,-1 0,24 0,0 1,0-25,0 24,0-23,0 23,24-47,-1 23,1-23,23 0,0 0,0 0,24-23,-24-1,0 1,0-24,-24 23,24-23,-23 23,-1-23,1 24,-24-24,0 23,-24 1,1-24,-1 23,1 1,-1-1,1 1,-24-1,0 24,23 0,1 0,-24 0</inkml:trace>
  <inkml:trace contextRef="#ctx0" brushRef="#br0" timeOffset="233701.0966">5786 9384,'0'0,"0"23,0 1,0-1,0 24,0 0,0 0,23 24,-23-24,24 0,-24 23,0 1,0-24,-24 24,24-1,-23-23,23 0,0 24,0-24,0-24,0 24,0-23,0-1,0 1</inkml:trace>
  <inkml:trace contextRef="#ctx0" brushRef="#br0" timeOffset="234368.5299">6397 9384,'0'-24,"0"48,0-1,0 24,0 0,0 0,0 24,0-24,0 23,0-23,0 24,0-24,0 24,0-24,0 0,0 0,0 0,0 0,0-24,0 24,0-23</inkml:trace>
  <inkml:trace contextRef="#ctx0" brushRef="#br0" timeOffset="235151.3769">7502 9595,'0'-23,"0"46,24-70,-24 0,0 24,-24-1,24 1,-23 23,-1 0,-23 0,24 23,-1-23,1 24,-1-1,1 24,-24 0,23 0,-23 0,24 0,-1 24,1-24,-24 0,47 0,0 0,0 0,0-23,0 23,47-47,0 0,0 0,0 0,23 0,1 0,-24-24,0 1,0-1,0 1</inkml:trace>
  <inkml:trace contextRef="#ctx0" brushRef="#br0" timeOffset="235980.5017">7926 9242,'-24'0,"24"24,0-1,0 25,0-25,0 48,0-24,0 0,0 23,0-23,0 0,0 24,0-1,0-23,0 24,0-24,0 0,0 24,0-24,0 0,0 0,-23-24,23 24,0-23,-24-1</inkml:trace>
  <inkml:trace contextRef="#ctx0" brushRef="#br0" timeOffset="236969.5116">8396 9431,'-23'0,"-1"23,24 1,0-1,0 1,0-1,0 24,0-23,0 23,0-24,0 24,24-23,-1 23,-23-24,24 1,-1-24,48 47,-48-47,1 0,23 0,-24-24,24 1,0 23,-23-24,23 1,-24-24,1 23,-1 1,1-1,-24-23,0 0,24 24,-24-1,0-23,0 24,0-1,-24 24</inkml:trace>
  <inkml:trace contextRef="#ctx0" brushRef="#br0" timeOffset="237352.505">8631 9572,'0'23,"24"24,-24-23,0-1,0 24,0-23,-24 23,24 0,0 0,0 0,0 0,0-23,0 23,0 0,0 0,0-24,0 1</inkml:trace>
  <inkml:trace contextRef="#ctx0" brushRef="#br0" timeOffset="238084.4917">9219 9548,'-23'0,"23"24,23-1,1-23,-24 24,47-1,-24 1,1-1,23-23,-24 24,24-24,0 23,-23-23,23 0,-23 0,-1 24,1-24,23 0,-24 0,-23 23,-23-23,23 24,0-1,-24-23,1 24,-1-1,-23 24,24-23,-25 23,1-23,0 23,0 0,0-24</inkml:trace>
  <inkml:trace contextRef="#ctx0" brushRef="#br0" timeOffset="241161.5048">4492 9337,'0'-24,"-23"48,-1-24,24 47,-47 0,47 0,-47 23,23 1,24-1,-47 24,47 0,0 1,0-1,0-24,24 1,-1-1,24 1,-23-24,47 0,-24-24,23 24,1-23,-1 23,24 0,-23-47,46 24</inkml:trace>
  <inkml:trace contextRef="#ctx0" brushRef="#br0" timeOffset="241793.272">10019 9266,'0'-24,"-24"1,1-1,23 48,0-1,0 1,23 23,1-23,-1 46,1-23,23 0,-24 24,1-24,0 23,-24-23,0 24,0-24,0 47,-24-23,-23-1,23 1,-23-24,0 23,0 1</inkml:trace>
  <inkml:trace contextRef="#ctx0" brushRef="#br0" timeOffset="242423.0505">10466 8772,'0'-23,"0"46,0 1,0-1,0 24,0 0,0-23,0 23,0-24,0 24,0-23,0 23,0-24,0 1,0 23,0-24,0 1,0-1,0 1,0 0,0-1</inkml:trace>
  <inkml:trace contextRef="#ctx0" brushRef="#br0" timeOffset="242714.5404">10325 8984,'0'0,"-24"-24,48 24,-1-23,24 23,-23 0,23 0,0 0,-24 0,1 0,23 0,-24 0,24 0</inkml:trace>
  <inkml:trace contextRef="#ctx0" brushRef="#br0" timeOffset="244879.5493">11383 9642,'23'0,"1"-23,0 23,23 0,-24-24,24 24,-23 0,-1 0,24 0,-23 0,-1 0,1 0</inkml:trace>
  <inkml:trace contextRef="#ctx0" brushRef="#br0" timeOffset="245116.5646">11477 9807,'24'0,"-1"0,1 0,-1 0,1 0,-1 0,48 0,-48 0,1 0</inkml:trace>
  <inkml:trace contextRef="#ctx0" brushRef="#br0" timeOffset="246317.3373">13406 9337,'-24'23,"1"-23,23 24,-24-1,-23 1,23 23,1-24,-24 1,0 23,23-24,-23 1,24-1,-1 1,1-1,-1 1,1-24,-1 23,1-23,23 24,23-24,-23 23,24-23,-24 24,23-1,24-23,-47 24,47-24,-23 0,-1 0,24 23,-23-23,23 0,-24 0,1 0,-1 0,25 24</inkml:trace>
  <inkml:trace contextRef="#ctx0" brushRef="#br0" timeOffset="249094.5162">13923 9195,'0'-23,"-24"23,24 23,0 1,0-1,0 1,0 23,0-23,0-1,0 24,24-23,-24 23,0-24,47 1,-47-1,47-23,-23 24,23-24,-24 0,24-24,-23 1,23-1,-24 24,24-47,-23 24,-1-1,1-23,-1 24,1-25,-24 1,0 24,0-1,0 1,0-1</inkml:trace>
  <inkml:trace contextRef="#ctx0" brushRef="#br0" timeOffset="249462.5197">14135 9195,'0'24,"0"-1,0 24,0-23,0 23,0 0,0-23,0 46,0-23,0 0,23-23,-23 23,0 0,0 0,0-24,0 1,0-1,0 1</inkml:trace>
  <inkml:trace contextRef="#ctx0" brushRef="#br0" timeOffset="250005.4913">14864 8913,'23'-23,"1"-1,-1 48,-23-1,24 1,-24-1,0 24,0-23,0 23,0 0,-24 0,24 0,-23 0,23 0,0 0,0 0,0 0,0 0,0 0,0 0,0 24,0-24,23 0,1 0,-1 0,-23 0,0 0,0-23,24-1,-24 1,0-1</inkml:trace>
  <inkml:trace contextRef="#ctx0" brushRef="#br0" timeOffset="250744.5266">15993 9148,'0'-23,"0"-1,-24 1,-23 23,0 0,0 0,23 23,-23 24,0-23,0 23,24 0,-24 24,23-24,1 23,-1-23,24 24,0-24,24 0,-1-24,1 1,23-1,0 1,0-24,0 0,0 0,0 0,0-24,0 1</inkml:trace>
  <inkml:trace contextRef="#ctx0" brushRef="#br0" timeOffset="251500.3919">16392 8443,'0'23,"0"1,0-1,0 1,0-1,0 24,0 0,0 1,0-1,0-24,0 24,0 0,0 0,-23 0,23 0,0-23,0-1,0 1,0-1,0 1</inkml:trace>
  <inkml:trace contextRef="#ctx0" brushRef="#br0" timeOffset="251810.5225">16134 8749,'0'-24,"23"24,24 0,0 0,-23 0,-1 0,24 0,0 0,-23 0,23 0,0-23</inkml:trace>
  <inkml:trace contextRef="#ctx0" brushRef="#br0" timeOffset="252999.5465">16910 8890,'0'-24,"-24"24,24 24,-23-1,23 1,0-1,0 24,0-23,0 23,-24 23,1-23,23 24,0 0,0-1,-24 1,24-1,0 1,-23-1,23-23,0 0,0 0,0-23,0-1</inkml:trace>
  <inkml:trace contextRef="#ctx0" brushRef="#br0" timeOffset="253769.514">17686 9101,'0'-23,"-24"23,1 0,-1 0,1 0,-24 23,23 1,1-1,-1 1,1 23,-1 0,-23 0,24 0,23 0,0 0,0 0,0 0,23 0,1-23,-1-1,24-23,24 24,-24-48,0 24,23-47,-23 47,-23-47,23 0,0 24,-47-24,47 23,-47-23,0 0,0 0,-23 0,23 0,-24 23,1-23,-1 24,1-1,-1-23</inkml:trace>
  <inkml:trace contextRef="#ctx0" brushRef="#br0" timeOffset="254124.3485">17568 8913,'0'24,"0"-1,0 24,0-23,0 23,0 0,0 0,0 23,0-23,24 24,-24 0,0-24,0 23,23-23,-23 24,0-48,0 48,0-48</inkml:trace>
  <inkml:trace contextRef="#ctx0" brushRef="#br0" timeOffset="254803.5331">18227 9148,'-24'0,"48"0,-24 24,23-24,24 0,-23 23,23 1,0-24,-23 23,23-23,0 24,-24-24,1 0,-1 23,24-23,-47 24,24-24,-1 0,-23 24,0-1,0 1,-23-1,-1 1,1-1,-24 24,23-23,1-1,-24 24,0-23,23 23,-23-24,23 1</inkml:trace>
  <inkml:trace contextRef="#ctx0" brushRef="#br0" timeOffset="255476.5228">19520 9289,'24'0,"-1"0,1 0,-24-23,47 23,-24 0,25 0,-25 0,1 0,-1 0,24 0,-23 0,-1 0</inkml:trace>
  <inkml:trace contextRef="#ctx0" brushRef="#br0" timeOffset="255707.5266">19591 9525,'0'0,"47"-24,0 24,-23 0,23-23,0 23,0-24,-24 24</inkml:trace>
  <inkml:trace contextRef="#ctx0" brushRef="#br0" timeOffset="263171.5318">21261 9031,'0'0,"0"23,-24-23,1 0,-1 24,1-24,-1 23,-23-23,47 24,-47-1,24-23,-1 24,1-24,-1 23,0-23,1 24,-1-1,1-23,-1 0,24 24,-23-24,23 23,23 1,1 0,-1-24,24 23,-23 1,23-24,0 23,0 1,-23-24,23 23,0 1,-24-1,1 1,-1-1,1 1,-1-1,-23 1</inkml:trace>
  <inkml:trace contextRef="#ctx0" brushRef="#br0" timeOffset="264253.9734">22037 8937,'0'23,"0"1,0-1,0 1,0 23,0-24,0 1,0-1,0 1,70 46,-70-46,47-24,-23 23,23 1,0-24,0 24,-23-24,23 0,0-24,0 24,-24-24,24 1,-47-1,47 24,-47-47,24 24,-24-1,23 1,-23-24,0 23,0 1,0-1,0-23,0 24,0-1,0 1,0-1,0 1</inkml:trace>
  <inkml:trace contextRef="#ctx0" brushRef="#br0" timeOffset="264654.6284">22343 9054,'0'-23,"0"46,0 1,0 23,0-24,0 1,23-1,-23 24,0-23,24 23,-24 0,0 0,0 0,0 0,23 0,-23 0,0-23,0 23,0-24,0 1,0-1</inkml:trace>
  <inkml:trace contextRef="#ctx0" brushRef="#br0" timeOffset="265220.889">23119 8678,'-24'0,"24"24,0-1,0 1,0-1,0 24,0 0,0 0,0 0,0 0,0 24,0-24,0 0,24 23,-1-23,1 24,-24 0,0-1,0-23,0 0,0 24,0-48,0 24,0-23</inkml:trace>
  <inkml:trace contextRef="#ctx0" brushRef="#br0" timeOffset="265754.0899">24012 9054,'24'0,"-48"0,48-23,-24-1,-24 1,1 23,-24 0,23 23,-23-23,24 47,-24-23,23 23,-23 0,24-24,-24 24,47-23,-24 23,24-23,24 23,-24-24,23 1,1-24,23 0,0 23,-24-23,24 0,-23 0,23-23,0 23,-24 0</inkml:trace>
  <inkml:trace contextRef="#ctx0" brushRef="#br0" timeOffset="266387.5345">24483 8654,'0'-23,"0"46,23 25,-23-1,0-24,0 24,0 0,24 0,-24 0,0 0,23 24,-23-24,0 0,0 0,-23 0,23 24,-24-24,24 0,0 23,0-23,-23 0,23-23,0 23,0-24,0 1,23-1</inkml:trace>
  <inkml:trace contextRef="#ctx0" brushRef="#br0" timeOffset="269337.758">25165 9031,'0'-24,"-24"24,1 0,-1 0,1 0,-1 24,1-24,-1 47,1-24,-1 1,1 23,23 0,-24-24,1 48,23-47,0 23,23 0,1-24,23 1,-24-1,24-23,24 0,-24 0,0 0,0-23,0-24,0 47,-24-47,25 23,-25 1,-23-25,24 1,-24 24,0-24,-24 23,24-23,-47 24,23-1,-23 1,0-1,24 1,-24 23,0-24,0 24</inkml:trace>
  <inkml:trace contextRef="#ctx0" brushRef="#br0" timeOffset="269902.0274">25188 8796,'-23'0,"23"23,0 24,0-23,0 23,0 0,0-24,0 48,0-24,0 0,0 23,0-23,0 24,0-24,0 24,0-24,0 0,0 0,0 0,0-24,0 24,0-23,0-1</inkml:trace>
  <inkml:trace contextRef="#ctx0" brushRef="#br0" timeOffset="270397.3158">25706 9007,'0'0,"0"-23,-24 23,48 0,-1 0,-23 23,47-23,-23 24,-1-24,24 23,0 1,0-24,-23 23,23-23,-23 24,23-1,-24-23,1 24,-1-24,1 23,-24 1,0-1,-24 1,1-1,-24 1,23 0,-23 23,0 0,0 0,-24-24,24 24,-23 0</inkml:trace>
  <inkml:trace contextRef="#ctx0" brushRef="#br0" timeOffset="278897.5394">4398 11547,'0'-23,"0"-1,0 1,-24 23,1 0,-1 0,1 0,-1 0,-23 23,24 1,-24-1,23 1,1-1,-24 24,23-23,-23 23,24 0,-1 0,-23 24,24-24,-1 0,24 0,0 0,0 0,24-24,-24 1,47-1,0-23,0 0,0 0,23 0,-23 0,24 0,-48 0,24-23,0 23</inkml:trace>
  <inkml:trace contextRef="#ctx0" brushRef="#br0" timeOffset="280081.5467">4798 11265,'0'24,"0"-1,0 1,0-1,0 1,0-1,0 24,0 0,0 0,0 24,0-24,0 0,0 0,0 23,0-22,0 22,0-23,0 24,0-24,0 0,0 0,0 0,0 0,23 0,-23-24,0 24,0-23,24-24,-24 23,23-23</inkml:trace>
  <inkml:trace contextRef="#ctx0" brushRef="#br0" timeOffset="280646.8859">5080 11430,'0'23,"0"1,-24 23,24-24,0 24,0 0,0 0,24 0,0-23,-24 23,47-47,-24 47,24-23,-23-24,-1 23,24-23,-23 0,-1 0,1-23,-1 23,1-24,-1 0,1 1,-1-24,-23 23,24 1,-1-24,-23 23,0 1,24-24,-24 23,0 1,0-1,0 1,-24-1</inkml:trace>
  <inkml:trace contextRef="#ctx0" brushRef="#br0" timeOffset="281068.3036">5292 11547,'0'24,"0"-1,0 24,23-23,-23 23,0-24,0 24,0-23,0 23,-23 0,23 0,0-23,0 23,0-24,0 1,-24 23,24-24,0 1,0-1,0 1</inkml:trace>
  <inkml:trace contextRef="#ctx0" brushRef="#br0" timeOffset="281731.5455">5691 11594,'-23'0,"23"24,23-24,1 23,23-23,-23 0,-1 24,1-24,23 23,-24-23,1 24,-1-24,1 0,-1 23,1-23,-1 0,1 0,-24 24,0-1,0 1,0-1,-24 1,-23 23,0 0,24-23,-24-1,47 1,-47-1</inkml:trace>
  <inkml:trace contextRef="#ctx0" brushRef="#br0" timeOffset="282447.5413">7385 10654,'0'0,"23"0,1 0,-1 0,24 0,0 0,71 0,-47 0,23 0,-24 0,24 0,0 0,0 0,-23 0,23 0,-47-24,24 24,-24 0,0 0,0 0,-24 0,1 0,-1 0</inkml:trace>
  <inkml:trace contextRef="#ctx0" brushRef="#br0" timeOffset="282754.5422">7549 10795,'24'0,"23"0,0 0,0 0,0 0,0 0,47 0,-47 0,24-24,-1 1,1 23,-1-24,-22 24,22-23,-23 23,0 0,0 0</inkml:trace>
  <inkml:trace contextRef="#ctx0" brushRef="#br0" timeOffset="284944.5485">6891 11806,'23'0,"1"0,23 0,-23 0,23 0,-24 0,24 0,0 0,-23 0,-1 0</inkml:trace>
  <inkml:trace contextRef="#ctx0" brushRef="#br0" timeOffset="285171.9933">6985 11994,'24'0,"-48"0,95 0,-48 0,24 0,-23-23,-1 23,24 0,0 0,-23-24</inkml:trace>
  <inkml:trace contextRef="#ctx0" brushRef="#br0" timeOffset="285748.0737">9055 11406,'0'-23,"0"46,-24 1,24-1,-23 1,23 23,0 0,-24 0,1 0,23 0,-24-24,1 48,-1-48,0 25,1-25,23 1,-24-1</inkml:trace>
  <inkml:trace contextRef="#ctx0" brushRef="#br0" timeOffset="286069.9437">9008 11430,'0'-24,"0"48,23-48,-23 1,24 46,-24 1,0-1,23 1,1-1,-1 24,-23-23,24 23,-1-24,-23 1,24-1,-1 24,1-23,-24-1,0 1,23-1,-23 1</inkml:trace>
  <inkml:trace contextRef="#ctx0" brushRef="#br0" timeOffset="286268.2063">8961 11782,'235'-47,"-188"118,-47-142,-282 118,587-94</inkml:trace>
  <inkml:trace contextRef="#ctx0" brushRef="#br0" timeOffset="286787.7864">10160 11430,'0'0,"0"23,-24-23,24 24,-23-1,23 1,-24-1,1 1,-1 23,1-24,23 24,-24-23,-23-1,47 1,-23-1,-1 1</inkml:trace>
  <inkml:trace contextRef="#ctx0" brushRef="#br0" timeOffset="287073.5323">9901 11477,'-47'329,"94"-658,-47 352,0 1,0-1,24 1,-1-1,1 1,-1-1,1 1,-1-1,1 1,-24-1,23-23,1 24,-1-1,1-23</inkml:trace>
  <inkml:trace contextRef="#ctx0" brushRef="#br0" timeOffset="287587.4969">10254 11406,'0'-23,"0"46,-23-46,23-1,-24 1,1-1,-25 24,25 0,-1 0,-23 0,24 0,-48 0,48 24,-24-1,23 1,-23 23,24 0,-1 0,1 0,-1 23,24-46,0 46,0-46,0 23,24-24,-24 1,47 0,-24-1,24-23,0 0,0 0,24 0,-24 0,0-23,24-1,-24 0,0 1,-24 23,24-24,-47 1,47-24,-47 23,0 1,0-1,0 1,0-24,0 23,0-23,0 24,-23-1,-1 1,1-1,-1 24</inkml:trace>
  <inkml:trace contextRef="#ctx0" brushRef="#br0" timeOffset="288085.5467">10913 11336,'0'23,"0"1,0-1,0 1,0-1,0 1,0 23,0-24,0 24,0-23,0-1,0 1,0 23,0-24</inkml:trace>
  <inkml:trace contextRef="#ctx0" brushRef="#br0" timeOffset="288614.5306">10842 11359,'0'0,"0"-23,0-1,24 1,-1-1,1 1,-1 23,1 0,23 0,-47 23,23 1,-23-1,24 1,-24-1,0 1,0-1,-24 1,24-1,-23-23,-1 24,1-1,-1-23,1 0,46 0,1 0,-1 0,1 0,23 24,-24-24,1 0,-1 23,1-23,-1 24,-23-1,0 1,0-1,0 1,-23-1,-1 1,24-1,-47-23,47 24,-47-24,24 23</inkml:trace>
  <inkml:trace contextRef="#ctx0" brushRef="#br0" timeOffset="289321.9031">8749 11171,'-24'0,"24"23,-23 1,-1 0,1-1,-1 24,1 0,-24 0,47 24,-47-1,47 24,-24-23,1 23,23-23,0-1,23 1,1-24,23 23,0-23,23 0,-23-23,24-1,-1 1,25-1,-25-23,24 0,0 0</inkml:trace>
  <inkml:trace contextRef="#ctx0" brushRef="#br0" timeOffset="290270.9542">11289 10983,'-24'0,"1"0,23 23,23-23,1 24,23-1,-24 1,24-1,-23 1,23 23,0 0,0 0,24 47,-24-47,-47 24,0-1,0 1,0-1,-47-23,0 24,0 0</inkml:trace>
  <inkml:trace contextRef="#ctx0" brushRef="#br0" timeOffset="293972.547">12300 10983,'-23'0,"-1"0,1 0,-1 23,1 1,23-1,-24 24,1-23,23 46,0-46,0 47,0-24,0 0,0 23,23-23,1 0,-1 24,1-48,46 24,-46 0,23-23,0-1,0 1,23-24,-23 23,0-23,0 0</inkml:trace>
  <inkml:trace contextRef="#ctx0" brushRef="#br0" timeOffset="294679.5672">12912 11030,'0'23,"0"1,0-1,0 1,0-1,0 24,0-23,0 23,0-23,0-1,0 24,0-23,0 23,0-24,23 1,-23-1,24 24,-24-23</inkml:trace>
  <inkml:trace contextRef="#ctx0" brushRef="#br0" timeOffset="295369.2188">13570 11100,'0'0,"0"24,0-1,-23 24,-1-23,24 0,-47 23,47-24,-47 1,24-1,-24 1,47-1,-48 24,25-47,-1 24,1-24,-1 0,24-24,0 1,0-1,0 1,0-24,0 23,24 1,-24-24,0 23,23 24,1-24,-1 24,1 24,0-24,-1 24,1-1,-1 24,1-23,-1-1,-23 1,24-1,-24 1,23-1,-23 1</inkml:trace>
  <inkml:trace contextRef="#ctx0" brushRef="#br0" timeOffset="295969.5568">13923 11100,'-24'0,"1"0,46 24,1-24,-1 0,1 23,23 1,0-24,-23 23,-1-23,1 24,-1-24,1 0,-24 24,23-24,-23 23,0 1,-23-1,-24 1,47 23,-47-24,23 1,-23 23,0-24,23 1,1-1,23 1</inkml:trace>
  <inkml:trace contextRef="#ctx0" brushRef="#br0" timeOffset="296629.5719">15240 11077,'-24'23,"1"1,-1-1,1 1,-1-1,-23 1,47 23,-23-23,-1-1,1 1,-1-1,24 1,-23-1,-1-23</inkml:trace>
  <inkml:trace contextRef="#ctx0" brushRef="#br0" timeOffset="296899.5519">14981 11171,'0'-24,"0"48,0-24,0 23,24-23,-1 24,-23 0,0-1,24 1,-1-1,-23 1,24-1,-1 1,1-1,-24 1,23-1</inkml:trace>
  <inkml:trace contextRef="#ctx0" brushRef="#br0" timeOffset="297435.2701">15334 10959,'-23'0,"46"0,-46-23,-24-1,23 24,-23 0,0 0,0 0,0 24,0-24,0 23,0 24,0-23,23 23,-23 0,47 0,-23 0,-1 0,24 0,0 24,0-24,0 0,24 0,-1 0,24-24,0 1,0-1,0-23,24 0,-1 0,1 0,-24-23,24-24,-24 23,0 1,0-24,-24 23,1-23,-1 0,-23 0,0 24,0-24,-23 23,-1-23,24 23,-47 1,24-1,-24 24,23-23,1 23,-24 0</inkml:trace>
  <inkml:trace contextRef="#ctx0" brushRef="#br0" timeOffset="298016.5572">16322 10959,'0'-23,"0"46,0-70,0 24,0 46,0 1,0-1,0 1,0 23,0-24,0 24,0 0,23 0,-23 1,0-1,0 0,0 0,0-24,0 24,-23 0,23-23,-24-1</inkml:trace>
  <inkml:trace contextRef="#ctx0" brushRef="#br0" timeOffset="298750.5135">16886 10959,'-23'0,"23"24,0-1,0 1,-24-1,24 24,0-23,-23-1,23 24,0-23,0 23,0-23,0-1,0 24,-24-23,24-1</inkml:trace>
  <inkml:trace contextRef="#ctx0" brushRef="#br0" timeOffset="299267.5824">16839 11100,'24'-117,"-48"234,71-258,-23 118,-1-1,1 24,-1 0,1 0,-1 24,-23-1,0 1,0-1,0 1,-23-1,-1-23,24 24,-23-1,-1-23,1 24,-1-24,1 0,46 0,1 23,-1-23,1 0,-1 24,24-1,-47 1,24-24,-24 24,-24-1,24 1,-23-24,-1 0,24 23,-23-23,-1 0,1 0,-1 0,24-23</inkml:trace>
  <inkml:trace contextRef="#ctx0" brushRef="#br0" timeOffset="299905.5638">17239 10959,'24'0,"-24"24,23-1,1-23,-1 24,1-1,-1-23,1 0,-1 24,1-24,-1 23,1 1,-1-24,-23 23,0 1,0-1,0 1,-23-24,-1 24,1-1,-1 24,-23-47</inkml:trace>
  <inkml:trace contextRef="#ctx0" brushRef="#br0" timeOffset="300493.4785">17756 10842,'-23'-24,"23"48,23-1,-23 1,0-1,24 1,0-1,-24 24,23-23,1-1,-1 24,-23-23,0-1,24 24,-24-23,0 0,0 23,0-24,0 24,-24 0,1 0,-24 0,23 0,-23 0,0 0</inkml:trace>
  <inkml:trace contextRef="#ctx0" brushRef="#br0" timeOffset="307334.1969">19121 11100,'23'0,"-23"-23,24 23,-1 0,1 0,23-24,0 24,0 0,-24 0,24 0,0 0,-23 0,23 0</inkml:trace>
  <inkml:trace contextRef="#ctx0" brushRef="#br0" timeOffset="307584.18">19121 11312,'94'0,"-47"0,282-235,-799 470,658-235,-165 0,24-23,0 23,0 0,-23 0,23-24,-24 24</inkml:trace>
  <inkml:trace contextRef="#ctx0" brushRef="#br0" timeOffset="308409.5653">20908 10795,'0'0,"0"-24,-24 24,1 0,23 24,-24-1,24 24,-23-23,23 23,0 0,0 0,-24 0,1 0,23 0,-24 0,-23-23,47 23,-23-24</inkml:trace>
  <inkml:trace contextRef="#ctx0" brushRef="#br0" timeOffset="308730.5736">20837 10865,'47'-94,"-23"94,-259 518,493-1036,-352 612,212-164,-94 93,-24 24,23-23,1 23,-24-24,23 24,-23 0,24 0,-1-23,-23-1,0 1,24 23,-1-23,-23-1</inkml:trace>
  <inkml:trace contextRef="#ctx0" brushRef="#br0" timeOffset="308934.5563">20814 11100,'235'-47,"-188"188,-329-235,564 47,-258 47</inkml:trace>
  <inkml:trace contextRef="#ctx0" brushRef="#br0" timeOffset="309379.5696">21590 10677,'0'24,"0"23,0-24,0 1,0 23,0 0,0 0,0 0,0 0,0 0,0 0,0-24,0 24,0-23,-24 23,24 0,-23-47,23 24,0-1</inkml:trace>
  <inkml:trace contextRef="#ctx0" brushRef="#br0" timeOffset="310112.5617">22390 10842,'23'0,"-46"23,23 1,0 23,-24-24,1 1,-1 23,24-24,-47 1,24 23,-25-47,25 47,-1-24,-23-23,0 24,0-24,24 0,-24 0,23 0,1 0,-1-24,1 1,23-1,0 1,23-1,-23 1,24-1,23-23,-24 47,1-23,23 23,-24 0,24 23,-23-23,-1 24,24-1,-23 1,23-1,-23 1,-1-1,1 1,23 23</inkml:trace>
  <inkml:trace contextRef="#ctx0" brushRef="#br0" timeOffset="310523.5372">22601 10865,'-23'0,"46"0,1 0,-1 0,1 24,23-24,-24 23,1-23,-1 24,1-24,47 23,-48-23,1 0,-1 0,1 24,-1-24,-23 23,0 1,0-1,0 1,-23-1,-1 1,-46-1,46 1,-47 23</inkml:trace>
  <inkml:trace contextRef="#ctx0" brushRef="#br0" timeOffset="311153.5671">23989 10842,'0'0,"0"23,-24-23,24 24,-23-1,23 24,-24-23,-23-1,47 24,-47-23,24-1,-1 1,-23 23,24-24,23 1,-47-24,47 24</inkml:trace>
  <inkml:trace contextRef="#ctx0" brushRef="#br0" timeOffset="311409.5485">23777 10912,'0'24,"0"-48,0 71,24-23,-1-1,-23 1,24-1,-1 1,1-1,23 1,-47-1,47 1,-24-24,1 23</inkml:trace>
  <inkml:trace contextRef="#ctx0" brushRef="#br0" timeOffset="311894.517">24177 10795,'-23'-47,"46"94,-70-118,23 48,1 23,-1 0,-23 0,0 0,0 0,0 0,-23 23,23 1,0 23,-24-24,48 24,-48 0,48 0,-1 24,24-24,0 0,0 0,0 0,24 0,-1-23,48-1,-24 1,0-1,23-23,-23 0,0 0,24 0,-24-23,23-1,-23 24,1-47,-1 24,-24-1,24 0,-23-23,-1 24,-23-24,0 23,0-23,0 24,-23-24,-1 23,1-23,-1 47,-23-23,24-1,-25 24</inkml:trace>
  <inkml:trace contextRef="#ctx0" brushRef="#br0" timeOffset="312600.4946">25141 10795,'-23'0,"23"23,0 1,0-1,0 1,0-1,0 1,0 23,0-24,0 24,0-23,0-1,0 1,0-1,0 24,0-23</inkml:trace>
  <inkml:trace contextRef="#ctx0" brushRef="#br0" timeOffset="313079.5736">25094 10983,'47'-259,"-94"518,118-541,-24 282,-24 23,24 1,-23 23,-1-47,-23 47,0-24,0 1,0-1,-23 1,-1-1,1-23,-1 0,1 0,23 24,-24-24,48 0,-1 0,24 23,0 1,-23-24,-1 23,1-23,23 24,-23-1,-1 1,-23-1,-23-23,-1 24,-23-1,23-23,-23 24,0-24</inkml:trace>
  <inkml:trace contextRef="#ctx0" brushRef="#br0" timeOffset="313598.5598">25729 10583,'0'0,"0"24,0-1,0 1,0-1,0 24,0 0,0-23,0 23,0 0,0 0,0 0,0 23,0-23,0-23,0 23,-23 0,-1 0,1-23,23-1,-24 1,24-1</inkml:trace>
  <inkml:trace contextRef="#ctx0" brushRef="#br0" timeOffset="314221.6637">26176 10724,'0'0,"-23"24,23-1,-24 1,24-1,0 24,0-23,0 23,0-24,-23 24,23-23,0 23,0-24,-24 1,24 23,-23-24,23 1,-24-24,0 24,1-24</inkml:trace>
  <inkml:trace contextRef="#ctx0" brushRef="#br0" timeOffset="314731.1408">26153 10818,'70'-117,"-140"234,140-258,-46 141,-1-23,1 23,-1 0,1 23,-1 1,1-24,-24 23,0 1,0-1,0 1,-24-1,1-23,23 24,-24-1,1-23,-1 0,1 24,-1-24,1 0,-1 0,48 0,-1 0,1 0,-1 23,1 1,-1-1,1-23,-24 24,23-1,-23 1,0-1,-23-23,-1 0,-23 0,24 0,-1 0,1 0</inkml:trace>
  <inkml:trace contextRef="#ctx0" brushRef="#br0" timeOffset="315320.4824">26576 10771,'-24'0,"48"0,-24 0,23 0,1 0,-1 0,1 24,0-24,-1 0,24 23,-23-23,23 24,0-1,-24-23,24 0,-47 24,24-24,-1 23,1 1,-1-24,-23 23,-23-23,-1 24,1-1,-1 1,-23-1,24-23,-24 24,0 23,23-47,-23 23,0 1,0-1</inkml:trace>
  <inkml:trace contextRef="#ctx0" brushRef="#br0" timeOffset="317694.475">27728 10936,'-23'0,"46"0,1 23,-1-23,118 0,-70 0,0 0,46 0,48 0,-48-23,-23 23,1 0,-1-24,0 24,0 0,-24 0,48 0,-71 0,47 0,-23 0,-24 0,0 0,0 0</inkml:trace>
  <inkml:trace contextRef="#ctx0" brushRef="#br0" timeOffset="318178.4452">30221 10677,'0'24,"-23"-24,-1 0,24 23,-23 1,-1-1,1 1,-1-1,1 1,23-1,0 1,0-1,23 1,1-1,-1 1,1-1,-1 1,1-24,-1 23,24-23,0 0</inkml:trace>
  <inkml:trace contextRef="#ctx0" brushRef="#br0" timeOffset="318537.4226">30668 10701,'24'0,"-24"23,23 1,-23-1,24 1,-24 23,0-24,0 1,0 23,0-24,0 1,0-1,0 1,0-1,0 1,-24-24,1 23,-1-23,1 24</inkml:trace>
  <inkml:trace contextRef="#ctx0" brushRef="#br0" timeOffset="318803.4059">30409 10795,'0'70,"0"-140,0 187,0-93,0-1,0 24,0-23,0-1,0 1</inkml:trace>
  <inkml:trace contextRef="#ctx0" brushRef="#br0" timeOffset="322307.8477">4116 13405,'0'0,"0"-23,23 23,-46 23,23 1,-24-1,-23 1,47 23,-47-24,24 24,-24-23,0 46,0-46,-1 23,1-23,-23 46,23-46,23-1,-23 1,24-1,-1-23,24 24,24-24,-1 23,1-23,-1 24,48-24,-48 23,24-23,0 24,1-1,-1 1,0-1,0 1,-24-1,24 1,-23 23,23-24,-24 1,1-1,-1-23,1 0</inkml:trace>
  <inkml:trace contextRef="#ctx0" brushRef="#br0" timeOffset="323200.9502">4962 13452,'0'0,"0"-23,-23 23,-24 0,0 0,23 0,-23 23,24 1,-1-1,-23 1,24-1,-1 24,1 0,23 0,-24-23,24 23,0 0,24 0,-24-23,23 23,1-24,-1-23,24 24,0-24,0 0,-23 0,23 0,0 0,0-24,-24 24,24-23,-23-1,0 1,-1-1,24-23,-47 24,24-25,-1 1,-23 24,0-24,0 23,-23-23,-1 24,24-1,-47 1,24-1,-25 1,25 23,-1 0</inkml:trace>
  <inkml:trace contextRef="#ctx0" brushRef="#br0" timeOffset="323620.129">4868 13123,'0'0,"-23"0,23 24,0-1,0 1,0 23,0 0,0 0,23 23,-23-23,24 24,-24-1,0-23,0 24,0-24,0 0,0 0,0 24,0-48,0 24,0 0</inkml:trace>
  <inkml:trace contextRef="#ctx0" brushRef="#br0" timeOffset="324383.2575">5456 13288,'0'-24,"0"1,0 46,0 24,0 0,0-23,0 23,0 23,0-23,0 24,0-24,0 0,0 0,0 0,0 0,0-23,0 23,0-24,0 1,0-1,0 24,0-23,0-1,0 1</inkml:trace>
  <inkml:trace contextRef="#ctx0" brushRef="#br0" timeOffset="328756.5842">6515 13311,'0'0,"0"-23,0-1,-24 24,24-23,-23 23,-1 0,1 0,-1 0,1 0,-25 23,25-23,-1 24,1 23,-1-24,-23 1,24 23,-1 0,1 0,23 0,-24 0,1-24,23 24,0-23,23 23,1-23,23-1,-24 1,24-24,0 0,0 0,1 0,-1-24,-24 24,48-23</inkml:trace>
  <inkml:trace contextRef="#ctx0" brushRef="#br0" timeOffset="329594.5797">6891 13170,'0'24,"0"-1,0 24,0-23,0 23,0 0,0 0,0 23,0-23,0 24,0-24,0 0,0 24,0-24,0 0,0 0,0-24,0 24,0 0,0-23,0-1,0 1</inkml:trace>
  <inkml:trace contextRef="#ctx0" brushRef="#br0" timeOffset="330097.3357">7220 13382,'0'0,"-23"0,-1 0,24 23,0 1,-23-24,23 23,0 24,23-23,-23-1,24 24,-1-23,-23-1,47 1,-23-1,-1 1,1-1,-1-23,1 24,-1-24,1 0,-1 0,1-24,-1 24,-23-23,24-1,-1 1,1-1,-24 1,23-1,-23 1,24-24,-24 23,0 1</inkml:trace>
  <inkml:trace contextRef="#ctx0" brushRef="#br0" timeOffset="330546.8959">7408 13405,'0'24,"0"-1,0 24,0-23,0 23,-23 0,23-24,0 24,0 0,0 1,0-25,0 24,0-23,0-1,0 24,0-23,0-1,0 1</inkml:trace>
  <inkml:trace contextRef="#ctx0" brushRef="#br0" timeOffset="331083.5819">7738 13452,'0'-23,"23"23,1 0,23 0,0 23,-24-23,1 24,-1-24,1 23,-1-23,24 24,-23-24,-1 0,1 23,-1 1,1-1,-24 1,-24-1,24 1,-23-1,-1 1,1-1,-24 1,23 0,1-1,-1 24,-23-47,24 24,-24-1</inkml:trace>
  <inkml:trace contextRef="#ctx0" brushRef="#br0" timeOffset="331688.1573">8584 13523,'0'0,"24"0,-1 0,1 0,-1 0,1 0,-1 0,24 0,-23 0,-1 0,1 0,-1 0,1 0,0 0,-1 0,1 0,-24 23</inkml:trace>
  <inkml:trace contextRef="#ctx0" brushRef="#br0" timeOffset="331915.759">8631 13711,'259'0,"-518"0,565 0,-282-24,23 24</inkml:trace>
  <inkml:trace contextRef="#ctx0" brushRef="#br0" timeOffset="338177.6489">10231 13335,'0'23,"0"1,0-1,-24 1,1-24,23 23,-48-23,25 24,-24-1,23 1,1-1,-24 1,23-1,-23 1,24-24,-1 0,24 23,-47-23,24 24,-1-24,24 23,24-23,-1 24,24-24,0 23,-23-23,-1 24,24-24,-23 24,23-24,-24 23,1-23,23 24,-23-1,-1-23,1 24,-1-1,1-23,-1 0</inkml:trace>
  <inkml:trace contextRef="#ctx0" brushRef="#br0" timeOffset="339871.5906">10442 13429,'24'0,"-48"0,48 23,-24 1,0 23,0-24,-24 1,24 23,0 0,-23-24,23 24,-24 1,24-25,0 24,0-23,0 23,0-24,-23 1,-1 23,24-24,0 1,-23-1,23-46,0-1,0 1,0-1,23 1,-23-1,0 1,0-1,0-23,0 24,24-1,-24 1,23-25,-23 25,0-24,0 23,24 1,-24-24,23 23,-23 1,24-1,-24 48,0 23,0-24,0 1,0-1,0 1,0-1,23-23,-23 24,24-1,-1-23,1 0,-1 0,1 0,-1 0,-23-23,24-1,-1 24,-23-23,24-1,-24 1,23 23,-23-24,0-23,24 24,-24 46,0 1,0-1,0 1,0-1,0 1,23-1,-23 1,24-1,0 1</inkml:trace>
  <inkml:trace contextRef="#ctx0" brushRef="#br0" timeOffset="340333.5851">11054 13217,'0'0,"0"-23,23 23,-23-24,0 48,0-1,0 1,0 23,0 0,0-24,0 48,0-48,0 48,0-24,0 0,0-24,0 24,0 0,0 1,0-25,0 1,0-1,-23 1,23-1,0 1</inkml:trace>
  <inkml:trace contextRef="#ctx0" brushRef="#br0" timeOffset="341004.4781">11877 13358,'-24'24,"24"-1,-23 1,-1-1,24 24,-23-23,-1-1,1 1,23 23,-24-47,1 23,23 1,-24-1,1-23,-1 24</inkml:trace>
  <inkml:trace contextRef="#ctx0" brushRef="#br0" timeOffset="341351.4316">11595 13405,'0'0,"23"0,-23 24,24-24,-1 23,1 1,-24-1,23 1,1-1,-24 1,23-1,1 1,-1-24,-23 23,24 1,-1-1,1 1</inkml:trace>
  <inkml:trace contextRef="#ctx0" brushRef="#br0" timeOffset="341857.4024">11830 13288,'-94'-47,"188"94,-212-94,95 47,-24 0,0 23,23 1,-23 23,0-24,24 24,-1 0,0 0,24-23,0 46,0-46,0 23,0-24,24 24,0-23,-1 0,24-24,0 23,-23-23,23 24,0-24,0 0,-24 0,24-24,0 1,0 23,0-24,-23 0,23-23,-24 47,1-47,0 24,-1-1,1-23,-24 24,0-24,-24 23,-23 1,47-1,-47-23,23 47,1-23,-24-1,0 1</inkml:trace>
  <inkml:trace contextRef="#ctx0" brushRef="#br0" timeOffset="343270.3077">12841 13241,'24'0,"-48"0,48 23,-48 1,1-1,-1 1,-23-1,24-23,-25 47,1-23,24-24,-24 23,0 1,23-1,1 1,-1-24,1 0,23 23,0 1,23-1,1-23,23 24,-24-24,24 23,0 1,0-1,24 1,-24-1,0 1,0 0,-23-1,23 1,-24-1,24-23,-23 0,-1 0</inkml:trace>
  <inkml:trace contextRef="#ctx0" brushRef="#br0" timeOffset="343874.2691">13100 13358,'23'-23,"1"-1,-1 1,1 23,-1 0,1 23,-24 1,23-1,-23 24,0-23,0 23,0 0,0 0,0-24,-23 1,23 23,0-24,0 1,0-1,23-23,1 0,-24-23,23-1,25 24,-48-47,47 24,-24-1,1 1,-1-24,1 23,-1-23,-23 24,0-1,0 1,0-1,0 1</inkml:trace>
  <inkml:trace contextRef="#ctx0" brushRef="#br0" timeOffset="344526.2275">13758 13005,'0'-23,"0"46,0 1,0-1,0 24,0-23,0 23,0 0,0 0,0 0,0 0,0 0,0 0,0 0,0 0,0 0,0 0,0 0,0-23,0 23,0-23,-23 23,23-24,0 1,0-1,0 1,0-1</inkml:trace>
  <inkml:trace contextRef="#ctx0" brushRef="#br0" timeOffset="345354.1749">9407 13052,'0'-23,"0"46,0-70,0 94,0-23,-23 23,-1 0,1 24,-1-1,1 1,23-1,-24 1,24 23,0-24,0 1,0 0,24-24,-1 23,1-23,23 0,-24 24,24-48,0 48,24-48,-24 24,24-23</inkml:trace>
  <inkml:trace contextRef="#ctx0" brushRef="#br0" timeOffset="346060.1306">13946 12676,'24'0,"-24"24,0-1,0 1,24 23,-24 0,23-24,-23 48,24-24,-1 0,1 23,-24 1,23-24,1 24,-24-1,0 24,0-23,0 23,0 0,-24 0,1 0,-24 0,0 0,-24 0,0 0</inkml:trace>
  <inkml:trace contextRef="#ctx0" brushRef="#br0" timeOffset="349303.9289">14817 12700,'-24'0,"48"0,-71 23,23 1,24 23,-23-24,-1 1,24 23,-23 23,-1-23,1 47,-1-23,24 23,-24-23,24 23,24-24,0 24,-24-23,47-1,0 1,0-24,23 0,1 0,-1-23,24-1,-23-23</inkml:trace>
  <inkml:trace contextRef="#ctx0" brushRef="#br0" timeOffset="350346.8598">15405 12888,'23'0,"-46"0,46-24,-23 1,0 46,-23 1,23 23,0-24,-24 24,1 47,23-46,0-1,0 47,0-47,-24-24,24 24,-23-23,23 23,-24-24,1-23,-1 0,24-23,0-1,0 1,24-1,-1-23,1 24,-24-24,23 0,1 0,-24 0,23-1,1 25,-24-24,23 0,1 23,-1 1,-23-24,0 23,24 24,-24-23,23 23,-23 23,24-23,-1 47,-23-23,24 46,-1-23,1 0,-24 1,23-25,-23 24,24-23,-24 23,0-24,0 1,0-1,0 1,0-1</inkml:trace>
  <inkml:trace contextRef="#ctx0" brushRef="#br0" timeOffset="350590.8448">15311 13217,'211'-47</inkml:trace>
  <inkml:trace contextRef="#ctx0" brushRef="#br0" timeOffset="351595.7838">15851 12770,'0'0,"24"0,0 0,-24 24,0 23,23-24,-23 24,0 0,0 0,0 0,0 0,0 1,0-1,24 0,-24 0,0 23,23-23,-23-23,0 23,0 0,0 0,0-24,0 1,0-1,0 1</inkml:trace>
  <inkml:trace contextRef="#ctx0" brushRef="#br0" timeOffset="352397.7299">16722 12935,'0'0,"23"0,-23 23,0 1,-23-1,23 24,-24 0,24-23,-23 23,-24 47,0-70,23 23,1-24,-48 24,24-23,23-24,1 0,-1 0,1 0,-1 0,1-24,23 1,-24-1,24 1,0-24,24 23,-1 1,-23-24,24 23,23 1,-47-1,47 24,0 0,-47 24,47-1,-23-23,23 47,-47-23,47-1,-24 1,24 23,-47-24,47 1,-47-1,47 1,-23-24</inkml:trace>
  <inkml:trace contextRef="#ctx0" brushRef="#br0" timeOffset="353030.6924">16980 12982,'-23'0,"-1"0,24 23,24-23,-1 0,1 24,23-24,0 23,-24-23,25 0,-25 24,48-1,-24-23,-24 0,1 24,-24 0,23-24,-23 23,0 1,0-1,-23 1,-1-1,1 1,-24-1,23 24,-23-23,0 23,0-24,0 1,23 23,-23-47</inkml:trace>
  <inkml:trace contextRef="#ctx0" brushRef="#br0" timeOffset="353613.6534">18415 12864,'0'24,"0"23,-47 0,47-24,-47 24,23 0,-23-23,0 0,24-1,-1 24,-23-23,24-1</inkml:trace>
  <inkml:trace contextRef="#ctx0" brushRef="#br0" timeOffset="353917.6342">18086 12935,'70'117,"-140"-234,164 258,-71-118,1 25,-1-25,1 1,46 23,-46-24,-1 1,1-1,0 1</inkml:trace>
  <inkml:trace contextRef="#ctx0" brushRef="#br0" timeOffset="354388.6089">18439 12700,'-400'47,"800"447,-400-1035,-471 635,424-47,24 0,-1 23,-23-23,24 24,23 0,0-24,0 23,0-46,47 46,-24-46,24 23,0-47,24 23,-24 1,0-24,0 0,23 0,-23 0,0-24,0 1,1-1,-1-23,0 24,-24-1,1-23,-1 24,1-48,-24 24,0 23,-24-23,-23-23,24 46,-24 1</inkml:trace>
  <inkml:trace contextRef="#ctx0" brushRef="#br0" timeOffset="355380.5423">19050 12794,'0'-24,"0"48,0-24,0 47,0 0,0 0,0 0,0 23,0-23,0 1,0-1,0 23,0-46,0 23,0-24,0 1,0-1</inkml:trace>
  <inkml:trace contextRef="#ctx0" brushRef="#br0" timeOffset="355875.5112">19003 12982,'259'-141,"-236"188,-282 306,236-612,305 188,-282 95,0-1,0 1,-23-1,23 1,-47-1,47 1,-47-24,23 23,-23-23,24 0,-1 0,0 0,1 0,46 0,1 0,23 24,0-24,0 24,0-24,-23 23,23 1,0-1,-24 1,24-1,-47 1,0-1,0 1,0-1,-23 1,-1-24,-23 23,24 1,-24-24,23 0,-23 0</inkml:trace>
  <inkml:trace contextRef="#ctx0" brushRef="#br0" timeOffset="356412.4758">19661 12535,'24'0,"0"24,-24-1,0 24,0 0,0 0,0 24,0-24,0 23,0 1,0-24,0 23,0-22,-24 22,24-23,0 0,0 0,-24-23,24 23,0-24,0 1,-23-1</inkml:trace>
  <inkml:trace contextRef="#ctx0" brushRef="#br0" timeOffset="357275.3939">20249 12723,'0'24,"0"-1,-23 1,23 23,-24-24,24 24,0 0,-23 0,23 0,-24 0,24-23,0 23,-23-23,-1 23,24-24,-23 1,23-1,0 1,-24-1</inkml:trace>
  <inkml:trace contextRef="#ctx0" brushRef="#br0" timeOffset="357781.6087">20132 12841,'164'-235,"-399"870,306-1035,117 165,-141 235,-23 0,23 23,-47 1,0-1,0 24,0-23,0 23,0-24,0 1,-24-1,1 1,-1-1,1 1,-1-24,0 0,1 0,-1 0,48 0,23 0,-47 23,47-23,-23 24,23-1,-24-23,1 24,23-24,-47 23,23 1,1-24,-24 23,-24 1,1-24,-1 24,1-24,-1 0,1 0</inkml:trace>
  <inkml:trace contextRef="#ctx0" brushRef="#br0" timeOffset="358296.5065">20767 12676,'23'24,"1"-1,-1 1,24-24,-47 23,47 1,-23-1,0 1,23-24,-24 0,24 23,-47 1,47-24,-47 23,47-23,-47 24,24-24,-24 23,0 1,0-1,-24-23,1 47,-1-23,-23-1,0 1,24 23,-24-47,-1 47,1-23</inkml:trace>
  <inkml:trace contextRef="#ctx0" brushRef="#br0" timeOffset="359228.1585">21637 12065,'0'0,"0"23,0 1,0-1,24 1,-24-1,23 1,1 23,-24 0,47-24,-47 24,47 0,-24 0,1 1,-1 22,-23-46,24 46,-24-23,-24 0,24 0,-47 0,24 24,-48-24,1 0,-1 23,-23-22</inkml:trace>
  <inkml:trace contextRef="#ctx0" brushRef="#br0" timeOffset="374380.1445">8819 15169,'24'0,"-24"24,23-24,1 0,23 0,-23 0,-1 0,1-24,23 24,-24 0,24 0</inkml:trace>
  <inkml:trace contextRef="#ctx0" brushRef="#br0" timeOffset="374660.8066">8843 15428,'0'0,"23"0,1 0,0 0,-1 0,1 0,23 0,-24 0,1 0,23 0,-24 0,1-24</inkml:trace>
  <inkml:trace contextRef="#ctx0" brushRef="#br0" timeOffset="375848.9742">10231 15004,'23'0,"-46"24,-1 0,1-1,-1 1,0-1,1 1,-24-1,0 1,23 23,-23-47,24 23,-24 1,23-1,1-23,-1 24,1-24,23 23,-24-23,24 24,24-24,-1 23,24-23,-23 0,-1 0,24 24,0-1,0-23,-23 24,23-1,0 1,0-1,-23 1,23-24,-24 23,1-23,-1 24,-23-1</inkml:trace>
  <inkml:trace contextRef="#ctx0" brushRef="#br0" timeOffset="376917.9917">10583 15169,'0'24,"0"-1,0 1,-23-1,23 1,0-1,0 24,-24 0,1-23,23 23,0-24,-24 24,1 0,23 0,0-23,-24 0,1-24,23 23,0 1,0-48,0 1,0-1,23 24,-23-24,24-23,-24 24,23-1,-23-23,24 24,-24-1,0-23,23 24,1-1,-24-23,0 24,0-24,0 23,0 1,0-1,23 24,-23 24,0-1,0 1,0-1,0 1,0-1,0 1,24-1,-24 1,23-1,1-23,-1 0,1 0,-1 0,1-23,-1-1,-23 1,24-1,-24 1,24-1,-24 1,0-1,0 1,0 46,0 1,0-1,0 1,0-1,0 1,0-1,23-23,-23 24,0-1,24-23,-1 0,1 0</inkml:trace>
  <inkml:trace contextRef="#ctx0" brushRef="#br0" timeOffset="377631.4713">11289 14840,'0'0,"0"23,0 1,0 23,0 0,0-24,0 25,23-1,-23 0,0 0,0 0,0 0,0-24,0 24,0 0,0 0,0 0,0 24,0-48,0 24,0-23,0 0,0-1,0 1,0-1,0 1</inkml:trace>
  <inkml:trace contextRef="#ctx0" brushRef="#br0" timeOffset="378501.592">11947 14981,'0'23,"0"1,-23 0,23-1,-24 24,24 0,0 0,-23-23,23 23,-24-24,24 24,-23 0,23-23,-24-1,24 1,-23-1,46-46,-23-1,0 1,24-1,-24 1,23-24,-23 23,24-23,-1 24,-23-24,0 0,47-24,-47 48,24-25,-24 25,23-1,1 1,-1-1,1 24,-24 24,24-24,-1 47,1-24,-24 25,0-25,0 24,23 47,-23-70,0 23,24-24,-24 24,0-23,0-1,0 1</inkml:trace>
  <inkml:trace contextRef="#ctx0" brushRef="#br0" timeOffset="378739.5781">11947 15240,'189'-47</inkml:trace>
  <inkml:trace contextRef="#ctx0" brushRef="#br0" timeOffset="379730.5167">12465 14816,'0'24,"-24"-1,24 1,0-1,0 1,0 23,0 0,0-23,0 23,24 0,-24 0,0 0,0-24,0 24,0-23,0 23,0-24,0 1,-24 23,1-24,23 1,0-1</inkml:trace>
  <inkml:trace contextRef="#ctx0" brushRef="#br0" timeOffset="380505.0465">13076 14910,'24'0,"-48"0,71 0,-47 24,0-1,0 1,0-1,-23 1,-1 0,24 23,-47-24,47 1,-47-1,24 1,-1 23,1-47,-1 0,1 23,-1-23,1 0,-1 0,1-23,23-1,0 1,0-1,0 1,23 23,-23-24,24 24,23-23,-24 23,1 0,-1 23,1-23,-1 24,24-1,-47 1,47 23,-47-24,24 1,-1-1,-23 1,0-1,0 1</inkml:trace>
  <inkml:trace contextRef="#ctx0" brushRef="#br0" timeOffset="381053.6277">13359 15028,'0'-24,"0"48,23 0,1-24,-1 23,1-23,-1 0,1 24,-1-24,24 0,-23 0,23 0,0 0,-24 0,1 23,-1-23,24 0,-23 0,-1 24,-23-1,0 1,-23-1,-1 1,24-1,-47 1,24-1,-24-23,23 24,1-1,-24 1,23-1,-23 1</inkml:trace>
  <inkml:trace contextRef="#ctx0" brushRef="#br0" timeOffset="382654.4513">15075 14957,'-23'0,"-1"24,-23-1,47 1,-47 0,0-1,24 1,-24-1,23 1,-23-24,0 23,24 1,-1-24,1 23,-1-23,0 24,1-24,46 23,1-23,0 24,-1-24,24 23,-23-23,-1 0,24 24,-23-24,23 23,-24-23,1 24,23-24,-24 23,1-23,-1 0,-23 24,24-24,-24 23</inkml:trace>
  <inkml:trace contextRef="#ctx0" brushRef="#br0" timeOffset="393349.6351">15499 14981,'0'0,"23"0,-23-24,24 24,-1-23,1 23,23 0,0 0,-24 0,1 23,-1 1,1-24,-1 23,-23 25,24-25,-24 24,-24-23,24 23,0-24,-23 1,-1 23,24-24,-23-23,-1 24,24-1,-23-23,46 0,1 0,-1-23,1 23,-1-24,24 1,1-1,-1 1,-24 23,48-47,-48 23,1 1,23-1,-24 1,1-1,-1 1,-23-1,0 0,0 1,24-1,-24 1,0-1,0 1</inkml:trace>
  <inkml:trace contextRef="#ctx0" brushRef="#br0" timeOffset="394290.1988">16698 14628,'0'-23,"0"-1,0 48,0-1,0 1,0 23,0 0,0 0,0 0,0 0,0 0,0 0,0 0,0 0,0 0,0 0,0 0,0-23,0 23,0 0,0 0,0-24,0 1,0 23,0-24</inkml:trace>
  <inkml:trace contextRef="#ctx0" brushRef="#br0" timeOffset="394796.6323">17286 14746,'0'23,"0"1,0-1,0 1,0 23,-23-47,23 47,0-24,0 1,0-1,0 1,0 0,0-1,0 1,0-1</inkml:trace>
  <inkml:trace contextRef="#ctx0" brushRef="#br0" timeOffset="395340.6288">17239 14840,'118'-118,"-212"424,235-612,-306 424,353-212,-164 94,-1 23,-23 1,0-1,0 1,0-1,0 1,-23-24,-1 23,1-23,-1 24,1-24,23 23,-24-23,1 0,46 0,1 0,-1 0,24 0,-23 0,-1 24,1-24,-1 0,1 23,-1 1,1 0,-24-1,-24 1,24-1,-23-23,-1 24,1-24,-1 0,1 0,-1 23,1-23,-24 0,23 0</inkml:trace>
  <inkml:trace contextRef="#ctx0" brushRef="#br0" timeOffset="395833.6364">17780 14605,'0'0,"0"23,0 1,0 23,0-24,0 24,0-23,0 23,0 0,0 0,-24 0,24-24,0 25,0-25,0 1,0 23,0-24,0 1,0 23,0-24</inkml:trace>
  <inkml:trace contextRef="#ctx0" brushRef="#br0" timeOffset="396280.638">18321 14769,'0'0,"0"24,-24-1,1 1,-1 23,24-24,0 24,-23-23,-1-1,24 25,0-25,0 1,-23-1,23 1,-24-1,24 1,0-1</inkml:trace>
  <inkml:trace contextRef="#ctx0" brushRef="#br0" timeOffset="396813.9274">18203 14981,'330'-235,"-660"564,330-423,330-118,-330 236,-24-24,1 23,23 1,-24-24,1 23,-1 1,0-24,1 0,-1 23,1-23,46 0,1 0,-1 0,1 0,0 0,-1 24,1-24,-1 0,1 23,-1-23,-23 24,-23-1,-24 1,0 0,23-24,0 0,1 0,-1 0,1 0</inkml:trace>
  <inkml:trace contextRef="#ctx0" brushRef="#br0" timeOffset="397341.6405">18321 14722,'0'-23,"23"23,-23-24,24 24,-1 0,1 24,0-1,-1-23,1 0</inkml:trace>
  <inkml:trace contextRef="#ctx0" brushRef="#br0" timeOffset="398518.2755">18862 14675,'0'-23,"-24"23,48 23,-24 1,23-24,24 23,-23-23,-1 0,24 24,1-24,-25 23,24-23,0 0,-23 0,23 24,-24-24,1 0,-1 0,1 0,-1 23,-23 1,0-1,0 1,-23-24,-1 23,1 1,-24 23,23-47,-23 47,0-23,0-1</inkml:trace>
  <inkml:trace contextRef="#ctx0" brushRef="#br0" timeOffset="403414.6458">20649 14934,'0'0,"0"-24,24 24,-1 0,24 0,0 0,0 0,47 0,-23 0,23-23,24 23,-1 0,-23 0,47-24,1 24,22 0,1-23,-1 23,25 0,-1 0,-24 0,25 0,-25 0,-23 0,0 0,1 0,-1 0,-47 0,0 0</inkml:trace>
  <inkml:trace contextRef="#ctx0" brushRef="#br0" timeOffset="404022.6316">25329 14558,'0'-24,"47"24,1-23,-25 23,1 0,-1 0,24 23,-23-23,-24 24,23-1,1 1,-24-1,0 1,0-1,-24 24,1-47,-1 47,-23-23,47-1,-47 1,24-24,-1 23,0 1,24-1,24-23,23 0,0 0,0 0,24 0,-24 0,47 0,-24 0,1 0,-24 0,23 0,-22 0,-1 0,0-23,-24 23,24 0</inkml:trace>
  <inkml:trace contextRef="#ctx0" brushRef="#br0" timeOffset="404385.5623">25024 14346,'-24'23,"48"-46,-71 70,23 0,1-23,23 23,0 0,0 47,0-47,23 0,24 0,-23 0,-1 0,24-24,-23 24,23-23,0-1,23 1</inkml:trace>
  <inkml:trace contextRef="#ctx0" brushRef="#br0" timeOffset="404681.5466">26599 14464,'47'211,"-94"-422,94 469,-47-211,0 0,0 0,0-23,-23 23,23 0,-24 0,-23-23,24 23,-1-24,-23 1</inkml:trace>
  <inkml:trace contextRef="#ctx0" brushRef="#br0" timeOffset="457808.6799">29821 6608,'0'0,"24"0,0 0,-1 0,24 0,0 0,0 0,24 0,-1 0,1 0,23 0,23-23,1 23,-24 0,47-24,0 24,0 0,1 0,-25 0,1 0,23 0,-47 0,24 0,-24 0,-24 0</inkml:trace>
  <inkml:trace contextRef="#ctx0" brushRef="#br0" timeOffset="458209.7465">32526 6256,'24'0,"-48"23,1 1,-1-1,1 1,-24-1,-1 24,25 0,-1 0,1 0,23 0,0 24,0-24,0 0,0 24,47-48,-24 48,25-48,-25 24,1-23,46-1</inkml:trace>
  <inkml:trace contextRef="#ctx0" brushRef="#br0" timeOffset="458544.8282">33208 6444,'24'117,"-24"-93,-330 93,636-187,-306-118,0 399,-23-164,23-23,-24-1,1 1,23 23,-24-23,-23-1,24 24,-1-23,-23-1,0-23,23 24,-23-1,24-23,-24 0</inkml:trace>
  <inkml:trace contextRef="#ctx0" brushRef="#br0" timeOffset="458928.8031">32691 6632,'-235'117,"470"-234,-470 258,235-94,0-23,0-1,0 1,23-1,1 1,-1-1,1-23,-1 0,24-23,-47-1,47 1,-23-1,-24 1,47-24,-47 23,0-23,0 23,0 1,0-1,-24 1,-46-1,23 1,-24-1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39:46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5503 682,'0'-24,"0"48,-23-1,-1 1,-23 23,24-24,-24 24,23-23,-23 23,0-24,0 24,24-23,-24-1,23 1,0 0,1-1,-1-23,24 24,24-1,-1-23,1 0,0 24,46-1,-46-23,23 24,0-1,0 1,0-1,0 1,-24-1,24 1,-23 23,-1-47,1 23,-1 1,1-1</inkml:trace>
  <inkml:trace contextRef="#ctx0" brushRef="#br0" timeOffset="738.9894">6185 705,'-23'-23,"46"46,-46-70,-1 47,1 0,-1 24,1 23,-1-47,1 47,-1 0,1 23,-1-23,24 24,0-24,0 0,0 0,0 0,24-23,-1-1,24 1,0-1,0 1,-23-24,46-24,-23 24,0-23,-23-1,23 1,-23-24,-1 23,1-23,-1 0,-23-24,0 48,-23-48,-1 48,1-24,-1 0,1 23,-25 1,1-1,24 24,-24-23</inkml:trace>
  <inkml:trace contextRef="#ctx0" brushRef="#br0" timeOffset="2573.004">6091 352,'0'0,"-23"0,23 24,23-24,-23 47,0-23,24 23,-24 0,0 23,0 1,0-24,0 23,-24 24,24-23,0-24,0 24,24-1,-24-23,0 24,0-24,0 23,0 1,0-1,0-23,23 24,1-24,-24 0,0 0,23 0,24-23,-47-1,24 1</inkml:trace>
  <inkml:trace contextRef="#ctx0" brushRef="#br0" timeOffset="2974.9582">6703 729,'0'-24,"0"48,0-71,0 23,0 48,23-1,-23 1,0-1,0 24,0 0,0 24,24-24,-24 23,0 1,0-24,0 24,0-24,0 47,0-47,0 23</inkml:trace>
  <inkml:trace contextRef="#ctx0" brushRef="#br0" timeOffset="3527.0486">7855 705,'0'-23,"-23"-1,-1 24,1 0,-1 0,1 24,-24-1,23 24,-23 0,23 0,1 0,-1 24,1-24,-1 0,24 24,0-48,0 24,0-23,47 23,-23-24,-1 1,25-24,-25 0,48 23,-24-46,0 23,0 0</inkml:trace>
  <inkml:trace contextRef="#ctx0" brushRef="#br0" timeOffset="4033.7451">8302 470,'0'24,"0"-1,0 1,0-1,0 48,-23-24,23 0,0 23,0 1,0-1,0 1,-24-24,24 24,0-24,0 0,0 23,24-46,-24 23,0 0</inkml:trace>
  <inkml:trace contextRef="#ctx0" brushRef="#br0" timeOffset="4785.8553">9008 588,'-24'23,"24"1,0-1,-23 24,23 0,0 0,0 0,0 0,0 24,23-48,1 48,-24-47,47-1,-24 24,24-47,-23 24,23-1,0-23,0 0,0-23,0 23,-24-24,24 1,0-24,-23 23,23-23,-23 0,-1 0,-23 23,0-23,24 0,-24 0,0 24,0-24</inkml:trace>
  <inkml:trace contextRef="#ctx0" brushRef="#br0" timeOffset="5237.0084">9337 564,'0'24,"0"23,0-24,0 24,0 0,0 0,0 24,-24-24,24 23,0 1,0-24,0 0,0 0,0-23,0 23,24-24,-24 1</inkml:trace>
  <inkml:trace contextRef="#ctx0" brushRef="#br0" timeOffset="6965.6504">10019 776,'23'0,"1"23,-1-23,1 0,23 24,-23-24,23 23,0-23,0 24,-24-24,24 23,24-23,-48 0,1 0,23 24,-24-24,-23 23,0 1,-23-1,23 24,-47-23,23 0,-23 23,0-24,0 1,0 23,0-24,0 1</inkml:trace>
  <inkml:trace contextRef="#ctx0" brushRef="#br0" timeOffset="8257.0096">11171 117,'0'24,"0"-1,-23 1,23-1,0 1,0 23,0-24,0 1,-24 23,24-24,0 25,0-25,0 1,0 23,0-24,0 1,0-1</inkml:trace>
  <inkml:trace contextRef="#ctx0" brushRef="#br0" timeOffset="8521.0111">10960 282,'0'0,"23"23,1-23,23 0,-24 24,24-24,-23 0,23 23,0-23</inkml:trace>
  <inkml:trace contextRef="#ctx0" brushRef="#br0" timeOffset="9482.5754">4657 399,'0'24,"0"-48,-24 95,1-47,-24 23,47 23,-71 48,48-24,-1-24,24 1,0-1,0 1,24-24,-1 24,24-1,0-23,0 24,24-24,-1 0,1 23,23-23,0 0,24 1,-1-25,1 24,23-23</inkml:trace>
  <inkml:trace contextRef="#ctx0" brushRef="#br0" timeOffset="10059.5377">10583 376,'0'0,"24"0,-1 0,-23 23,0 1,24 0,-24-1,23 24,-23-23,24 46,-1-23,-23 0,24 24,-24-24,0 23,23 1,-23-1,0-22,-23 22,23 1,-47-1,23 1,-23-1,0 1,0-1</inkml:trace>
  <inkml:trace contextRef="#ctx0" brushRef="#br0" timeOffset="10518.5083">12253 846,'0'0,"24"24,-1-24,1 0,-1 0,1 23,46-23,-46 0</inkml:trace>
  <inkml:trace contextRef="#ctx0" brushRef="#br0" timeOffset="10688.4975">12300 1152,'0'24,"24"-24,-1-24,24 24,-23 0,23 0,0-23,0 23</inkml:trace>
  <inkml:trace contextRef="#ctx0" brushRef="#br0" timeOffset="53393.0357">14864 705,'0'0,"0"-23,0 46,-24 1,1-24,-1 23,24 1,-47-1,24 1,-48 46,24-23,0 0,0-23,0 23,0-23,23-1,-23 1,47-1,-23 1,-1-1,48 1,-1-24,24 47,0-24,-23 1,46-24,-23 23,1 1,-1-1,0 1,0-1,0 1,47 23,-71 0,1-24,-1 1,-23-1,0 1</inkml:trace>
  <inkml:trace contextRef="#ctx0" brushRef="#br0" timeOffset="55101.9703">15193 823,'0'23,"0"1,0-1,-24 24,1-23,23 23,0 0,-24 24,1-24,-1 0,24 0,0 23,-23-23,-1 0,24 0,0 0,0 0,0-23,0-1,0 1,0-1</inkml:trace>
  <inkml:trace contextRef="#ctx0" brushRef="#br0" timeOffset="55623.0438">15193 846,'0'-23,"0"46,0-70,0 71,0-1,-24 24,24-23,-23 23,23-24,0 24,0 1,0-25,23 1,1-1,-24 1,23-1,1-23,0 24,23-24,0-24,0 1,-47-1,47-46,-24 46,-23 0,0 1,0-24,0 23,0 1,-23 23,-1 0,24 23,0 1,0-1,0 1,0-1,24 1,-1 0,-23-1,24 1,-1-1,1-23,-1 0,1 24,-1-24,1 23,-1-23,1 0</inkml:trace>
  <inkml:trace contextRef="#ctx0" brushRef="#br0" timeOffset="55964.0224">16040 470,'0'-23,"0"46,0-23,0 24,0 46,0 1,0-24,0 23,0-23,0 47,0-23,0-24,0 24,0-1,0-23,0 24,0-24,0 0,0 0</inkml:trace>
  <inkml:trace contextRef="#ctx0" brushRef="#br0" timeOffset="56607.2077">16792 682,'0'23,"0"1,-23-1,23 24,-24 0,24 0,0 0,-23 0,-1 0,24 1,-23-1,-1-24,24 24,0-23,-23-1,23 1,23-48,-23 1,0-1,24-23,-1 24,-23-48,0 0,24 24,-1-23,-23-1,24 24,-1 0,1 0,-24 24,23-1,1 1,-1 23,1 0,-24 23,0 1,23 23,-23 0,0 0,24 0,-24 23,0-23,23 0,-23 0,0 1,0-25,0 24,24-23,-24-1,0 1</inkml:trace>
  <inkml:trace contextRef="#ctx0" brushRef="#br0" timeOffset="56798.0694">16745 893,'0'0,"0"-23,0-1,0 1,47-1,-23 24,-1-23,1 23,-1 0,1 0,23 23</inkml:trace>
  <inkml:trace contextRef="#ctx0" brushRef="#br0" timeOffset="57162.0468">17333 470,'0'47,"0"-23,0 23,0 0,0 0,0 0,0 23,0 1,0-24,24 23,-24 1,0-47,0 46,0-46,0 23,0-24</inkml:trace>
  <inkml:trace contextRef="#ctx0" brushRef="#br0" timeOffset="57867.0443">18391 564,'0'0,"0"24,-23 23,23-24,-24 1,1 23,-24 0,23 0,-23 23,0-23,24-23,-24 23,0 0,23-23,-23-1,0 1,0-24,47-24,0 1,-23-1,23 0,0-23,0 0,0 0,23 24,-23-24,24 23,-1 24,1-23,-1 23,24 23,-23-23,-1 24,1-1,23 24,0-23,-24 23,24-24,-23 24,23 1,-24-1,1-24,-1 1,1 23</inkml:trace>
  <inkml:trace contextRef="#ctx0" brushRef="#br0" timeOffset="58510.0858">18979 517,'0'24,"0"-1,47 1,-23-1,23 1,0-1,0 1,0-1,0 1,0-1,0 1,0-1,-23 1,-1-1,1 1,-1-1,1 1,-24-1,0 1,0 23,-24-24,-23 1,24 23,-1-23,-23-1,0 1,0 23,24-24,-24 1,0-1,23 1</inkml:trace>
  <inkml:trace contextRef="#ctx0" brushRef="#br0" timeOffset="59460.2447">20038 70,'0'24,"0"-1,0 24,-24-23,24 23,0 0,0-24,-23 24,23 0,0 1,0-1,0 0,23-24,-23 24,0-23,0 23,0-24</inkml:trace>
  <inkml:trace contextRef="#ctx0" brushRef="#br0" timeOffset="59736.0502">19850 164,'23'0,"-23"24,24-24,-1 0,1 0,-1 23,1-23,23 0,-24 0,1 24,23-24</inkml:trace>
  <inkml:trace contextRef="#ctx0" brushRef="#br0" timeOffset="61767.7205">21143 588,'0'23,"0"1,-23-1,-1 1,-23-1,24 1,-24 23,-1 0,1-24,0 24,24-23,-24 23,23-24,-23 1,47-1,-23 1,23 0,23-1,1 1,23-24,-24 23,24-23,0 0,0 0,1 24,-1-24,0 23,-24-23,24 24,24-24,-48 0,1 23</inkml:trace>
  <inkml:trace contextRef="#ctx0" brushRef="#br0" timeOffset="62549.055">21731 682,'24'-24,"-48"48,71-48,-23 1,-1 23,1 0,-1 23,1 1,23-1,-47 1,23-1,1 24,-24 0,0 0,0-23,0 23,0 0,0 0,-24-23,1 23,-1-24,1 1,-1-1,24 1,0-1,24-23,23-23,-24 23,1 0,23-24,0-23,0 24,0-1,-24-23,25 23,-25-23,24 24,-47-24,24 23,-24 1,0-24,0 23,0 1,-24-1,24 1,0-1,-23 24</inkml:trace>
  <inkml:trace contextRef="#ctx0" brushRef="#br0" timeOffset="64486.054">23001 611,'0'-23,"0"-1,0 1,24 23,-24 23,0 1,0-1,23 24,-23-23,0 23,0 0,0 0,24 23,-24-23,0 0,0 0,0 1,0-1,0 0,0-24,0 1,0 23,0-24,0 1</inkml:trace>
  <inkml:trace contextRef="#ctx0" brushRef="#br0" timeOffset="65006.0573">23871 541,'0'23,"0"1,0-1,0 1,0-1,0 1,0 23,0-24,0 24,0 0,0 0,0-23,0 23,0 0,0-24</inkml:trace>
  <inkml:trace contextRef="#ctx0" brushRef="#br0" timeOffset="65555.0637">23895 517,'23'-23,"-46"46,70-70,-47 0,23 23,1 1,23-1,-24 24,1 0,-1 0,1 24,0-1,-1 1,1 0,-24-1,0 24,0-23,-24-1,1 24,23-23,-24 23,0-24,-23 1,47-1,-47-23,24 24,-1-1,1-23,46 0,1 0,-1 0,1 0,-1 0,24 0,-23 24,23-1,0 1,-47-1,47-23,-47 24,24 23,-24-24,0 1,-24-1,1 1,-1 0,-23-24,24 23,-25-23,1 24,0-24,24 0,23-24</inkml:trace>
  <inkml:trace contextRef="#ctx0" brushRef="#br0" timeOffset="66112.3804">24789 305,'0'24,"0"23,0-24,0 1,23 23,-23 0,0 0,0 24,24-24,-24 0,0 23,0 1,0-24,0 23,0-23,0 1,0-1,-24 0,24 0</inkml:trace>
  <inkml:trace contextRef="#ctx0" brushRef="#br0" timeOffset="66548.0549">25447 494,'0'23,"0"1,0-1,0 24,0-23,0 23,-23 0,23 0,-24 0,0 0,24-24,-23 48,23-48,-24 24,24-23,0 23,-23-23</inkml:trace>
  <inkml:trace contextRef="#ctx0" brushRef="#br0" timeOffset="67066.0587">25447 470,'0'0,"24"-23,-24-1,23 0,-23 1,47 23,-23-24,-1 24,1 0,-1 0,1 24,-1-24,1 0,-1 23,-23 1,0 23,-23 0,-24-23,47-1,-47 1,47-1,-47 1,0-1,23 1,1-24,23 23,23-23,1 0,23 0,-47 24,23-24,1 0,-1 23,1 1,-1-1,-23 1,0-1,0 1,-23-24,23 23,-47-23,47 24,-47-24,0 23,23-23,-23 0,0 0,23 0</inkml:trace>
  <inkml:trace contextRef="#ctx0" brushRef="#br0" timeOffset="67871.0524">26035 447,'24'0,"-24"23,47-23,0 24,0-1,0 1,0-24,0 23,0 1,0-1,23-23,-46 24,-1-24,1 23,23 1,-47-1,23-23,-23 24,0-1,-23 1,23-1,-24-23,1 24,-24 23,23-24,-46 1,23-1,0 1,0 23,0-24,23 1</inkml:trace>
  <inkml:trace contextRef="#ctx0" brushRef="#br0" timeOffset="68710.9589">27117 94,'23'0,"-46"0,46-24,-23 48,0-1,-23-23,23 24,0 23,0-24,0 1,0 23,0-24,0 24,0-23,0 23,0 0,0-23,0 23,0-24,-24 1,24-1,0 1,0-1</inkml:trace>
  <inkml:trace contextRef="#ctx0" brushRef="#br0" timeOffset="68966.0521">26882 235,'23'0,"24"0,-23 23,-1-23,24 0,24 0,-24 0,23 0,-23 0,1 0</inkml:trace>
  <inkml:trace contextRef="#ctx0" brushRef="#br0" timeOffset="75076.3846">12512 3222,'23'0,"24"0,0-24,-23 24,-1 0,25 0,-1-23,-24 23,24 0,-23 0</inkml:trace>
  <inkml:trace contextRef="#ctx0" brushRef="#br0" timeOffset="75318.4794">12512 3410,'0'0,"23"0,1 0,-1 0,24 0,-23 0,23-24,0 24,0-23,0 23,0 0,0-24</inkml:trace>
  <inkml:trace contextRef="#ctx0" brushRef="#br0" timeOffset="79672.0703">14911 2704,'0'0,"23"0,-23 24,-23-1,23 1,-24-24,1 47,-24-24,23 24,-23-23,24-1,-24 25,0-1,23-24,-23 1,23-1,-23 1,24-1,-24 1,47-1,0 1,23-1,1 1,23-24,-24 0,48 23,-24 1,24-1,-1-23,-23 24,0-1,0 1,0-1,-23 1,-1-1,-23 1</inkml:trace>
  <inkml:trace contextRef="#ctx0" brushRef="#br0" timeOffset="80438.0382">15993 2775,'0'0,"23"0,-23 23,-23 24,-1-23,24 23,-47-24,24 25,-25-1,25 0,-24-24,23 24,-46-23,46-1,1 1,-24-1,23-23,1-23,-1-1,24 1,0-1,0-23,0 24,0-24,0 23,24 1,-1-1,1 0,-1 24,1 0,23 0,-24 0,24 48,0-25,-23 1,-1 23,25-24,-25 48,24-48,-47 24,24-23,23 23,-47-24</inkml:trace>
  <inkml:trace contextRef="#ctx0" brushRef="#br0" timeOffset="81466.8628">16439 2493,'24'23,"-24"1,0-1,0 1,0 23,0 0,23 0,-23 0,24 23,0-23,-24 24,0 0,0-1,0 1,0-1,0 1,0-1,0 1,0-1,0-23,-24 24,24-24,-24 0,24 0,0-23</inkml:trace>
  <inkml:trace contextRef="#ctx0" brushRef="#br0" timeOffset="81906.0698">17216 2634,'23'0,"-46"23,23 1,-24 23,24 0,-23-24,-1 24,24 24,-24-24,1 0,-1 0,1 24,-1-24,24 0,0 0,-23-24,23 1,0-1</inkml:trace>
  <inkml:trace contextRef="#ctx0" brushRef="#br0" timeOffset="82203.0646">17216 2610,'23'0,"-46"0,46-23,1 23,-24 23,23 1,1-1,-24 24,0 0,23 0,-23 0,24 0,-24 0,0 24,0-24,23 0,-23 0,0 0,0 0,24-23,-24-1,0 1</inkml:trace>
  <inkml:trace contextRef="#ctx0" brushRef="#br0" timeOffset="82402.0892">17098 3010,'-24'0,"48"0,-48-23,48-1,23 24,0 0,-23 0,23 0,0 0</inkml:trace>
  <inkml:trace contextRef="#ctx0" brushRef="#br0" timeOffset="82895.8143">17639 1952,'0'-24,"0"48,0-1,0 1,0-1,0 1,0 23,0-24,0 24,0 0,0 0,0 0,0 1,0-1,0-24,0 24,0 0,0 0,0-23,0-1</inkml:trace>
  <inkml:trace contextRef="#ctx0" brushRef="#br0" timeOffset="83229.0767">17427 2187,'24'0,"-1"0,1 0,-1 0,24 0,-23 0,23 0,0 0,0 0,-24 0,25 0,-1 0</inkml:trace>
  <inkml:trace contextRef="#ctx0" brushRef="#br0" timeOffset="85179.0651">18156 2493,'0'-24,"0"48,0-1,24-23,-24 47,0-23,23 70,-23-71,0 48,24-24,-24 0,0 23,0-22,0 22,0 1,0-1,0 1,0-24,0 23,0 1,0-24,-24 0,24 24,0-24,0 0,0-24,0 1,24-1</inkml:trace>
  <inkml:trace contextRef="#ctx0" brushRef="#br0" timeOffset="86136.7533">18815 2704,'0'0,"0"-23,0 46,0 1,0-1,-24 1,24 23,-23-24,23 24,0 0,-24 1,1-1,-1 23,24-23,0 0,-23-23,-1 23,24 0,0-24,-23 1,-1-1,24 1,-23-1</inkml:trace>
  <inkml:trace contextRef="#ctx0" brushRef="#br0" timeOffset="86644.0507">18768 2798,'0'0,"0"-23,0-1,0 48,0-1,0 1,23-1,-23 24,0 0,0-23,0 0,0 23,0-24,0 1,24-1,-1-23,1 0,-1 0,24-47,0 24,-23-1,-1 1,-23-25,0 25,0-1,0 1,0 46,0 1,0-1,0 1,0 0,0-1,0 1,48 23,-25-24,1-23,-1 24,1-24,-1 0</inkml:trace>
  <inkml:trace contextRef="#ctx0" brushRef="#br0" timeOffset="87160.0748">19450 2681,'-24'-24,"48"24,-1 0,1 0,-1 0,24 24,-23-24,-1 23,1 1,-1-1,25 1,-1-1,-24 1,1-1,-1-23,1 24,-1-1,1-23,-1 24,-23-1,24 1,-48 0,24-1,-23 1,-1-1,-23 24,0-23,24-1,-24 24,-24-23,47 23,-23-24,24 1</inkml:trace>
  <inkml:trace contextRef="#ctx0" brushRef="#br0" timeOffset="88003.9606">21237 2563,'0'0,"-23"24,-1 23,-23-24,24 1,-24 23,0 0,0-24,-1 24,1-23,-23-1,46 1,1-1,-1-23,1 24,-1-24,24 24,24-1,-1-23,1 24,23-24,-47 23,47 1,0-1,-24-23,25 47,-1-23,0-1,0-23,0 24,0-1,0 1,0-1,-24 1,24-1,-23 1,-1-24</inkml:trace>
  <inkml:trace contextRef="#ctx0" brushRef="#br0" timeOffset="89684.09">22154 2610,'0'24,"0"-1,0 1,0-1,-23 1,23 23,-24 0,24 0,-23 0,-1 0,1 0,23 0,-24 0,1 24,23-24,-24 0,1-24,23 24,0-23,-24-1,24 1</inkml:trace>
  <inkml:trace contextRef="#ctx0" brushRef="#br0" timeOffset="90187.0783">22060 2681,'47'-24,"-94"48,118-95,-48 48,1-24,-1 23,25 24,-25-23,24 23,-47 23,24 1,-1-1,-23 1,0 23,0-24,-23 1,-1 23,24-24,-23 1,-1-1,1 1,-1-1,0-23,1 24,-1-24,48 0,-1 0,1 0,0 0,-1 23,24-23,-23 24,-1-24,1 23,-1-23,1 0,-24 24,0 0,0-1,-47 1,0-24,23 0,-23 0,24 0,-25 0,25 0,-1 0</inkml:trace>
  <inkml:trace contextRef="#ctx0" brushRef="#br0" timeOffset="90979.0746">22766 2328,'0'-24,"23"24,-23 24,24 0,-24-1,0 24,0-23,0 46,0-23,0 0,23 24,-23-24,0 23,0-23,0 24,0 0,0-24,0 23,0-23,-23 0,23 0,0 0,0-23,0 23,-24-47,24 23</inkml:trace>
  <inkml:trace contextRef="#ctx0" brushRef="#br0" timeOffset="91522.0582">23377 2422,'0'0,"0"24,0-1,0 1,0-1,-23 48,-1-24,24-24,0 24,0-23,-23 23,23-24,-24 24,24-23,0-1,0 1,0-1</inkml:trace>
  <inkml:trace contextRef="#ctx0" brushRef="#br0" timeOffset="92016.072">23330 2469,'0'-23,"0"-1,24 1,-1-1,-23 1,24 23,-1 0,1 0,-1 0,1 23,-24 1,24-1,-24 1,23 23,-23-24,0 1,-23-1,23 1,-24-1,24 1,-24-1,1 1,-1-24,1 0,46 0,1 0,-24 23,23-23,1 24,0-1,-1 1,1 23,-1-24,-23 1,0-1,0 1,-23-1,-1 1,24 0,-47-1,0 1,23-24,-23 0,47-24,-47 24,47-23,-23-25</inkml:trace>
  <inkml:trace contextRef="#ctx0" brushRef="#br0" timeOffset="92433.0935">23918 1858,'0'-24,"0"48,0-24,0 23,0 1,0 23,0-24,0 1,0 23,0 0,0 0,0-24,0 24,-23 0,23-23,0 23,0-23,-24-1,24 1,0-1</inkml:trace>
  <inkml:trace contextRef="#ctx0" brushRef="#br0" timeOffset="92677.0819">23683 2046,'0'0,"24"0,23 0,-24 0,24 0,-23 0,-1 23,48-23,-48 0,24 0,0 0,0 0,-23 0,0 0</inkml:trace>
  <inkml:trace contextRef="#ctx0" brushRef="#br0" timeOffset="93260.4999">24577 2093,'0'23,"0"1,-24-1,24 1,0 23,0-24,0 24,0 1,0 22,0-23,0 0,0 0,0 0,0 24,0-24,0 0,-23 23,23-23,-24 0,24 1,0-1,0-24,-23 1</inkml:trace>
  <inkml:trace contextRef="#ctx0" brushRef="#br0" timeOffset="93995.6688">24953 2352,'0'0,"24"-24,-1 0,-23 1,24-1,-1 24,1 24,-1-24,-23 23,24 1,-24 0,0 23,0-24,0 24,0 0,0 0,-24-23,1 23,23 0,-24-24,1 24,-1-23,24-1,0 1,0-1,0 1,24-24,-1-24,1 1,23 23,-24-47,1 47,23-47,-24 23,24-23,-23 24,-1-24,24 23,-47-23,24 0,0 24,-1-1,-23-23,0 24,0-1,0 0</inkml:trace>
  <inkml:trace contextRef="#ctx0" brushRef="#br0" timeOffset="94596.2162">25729 2234,'24'23,"-1"-23,1 0,-1 24,24-1,-23 1,23-24,0 24,-24-1,25 1,-1-1,-24-23,24 24,-23-1,-1 1,1-1,-1-23,-23 24,24-24,-1 23,-23 1,0-1,-23 1,-1-1,24 1,-47-1,24 1,-1-1,-46 1,-25 23,48-24,0 24,0-23,0-1</inkml:trace>
  <inkml:trace contextRef="#ctx0" brushRef="#br0" timeOffset="95798.0967">13076 4844,'-23'0,"46"0,24 0,-23 0,23 0,0 0,0 0,-24 0,25 0</inkml:trace>
  <inkml:trace contextRef="#ctx0" brushRef="#br0" timeOffset="95970.0829">13100 5103,'0'0,"23"0,1-23,23 23,-24-24,24 1,-23 23,47-24</inkml:trace>
  <inkml:trace contextRef="#ctx0" brushRef="#br0" timeOffset="99146.1465">14958 4821,'23'0,"-46"0,23 0,-47 23,47 1,-47 0,0-24,0 47,0-24,0 1,0-1,-1 24,1-23,0-24,24 23,-24-23,47 24,-24-24,24 23,-23-23,23 24,0-1,23 1,1-1,23 1,-24-1,24 1,0-1,1 1,22-1,-23 1,0-1,24 1,-24 23,0-23,-24-1,24 1,-23-1,-1 1,-23-1</inkml:trace>
  <inkml:trace contextRef="#ctx0" brushRef="#br0" timeOffset="100017.099">16040 4868,'0'24,"0"23,0-24,-24 1,1 23,-1 0,24-24,-47 24,24 0,-25 0,1 0,24-23,-24-1,0 1,23-1,1 1,-1-24,1-24,-1 24,1-23,-1-1,24-23,0 24,0-1,0-23,0 24,24-1,23 1,-47-1,47 24,0 0,-24 0,24 24,0-24,0 23,24 1,-24 23,0-24,-23 24,23 0,-47-23,47 23,-47-24,23 1,1 23</inkml:trace>
  <inkml:trace contextRef="#ctx0" brushRef="#br0" timeOffset="100899.7739">16651 4656,'0'0,"0"24,0-1,0 1,0 23,0 0,0 0,0 0,0 24,0-24,0 23,0 1,0-1,0 1,0-1,0-23,0 24,0 0,0-24,-23 0,23 23,-24-46,24 23,0-24,0 1,0-1</inkml:trace>
  <inkml:trace contextRef="#ctx0" brushRef="#br0" timeOffset="101660.0901">17263 4892,'23'-24,"-46"48,23 23,-24-24,1 24,-1 0,24-23,-23 23,-1 0,24 0,-24 0,1 0,23-24,-24 24,24-23,-23-24,23 23,23-23,-23-23,24-1,-24 1,0-1,23-46,1 46,-24-46,0 23,24 0,-1-24,-23 24,24 0,-1 0,1 0,-1 23,1 1,-24-24,47 47,-24 0,1 0,-1 0,1 23,-1 1,-23 23,24-24,-24 25,23-1,-23 0,0 0,0 0,0 23,0-46,0 23,0 0,0-24,0 24,0-23</inkml:trace>
  <inkml:trace contextRef="#ctx0" brushRef="#br0" timeOffset="101862.9506">17169 4986,'0'0,"23"0,24 0,-23 0,23 0,0 0,-24 0,24 0,0 0,0 23</inkml:trace>
  <inkml:trace contextRef="#ctx0" brushRef="#br0" timeOffset="102322.1108">17945 4468,'0'0,"0"24,0-1,0 24,0-23,0 46,0-23,0 0,0 0,0 24,-24-24,24 24,0-1,0-23,0 24,-23-1,23-23,-24 0,24 24,0-48,0 24,0-23,0 0</inkml:trace>
  <inkml:trace contextRef="#ctx0" brushRef="#br0" timeOffset="103292.3791">18462 4774,'0'23,"0"1,-23-24,23 23,0 25,-24-25,24 24,-24 0,1 0,23 0,-47 0,47 0,-24 0,-23 0,47 0,-23-23,-1-1,24 1,0-1,0 1,0-1,0-46,24-1,-24 1,23-1,-23-23,47 24,-23-24,-24 0,23 0,1 0,-24 0,23 0,-23 0,24 0,-24 0,0 23,0 0,0 1,24-1,-24 1,0-1,0 48,0-1,0 1,0-1,0 1,0 0,0 23,0 0,0-24,0 1,23-1,-23 1,24-1,-1 1,1-24,-1 0,1-24,-1 1,1-1,-1 1,-23-1,24 1,-1-1,-23-23,24 24,-24-1,0 0,23 24,-23-23,0 46,0 1,0 0,0-1,0 24,0-23,0 23,0-24,24 1,-24-1,0 24,23-47,1 24</inkml:trace>
  <inkml:trace contextRef="#ctx0" brushRef="#br0" timeOffset="103766.0883">19144 4703,'0'0,"-23"0,46 24,24-24,-23 0,23 0,-24 0,24 23,0-23,0 0,-23 24,-1-24,24 23,-23 1,-1-24,1 0,-1 23,1 1,-1-24,1 24,0-1,-24 1,0 23,0-24,-24 24,-23-23,23-1,1 1,-24-1,-24 24,48 0,-24-23,0-1,0 24,0-47</inkml:trace>
  <inkml:trace contextRef="#ctx0" brushRef="#br0" timeOffset="104500.1046">20931 4680,'0'23,"0"1,-23-1,-1 24,-23-23,0-1,0 25,0-25,0 24,0-23,-70 46,93-46,1-24,23 23,0 1,0-1,23-23,1 0,23 0,-24 24,24-24,-23 23,23-23,0 24,0-24,0 23,0-23,-24 24,24-1,24 1,0-1,-48 1,-23-1</inkml:trace>
  <inkml:trace contextRef="#ctx0" brushRef="#br0" timeOffset="105047.0955">22013 4750,'0'24,"-23"-24,23 23,0 1,-24-1,24 1,-23 0,23 46,-24-46,24 46,-23-23,-1 0,24 24,-23-24,-1 0,24 0,0 47,-23-71,23 25,0-25</inkml:trace>
  <inkml:trace contextRef="#ctx0" brushRef="#br0" timeOffset="105579.1573">21943 4797,'47'-47,"-94"94,117-117,-46 46,23 1,-24-1,24 24,-23 0,-1 0,25 24,-25-1,-23 1,24-24,-1 47,-23-24,0 1,0-1,-23 1,-1 0,24 23,-47-24,23 1,-23-24,24 23,-1-23,1 24,-1-24,1 0,-1 0,48 0,-1 0,1 0,-1 0,24 23,-23-23,-1 24,1-24,23 23,-23 1,-1-1,-23 1,0-1,0 1,-23-1,-1 1,1-1,-25 1,1-1,0-23,0 24,24-24,-24 0</inkml:trace>
  <inkml:trace contextRef="#ctx0" brushRef="#br0" timeOffset="106085.0873">22742 4445,'24'0,"-48"0,48 23,-24 24,0 0,0 0,0 0,0 24,0-24,-24 0,24 24,0-1,0-23,0 24,0-24,0 23,0-23,0 0,0 0,0 0,0-23,0 23,0-24</inkml:trace>
  <inkml:trace contextRef="#ctx0" brushRef="#br0" timeOffset="106605.0834">23377 4562,'0'24,"0"-1,0 1,0-1,0 1,0-1,0 1,0 46,-23-23,23-23,-24 23,24 0,0-23,0 23,0 0,0-24,0 1,0-1,0 1</inkml:trace>
  <inkml:trace contextRef="#ctx0" brushRef="#br0" timeOffset="107091.6122">23330 4609,'24'-47,"-48"94,71-117,-47 46,24 1,23 23,0 0,0 23,-47 1,24-1,-1 1,-23-1,0 24,0-23,0-1,-23 1,-1-1,24 24,-23-23,-1-24,24 23,-47 1,23-24,1 24,46-24,1 0,-1 0,1 0,23 0,-47 23,47-23,-23 24,-24-1,23 1,1-24,-24 23,0 1,0-1,-24 1,1-24,-24 23,23 1,-23-1,0-23,23 0,-23 0,0 0,24 0,-24 0,47-23</inkml:trace>
  <inkml:trace contextRef="#ctx0" brushRef="#br0" timeOffset="107534.4987">23989 4304,'0'0,"0"-24,-24 48,24-1,0 1,-23 23,23 0,0 0,0 0,0 0,0 23,0-23,0 0,0 24,0-24,0 0,0 0,0 0,0 24,0-24,0-24,0 24,0 0,0-23,0-1,0 1</inkml:trace>
  <inkml:trace contextRef="#ctx0" brushRef="#br0" timeOffset="108326.076">24647 4468,'24'0,"-1"-23,1 23,-1 0,1 0,0 0,-1 0,1 23,-1 1,1-1,-24 24,0 24,0-48,0 24,0 0,0 0,-47-23,47 23,-47 0,23 0,0-23,1 23,-1-24,1 1,23-1,0 1,0-1,23-23,1-23,23 23,-23-24,23 1,0-1,23-23,-23 24,0-24,-23 0,23 23,0-23,-47 0,47 0,-47 0,0 0,0 0,0 23,0 1,0-1,0 1,-24-1</inkml:trace>
  <inkml:trace contextRef="#ctx0" brushRef="#br0" timeOffset="108849.0929">25541 4351,'0'-24,"24"48,-24-1,47 1,-24-24,24 23,0 1,0-1,0 1,24-1,-1 24,1-47,0 47,-1-23,-23-1,0-23,24 24,-1-1,1 1,-24-24,-24 23,24 1,-23-24,-24 23,0 1,-24-1,-23 25,0-48,-23 47,-1-24,1 1,-1 23,1-24,-1 1,0 23,24-24</inkml:trace>
  <inkml:trace contextRef="#ctx0" brushRef="#br0" timeOffset="113410.9566">4398 7149,'0'-23,"0"46,0 1,-24-1,-23 1,47-1,-47 1,24-1,-24 24,0-23,23-1,1 1,-48 23,24-23,24-1,-1 1,24-1,0 1,0-1,0 1,24-1,-1-23,1 0,-1 0,24 24,0-24,24 47,-24-47,0 0,-24 23,24 1,0-1,-23-23,23 24,-23-24,-1 23,1 1,-24-1,23-23</inkml:trace>
  <inkml:trace contextRef="#ctx0" brushRef="#br0" timeOffset="114129.094">5339 7055,'-24'24,"24"-1,-23 1,-1-1,24 24,0-23,-23 23,-1-24,24 48,0-24,-23 0,-1 0,24 0,-23 0,23 0,-24 0,1-23,23-1,0 1,0-1,-24 1</inkml:trace>
  <inkml:trace contextRef="#ctx0" brushRef="#br0" timeOffset="114448.3828">5268 7173,'24'-24,"-48"48,48-71,-1 47,-23-24,24 24,-24 24,23-1,-23 1,24-1,-24 24,0 0,0 0,23 0,-23 24,24-24,-24 0,23-23,-23 23,0-24,24 24,-24-23,23-24,-23 23,0 1</inkml:trace>
  <inkml:trace contextRef="#ctx0" brushRef="#br0" timeOffset="114696.9946">5198 7502,'23'0,"1"0,-1 0,1 0,-1 0,1 0,23 0,-24 0,24 0</inkml:trace>
  <inkml:trace contextRef="#ctx0" brushRef="#br0" timeOffset="115130.0923">5715 6961,'0'-23,"0"46,0 24,0-23,0 23,0 0,0 0,0 0,0 23,0 1,0-24,0 24,0-1,-24-23,24 0,0 24,0-24,0 0,0 0,0-24,24 24,-24 0</inkml:trace>
  <inkml:trace contextRef="#ctx0" brushRef="#br0" timeOffset="115575.0622">6068 7290,'0'24,"0"23,0-24,0 1,0 23,0-23,0 23,0 0,0-24,0 24,0-23,0-1,0 1,0-1</inkml:trace>
  <inkml:trace contextRef="#ctx0" brushRef="#br0" timeOffset="116092.9872">6068 7455,'-24'-47,"24"23,0-23,0 24,24-1,-24-23,23 24,1-1,-24 1,47 23,-47-24,47 24,-24 24,1-24,-1 23,1-23,-1 24,-23 23,0-24,0 1,0-1,0 24,0-23,-23 0,-1-1,24 1,-47-24,47 23,-23 1,-1-24,48 0,-1 0,24 23,-23-23,-1 0,1 24,23-24,-23 23,-1 1,1-1,-1 1,-23-1,24 1,-48-1,1 1,-1-1,1 1,-1-24,-23 23,0-23,0 24,23-24,-46 0,46 0,1 0,-1-24,24 1</inkml:trace>
  <inkml:trace contextRef="#ctx0" brushRef="#br0" timeOffset="116653.1034">6797 7243,'-24'0,"48"0,-24 0,0 24,47-24,-47 23,47-23,-24 24,1-1,47 1,-24-24,0 23,-24-23,24 24,0 0,0-24,-23 23,-1-23,1 24,-24-1,0 1,0-1,-47 1,47-1,-47 1,23-1,-23 1,0-1,24 1,-24-1,0 1,23-1,-23 1</inkml:trace>
  <inkml:trace contextRef="#ctx0" brushRef="#br0" timeOffset="118370.1007">7996 7267,'0'23,"24"-23,-1 0,1 0,-1 0,24 0,0 0,0-23,1 23,-1 0,-24 0,24 0,-23 0</inkml:trace>
  <inkml:trace contextRef="#ctx0" brushRef="#br0" timeOffset="118577.0832">8137 7549,'-23'0,"46"0,-23 0,24 0,-1 0,1 0,-1-23,25 23,-25 0,24 0</inkml:trace>
  <inkml:trace contextRef="#ctx0" brushRef="#br0" timeOffset="120292.0993">5198 6726,'-24'0,"24"-24,0 1,0-1,0 1,24-1,-1-23,-23 0,47 0,0 0,-23 0,23 0,23 0,-23 0,0 0,24 24,-24-25,0 25,24-1,-24 1,-24-1,1 24,23 0,-24 0,-23-23,24 23,-48-24,24 1,0-1,-23 24,-1 0,24-23,-23-1,23 1,23 23,1 0,-1 0,-23 23,24-23,-1 24,1-24,-1 23,1 1,-24 23,0-24,0 1,-24-1,1 1,-1-1,24 25</inkml:trace>
  <inkml:trace contextRef="#ctx0" brushRef="#br0" timeOffset="123648.1013">6397 5103,'0'24,"0"-1,24 1,-24-1,0 24,0 0,23 0,-23 0,0-23,0 23,0 0,0 0,0-23,0 23,0 0</inkml:trace>
  <inkml:trace contextRef="#ctx0" brushRef="#br0" timeOffset="124336.1058">6773 5244,'0'0,"0"-23,-23 23,-1 0,1 0,-1 0,24 23,-23 1,-1-1,24 24,-23-47,23 47,0-23,23-1,1 1,-1-24,-23 23,24-23,-1 0,1 0,-1-23,-23-1,24 24,-24-23,0-1,0 1,0 46,0 1,23-1,-23 1,24-1,-1 1,1-24</inkml:trace>
  <inkml:trace contextRef="#ctx0" brushRef="#br0" timeOffset="124679.0695">7056 5385,'0'24,"0"-1,0 1,0-1,0 1,0 0,0-1,0 1</inkml:trace>
  <inkml:trace contextRef="#ctx0" brushRef="#br0" timeOffset="125656.1181">7220 5150,'0'24,"24"-1,-1-23,1 0,-24 24,23-24,1 0,-1 23,1-23,23 24,-24-1,1 1,-1-24,-23 23,0 1,0-1,0 1,0-1,0 1,-47-1,47 1,-23 0,-24-1,23 1,1-1,-1 1</inkml:trace>
  <inkml:trace contextRef="#ctx0" brushRef="#br0" timeOffset="126220.9024">8161 5174,'0'23,"-24"-23,24 24,-23-1,-1 1,1 23,23-24,-47 24,23-23,-23 23,24 0</inkml:trace>
  <inkml:trace contextRef="#ctx0" brushRef="#br0" timeOffset="126469.1067">7902 5244,'24'0,"-1"0,-23 24,24-1,-24 1,23-1,-23 1,24 23,-1-47,1 47,-24-24,23 1,1 0</inkml:trace>
  <inkml:trace contextRef="#ctx0" brushRef="#br0" timeOffset="126941.0975">8208 5009,'-24'0,"48"0,-71 0,0 0,23 0,1 0,-24 24,0-1,23 1,-23 23,24-24,-24 24,47 0,-24 0,1 0,23 24,0-48,0 24,47-23,-47 23,47-23,0-24,0 0,0 23,0-23,0-23,23 23,-23 0,-23-24,0 1,-1-1,1 24,-1-24,-23-23,0 24,0-1,-23-23,23 24,-24-24,1 23,23 1,-24-1,0 1</inkml:trace>
  <inkml:trace contextRef="#ctx0" brushRef="#br0" timeOffset="127438.1193">8890 4962,'0'24,"-24"-24,24 23,0 1,-23-1,23 1,0 46,0-46,0 46,0-23,0 0,0 0,0 0,0 0,0 1,0-1,0-24,0 24</inkml:trace>
  <inkml:trace contextRef="#ctx0" brushRef="#br0" timeOffset="128190.6863">9337 5221,'0'-24,"-24"24,1 0,-1 0,1 24,-1-1,1 1,-1-1,24 24,0-23,0-1,0 1,24-24,-1 0,1 0,-1 0,1 0,-1 0,1 0,-24-24,23 1,1 23,-24-24,0 1,-24 23,24 23,0 1,0-1,24 1,-1-24,-23 23,24 1,-1-24,1 23,-1-23</inkml:trace>
  <inkml:trace contextRef="#ctx0" brushRef="#br0" timeOffset="128580.1134">9666 5385,'0'0,"-23"-23,23-1,23 24,1 0,-24 24,0-1,23 1,-23 23,0-24,-23 1,23 0,0-1,0 1,-24-24,24 23,0 1,24-24,-1 0,1-24,-1 24,1-23,-1 23,24-24,-47 1</inkml:trace>
  <inkml:trace contextRef="#ctx0" brushRef="#br0" timeOffset="129098.1102">9948 5080,'0'0,"-23"0,-1-24,24 1,0 46,0 1,0-1,24-23,-24 24,23-1,1-23,23 24,-47-1,47 1,-24-1,1 1,23-24,-23 23,-1 1,1-1,-1-23,24 0,-47 24,24-24,-24 23,0 1,-24-1,24 1,-47 23,0-47,0 47</inkml:trace>
  <inkml:trace contextRef="#ctx0" brushRef="#br0" timeOffset="130383.092">6491 7055,'24'-23,"-1"-1,1 1,-24-1,23 1,48-24,-48 0,24 23,0-23,24 23,-24-23,0 24,24-1,46-23,-70 47,0-23,-23-1,23 24,-24-23,1 23,-24-24,-24 1,1 23,23-24,-24 1,1 23,-1 0,24-24,0 1,24 23,23 0,0 23,0 1,-24-1,1 1,-24-1,0 1,0-1,-24 24,1-23,23 23,-24-24,1 1,23 23</inkml:trace>
  <inkml:trace contextRef="#ctx0" brushRef="#br0" timeOffset="131338.285">7949 6067,'0'24,"0"-1,0 25,0-25,0 24,0-23,0 23,0 0,0 0,0 0,0-24,0 24,0-23,0 23,0-24</inkml:trace>
  <inkml:trace contextRef="#ctx0" brushRef="#br0" timeOffset="131906.2541">8208 6114,'0'0,"0"24,0 0,0-1,0 1,0-1,0 1,0-1,0 24,0-23,0-1,0 1,0-1,0 1,-24-1,24-46,24 23,-1-24,-23 1,24 23,0-24,23 24,-24 0,1 24,-1-24,-23 23,0 1,0-1,0 1,-23-1,-1 1,1-24,-1 23,1-23,-1 0,0 0,24-23</inkml:trace>
  <inkml:trace contextRef="#ctx0" brushRef="#br0" timeOffset="132166.231">8561 6397,'0'23,"23"-23,-23 24,0-1,0 1,0-1,0 1,0-1,0 1,0-1</inkml:trace>
  <inkml:trace contextRef="#ctx0" brushRef="#br0" timeOffset="132720.1103">8819 6185,'0'0,"-23"0,23-23,0 46,23-23,1 24,23-1,-47 1,47-24,-23 0,-24 23,23 1,1-24,-24 23,0 1,0-1,0 1,0-1,-24 1,1-1,-1 1,1-1,-1-23,-23 24,47-1,-47-23</inkml:trace>
  <inkml:trace contextRef="#ctx0" brushRef="#br0" timeOffset="133129.7367">9572 6209,'0'-24,"0"48,24-48,-24 48,-24-1,24 1,-23-24,-1 47,0-24,24 1,-23 23,-1-24,1 1,-1-1,24 24,-23-47,-1 24</inkml:trace>
  <inkml:trace contextRef="#ctx0" brushRef="#br0" timeOffset="133354.6701">9360 6256,'0'0,"24"0,-24-24,23 24,1 24,-1-24,-23 23,24 1,-1-1,-23 1,24-1,0 24,-1-23,1-24,-1 23,-23 1,24-1</inkml:trace>
  <inkml:trace contextRef="#ctx0" brushRef="#br0" timeOffset="133738.6664">9690 6114,'-71'-23,"48"23,-1 0,-47 0,48 0,-1 23,-23 1,0 0,24-1,-1 24,1-23,23 23,0 0,0-24,47 24,-24-23,24-24,0 23,0 1,1-1,-1-23,-24 0,24 0,-23 0,-1 0,1 0,-1-23,1-1,-24 1,0-1,0-23,0 24,0-24,0 23,0 1,-24-1,1-23</inkml:trace>
  <inkml:trace contextRef="#ctx0" brushRef="#br0" timeOffset="134190.6629">10184 6114,'0'0,"0"-23,0 46,0 1,0 23,0-23,0 23,0-24,0 24,23 0,-23 0,0 0,0 0,24-23,-24-1,0 1</inkml:trace>
  <inkml:trace contextRef="#ctx0" brushRef="#br0" timeOffset="134770.1116">10513 6138,'0'-24,"-24"48,24 0,-23-1,23 24,0-23,0-1,0 1,0 23,0-24,0 1,0-1,0 1,0-1,0 1,0-48,0 1,23 23,-23-24,24 1,-24-1,23 24,1-23,-1 23,1 23,-1-23,-23 24,0-1,0 1,0-1,0 1,0-1,-23 1,-1-1,1-23,-1 24,1-24,23 23,-24-23</inkml:trace>
  <inkml:trace contextRef="#ctx0" brushRef="#br0" timeOffset="135329.1552">10842 6514,'0'0,"-23"0,23-23,0-1,23 1,1 23,-1 0,1 0,-24 23,23 1,-23-1,0 1,0-1,0 1,0-1,-23 1,23-1,-24 1,1-1,-1-23,24 24,0-48,24 24,23 0,0-23,-47-1,47 24,-24-23,24-1,0 1</inkml:trace>
  <inkml:trace contextRef="#ctx0" brushRef="#br0" timeOffset="135721.1191">11171 6138,'0'-24,"0"48,0-24,0 24,47-1,-23 1,-24-1,47-23,-24 24,1-1,-1-23,24 24,-23-1,0-23,23 24,-24-24,1 0,-1 0,1 23,-1-23,-23 24,0-1,0 1,-23-1,-1 1,-23-1,0 1,-24 23,24-24,-23 24</inkml:trace>
  <inkml:trace contextRef="#ctx0" brushRef="#br0" timeOffset="138569.1144">10113 7220,'0'0,"-24"0,1 23,-1 1,1-1,-1-23,-23 24,24-1,-1 24,-23-47,24 24,-1 0,1-1,-1-23,1 0,-1 24,1-24,23 23,23 1,1-1,-24 1,47-1,-24 1,24-1,-23-23,-1 24,24-1,0 1,-23-1,-1 1,1-1,-1 1,1-1</inkml:trace>
  <inkml:trace contextRef="#ctx0" brushRef="#br0" timeOffset="139077.1163">10466 7408,'0'-24,"0"48,0-71,0 23,-24 24,1-23,-1 23,24 23,-23 1,-1-1,1 1,-1 23,1-23,-1 23,24-24,0 1,0-1,0 1,24-1,-1-23,-23 24,47-24,-23-24,-1 24,-23-23,47-1,-47 1,24-1,-24 1,0-24,0 23,0 1,0-1,0 0,0 48,0 0,0-1,0 24,23-23,-23-1,24 24,-24-23,0-1,23 1</inkml:trace>
  <inkml:trace contextRef="#ctx0" brushRef="#br0" timeOffset="139298.1203">10795 7643,'0'24,"0"-1,0 1,0-1,0 1,0-1,0 1</inkml:trace>
  <inkml:trace contextRef="#ctx0" brushRef="#br0" timeOffset="139717.8621">11007 7196,'0'-23,"0"46,0-23,0 24,0 23,0-24,0 24,0 0,0 1,0-1,0 0,0-24,0 24,0 0,0-23,0 23,0-24</inkml:trace>
  <inkml:trace contextRef="#ctx0" brushRef="#br0" timeOffset="140128.0339">11524 7290,'0'24,"-23"-1,-1 1,1-1,23 1,-48 23,48-23,-47 23,24-24,-24 24,23-23,1-1,-1 1,1-1</inkml:trace>
  <inkml:trace contextRef="#ctx0" brushRef="#br0" timeOffset="140361.1332">11218 7432,'0'-24,"0"48,0-72,0 25,24 23,-1 23,1 1,-24 0,23-1,1 1,-1-1,-23 24,24-23,-1-1,1 1,0-1,-24 1,23-24</inkml:trace>
  <inkml:trace contextRef="#ctx0" brushRef="#br0" timeOffset="140814.787">11571 7149,'0'0,"-47"-23,0 23,24 23,-25-23,25 24,-1-1,1 24,-24 0,47 0,-24 0,1 1,23-1,0 23,0-23,0 0,0-23,47 23,-24-24,24 1,-47-1,47-23,-23 0,0 0,23-23,-24 23,24-47,-23 23,-1 1,24-24,-23 0,-1 0,1 0,-24 0,0-1,0 1,0 0,0 24,-24-24,1 23,-1 24,-23 0,24 0</inkml:trace>
  <inkml:trace contextRef="#ctx0" brushRef="#br0" timeOffset="142101.1208">12582 7173,'0'23,"-23"1,-1-1,1 1,-1-1,1 1,-24 23,0-24,23 1,-23 23,24-47,-24 24,47-1,-47 1,47-1,23 1,1-24,23 23,-24-23,24 0,-23 24,23-24,-24 23,1-23,23 0,0 24,-24-1,1-23,-1 24</inkml:trace>
  <inkml:trace contextRef="#ctx0" brushRef="#br0" timeOffset="144340.091">13194 7220,'0'-24,"0"1,-24 23,1 0,-1 0,1 0,-1 23,1-23,-1 24,1-1,-1 24,1-23,23-1,0 24,0-23,0 0,0-1,0 1,23-1,24 1,0-24,0 0,-23-24,23 1,-47-1,23-23,1 23,-24 1,23-24,-23 23,0 1,0-1,-23 1,23 46,0 1,0-1,0 1,0-1,0 24,0-23,0 23,0-23,23-1,1 1,-24-1,23-23,25 24</inkml:trace>
  <inkml:trace contextRef="#ctx0" brushRef="#br0" timeOffset="144721.123">13523 7455,'-23'0,"23"-23,0-1,0 0,23 24,1 24,-1 0,-23-1,0 24,0-23,0-1,-23 24,23-23,-24-1,24 1,0-1,-23 1,23-1,23-23,1 0,-1-23,1 23,23 0,-24-24,1 1,-1-1,1 24,23-47</inkml:trace>
  <inkml:trace contextRef="#ctx0" brushRef="#br0" timeOffset="145013.1191">13923 6961,'0'0,"0"-23,0-1,0 48,0-1,0 1,0 23,0-24,0 24,0 0,0 0,23 24,-23-24,0 23,0 1,0-24,0 0,0 0,0 0,0 0,24-23,-24-1</inkml:trace>
  <inkml:trace contextRef="#ctx0" brushRef="#br0" timeOffset="145796.9525">9572 7032,'0'23,"0"-46,-23 70,-1-47,0 23,1 1,-1 23,1 0,-1 23,1-23,-1 24,1 0,23-1,23 1,1-24,-1 0,24 23,0-23,24 0,0 0,-1 0,24 0,0 1</inkml:trace>
  <inkml:trace contextRef="#ctx0" brushRef="#br0" timeOffset="146310.1154">14205 6844,'-23'0,"46"0,-23 23,24-23,-1 24,1 23,-1-24,24 48,-23-48,23 48,-47-1,47-23,-47 24,23-1,-23 1,0 23,-23 0,-24 71,23-95,-23 24,0-23,-23 0</inkml:trace>
  <inkml:trace contextRef="#ctx0" brushRef="#br0" timeOffset="147164.0493">15358 6820,'0'0,"0"24,-24-1,1 24,23 0,-47 24,23-24,24 47,-47-24,47 1,-24 23,1-23,23 23,0-24,23 1,24 46,-23-46,47-24,-24 0</inkml:trace>
  <inkml:trace contextRef="#ctx0" brushRef="#br0" timeOffset="148959.7737">15875 6891,'0'-24,"24"24,-24 24,0-1,0 1,0-1,0 24,0-23,23 23,-23 0,0 0,0 0,0 23,0-23,0 0,0 1,0-1,0 0,-23 0,23-24,0 24,0-23</inkml:trace>
  <inkml:trace contextRef="#ctx0" brushRef="#br0" timeOffset="149497.0557">16251 7008,'0'0,"0"-23,0 46,0 1,0-1,0 24,0-23,0 23,0-24,0 24,0 0,0 0,0-23,0 23,-23-23,23-1,0 1,0-1,0 1,0-48,0 1,23-1,-23 1,0-1,47 0,-47 1,24 23,-1-24,1 24,-1 0,1 0,-24 24,23-1,1-23,-24 24,0 0,0-1,0 1,-24-1,1 1,-1-1,1 1,-24-1,23-23,1 0,-1 0,24-23,0-1</inkml:trace>
  <inkml:trace contextRef="#ctx0" brushRef="#br0" timeOffset="149812.125">16745 7384,'0'24,"0"0,0-1,0 24,0-23,0-1,0 1,0-1,0 1,0-1</inkml:trace>
  <inkml:trace contextRef="#ctx0" brushRef="#br0" timeOffset="150246.3398">17027 7102,'0'0,"-23"-23,-1 23,24-24,0 48,24-24,-1 23,24 1,-23-24,-1 23,1 24,23-47,-47 24,47 23,-23-24,-24 1,23-1,-23 1,24-1,-24 25,0-25,0 1,-24-1,1 1,-1-1,-23 24,0-23,23-1,-23 1,0-1,0-23</inkml:trace>
  <inkml:trace contextRef="#ctx0" brushRef="#br0" timeOffset="150653.1249">17992 7196,'-24'0,"24"24,-23-24,-1 23,24 1,-23-1,-1-23,1 24,-1-1,1 1,23-1,-48 1</inkml:trace>
  <inkml:trace contextRef="#ctx0" brushRef="#br0" timeOffset="150880.0565">17709 7196,'0'0,"0"-23,24 23,-1 23,1 1,0-1,-24 1,23-1,1 1,-1-1,1 1,-1-1,-23 1,24 0,-1-24</inkml:trace>
  <inkml:trace contextRef="#ctx0" brushRef="#br0" timeOffset="151299.8128">18109 7032,'-23'-24,"46"48,-70-71,24 23,-24 1,23 23,-23 0,0 23,-23-23,22 24,1 23,-23 0,46 0,1 0,-1 0,1 23,23-23,23 0,1 1,-24-1,47-24,23 24,-23-23,1-1,22 1,-23-24,24 0,-24 0,0 0,23-24,-23 1,-23-1,-1 1,24-24,-47 23,24-23,-24 0,0 0,-24 0,1 0,-1 23,1 1,-24-48,23 48,1-1</inkml:trace>
  <inkml:trace contextRef="#ctx0" brushRef="#br0" timeOffset="151984.1284">19215 6985,'0'23,"-24"1,1-1,-1 1,-23-1,0 1,0 23,23-24,-23 1,-23-1,46 1,1-1,-24-23,47 24,-24-24,48 0,-1 0,1 0,-1 0,1 0,-24-24,23 24</inkml:trace>
  <inkml:trace contextRef="#ctx0" brushRef="#br0" timeOffset="152659.908">19003 6914,'0'0,"23"-23,-23-1,0 48,0-1,0 1,0 23,0 0,0 0,0 47,-23-47,23 23,0-23,0 0,0 24,0-24,0 0,0-23,0-1,0 1,23-1</inkml:trace>
  <inkml:trace contextRef="#ctx0" brushRef="#br0" timeOffset="153307.1202">19567 6891,'0'-24,"-23"48,23 23,0-24,0 1,0 23,0-24,0 24,0-23,0 23,0-24,-24 24,24-23,0-1,0 1,0-1,0 1,0-1,-23-46,23-1,0 1,0-1,0 1,0-24,23 23,1 1,-24-24,23 47,1-24,-1 24,1 0,-1 0,1 24,0-1,-24 1,0-1,0 1,0-1,-24 24,0-23,1-1,23 1,-24-1,1 1,-1 0,1-1,-1-23,1 24,-1-24</inkml:trace>
  <inkml:trace contextRef="#ctx0" brushRef="#br0" timeOffset="153849.1155">19873 7290,'0'0,"0"-23,0-1,0 1,24 23,-1 0,1 0,-1 23,1-23,-24 47,0 0,0-23,0-1,0 1,-24 23,1-23,23-1,-24 1,24-1,0 1,47-24,-23 0,-1-24,1 24,-1 0,1 0,23-23,-24 23,1 0,-1-24,1 24,-1-23</inkml:trace>
  <inkml:trace contextRef="#ctx0" brushRef="#br0" timeOffset="154657.4683">20320 6891,'-24'0,"24"23,24-23,-24 24,24-24,-1 23,1-23,23 0,0 24,0-1,0 1,-24-24,24 23,0 1,24-24,-48 23,1 1,23-24,-24 23,-23 1,24-24,-24 23,-24 1,1-1,-1-23,1 24,-24-1,23 1,-23-1,0 1,24-1,-1-23,-23 24,24 0</inkml:trace>
  <inkml:trace contextRef="#ctx0" brushRef="#br0" timeOffset="155127.1257">21002 6726,'24'0,"-1"0,-23 23,47-23,-23 24,-1 0,24 23,-23-24,23 24,-24 0,24-23,-47 23,47 0,-23 0,-1 0,-23 0,0 0,0 23,0-23,-23 24,-1-24,-23 0,-23 24,-1-24,-23 0</inkml:trace>
  <inkml:trace contextRef="#ctx0" brushRef="#br0" timeOffset="155697.9105">22272 7149,'0'0,"47"0,-23 0,23 0,-24 0,24 0,-23 0,46 0,-46 0,-1 0</inkml:trace>
  <inkml:trace contextRef="#ctx0" brushRef="#br0" timeOffset="155884.1307">22319 7337,'0'0,"24"0,23 0,0 0,0 0,-24 0,24 0,0-23,0 23,-23 0</inkml:trace>
  <inkml:trace contextRef="#ctx0" brushRef="#br0" timeOffset="158067.9017">24459 6702,'24'-23,"-1"23,-23 23,-47-23,24 24,-1-1,1 1,-48 0,24-1,0 24,0-47,0 47,0-23,23-24,-46 23,46-23,1 24,-1-24,1 0,23 23,23 1,1-24,-1 23,1-23,-1 24,24-1,0 1,-23-24,47 23,-24 1,0-24,0 23,0 1,0-1,23-23,-23 24,-23-1,-1-23,1 24,-1-24</inkml:trace>
  <inkml:trace contextRef="#ctx0" brushRef="#br0" timeOffset="158557.9286">25024 6844,'0'-24,"0"48,-24-71,24 23,-23 24,-1 0,1 24,23-1,-47 1,47-1,-24-23,24 47,-23-23,23-1,0 1,23-1,-23 1,24-24,-1 0,1 0,-1-24,1 24,-1-23,1-1,-1 1,1-1,-1 1,-23-1,0 1,0 46,0 1,0-1,0 1,0-1,0 1,0-1,24 1,-24-1,23 1</inkml:trace>
  <inkml:trace contextRef="#ctx0" brushRef="#br0" timeOffset="158750.1342">25424 7008,'0'24,"0"-1,0 1,0-1,0 1,0-1,0 1,23-1</inkml:trace>
  <inkml:trace contextRef="#ctx0" brushRef="#br0" timeOffset="159282.8801">25729 6467,'0'0,"24"0,-24 24,23-1,-23 24,0 0,0-23,0 23,0 0,0 0,0 24,0-24,0 0,0 0,0 0,24 23,-24-46,23 23,-23-24</inkml:trace>
  <inkml:trace contextRef="#ctx0" brushRef="#br0" timeOffset="159836.0645">26176 6538,'0'23,"0"1,0-1,24 1,-24 23,0 0,0 0,0-23,0 23,0-24,0 24,0-23,0-1,0 1,0-1,0 1,0-48,0 1,23-1,-23 1,0-1,24 1,-1 23,-23-24,24 24,-1 0,1 0,-1 24,1-24,-1 23,1 1,-1-1,1-23,-24 24,0-1,0 1,-24-1,1-23,-1 0,1 24,-1-24,1 23</inkml:trace>
  <inkml:trace contextRef="#ctx0" brushRef="#br0" timeOffset="160047.5627">26646 6867,'24'0,"-24"24,0-1,0 1,0-1,0 1,0-1,0 1,0-1,0 1,0-1,0 1</inkml:trace>
  <inkml:trace contextRef="#ctx0" brushRef="#br0" timeOffset="160554.1334">26717 6561,'24'0,"-1"0,1 24,23-1,-24-23,1 24,23-24,-24 0,24 23,-23-23,-1 24,48-24,-48 23,1-23,23 24,-24-24,24 23,-47 1,24-24,-24 24,0-1,-24 1,24-1,-47-23,24 24,-24-1,23 1,1-1,-24-23,23 24,-23-1,47 1</inkml:trace>
  <inkml:trace contextRef="#ctx0" brushRef="#br0" timeOffset="161168.1221">28387 6561,'0'0,"23"0,1 0,-1-23,-46 23,-1 23,1-23,-1 0,1 24,-24-1,0 1,0-1,0 1,0-1,-24 1,24-1,0 1,0-24,0 24,23-24,1 23,-1-23,24 24,0-1,47-23,-23 0,23 24,0-24,0 23,0-23,0 24,0-24,0 23,0-23,24 0,-24 0,-24 24,1-24,23 0,-24 0</inkml:trace>
  <inkml:trace contextRef="#ctx0" brushRef="#br0" timeOffset="161713.0647">29069 6655,'0'0,"0"-23,0-1,-24 24,1 0,-1 0,1 0,-1 24,1-1,-1 1,-23-1,24 1,23-1,-24 1,24 0,0-1,0 1,24-1,23-23,-24 0,1 0,-1 0,1 0,-1-23,24 23,-23-24,-1 1,1-1,-24 0,23 1,-23-1,-23 48,23-1,0 1,0 0,0-1,0 1,23-1,1-23</inkml:trace>
  <inkml:trace contextRef="#ctx0" brushRef="#br0" timeOffset="162159.0713">29516 6773,'0'0,"0"-24,0 1,23 23,1 0,-1 0,1 23,-1-23,24 24,-47 0,24-1,-1 1,-23-1,0 1,-23-1,-1 1,24-1,-23 1,-1-24,24 23,24-23,-1 0,1 0,-1 0,24 0,-23 0,23-23,-23 23,23-24</inkml:trace>
  <inkml:trace contextRef="#ctx0" brushRef="#br0" timeOffset="162492.9672">30104 6303,'0'-24,"0"48,0-71,0 70,0 1,0-1,0 1,0 23,0 0,0 23,23-46,-23 46,0-23,24 0,-1 0,-23-23,0 23,0 0,24-23</inkml:trace>
  <inkml:trace contextRef="#ctx0" brushRef="#br0" timeOffset="163043.0634">30504 6373,'0'0,"0"-23,0 46,0 1,0 23,0-24,0 24,0 0,0-23,0 23,0-24,0 24,0-23,-24-1,24 1,0 0,0-1,0-46,24 23,-24-24,23 0,1 24,-1-23,1 23,-1 0,1 23,-1-23,1 24,-1-24,1 24,-24-1,0 1,0-1,0 1,0-1,-24-23,1 24,-1-24,-23 0,0 0,24 0</inkml:trace>
  <inkml:trace contextRef="#ctx0" brushRef="#br0" timeOffset="163457.1466">30856 6797,'0'0,"0"-24,24 24,-1 0,-23-24,24 24,-1 0,1 0,-1 24,1-24,-24 24,0-1,0 1,0-1,0 1,-24-1,24 1,-23-24,-1 23,24 1,24-24,23 0,0 0,-24 0,1 0,70-24,-70 24,23 0</inkml:trace>
  <inkml:trace contextRef="#ctx0" brushRef="#br0" timeOffset="163824.6799">31632 6514,'-23'-23,"46"46,-46-70,-1 47,24-23,24 23,-1 0,1 23,-1 1,1-24,-1 23,1-23,23 24,-23-1,-1 1,24-1,0-23,-23 24,-1-24,1 23,-1-23,1 24,-1-1,-23 1,-23-1,-1 1,-23 0,0-1,-23-23,-1 24,0-1</inkml:trace>
  <inkml:trace contextRef="#ctx0" brushRef="#br0" timeOffset="171701.8482">27376 4586,'0'0,"0"23,0 1,-24-1,24 1,0-1,0 1,0-1,0 1,47-1,0-23,0 0,0 0,0-23,47-24,-23 23,23-23,0-23,24 23,-1-24,1 1,23-1,-24 24,1-24,0 1,-1 23,-23 0,0 0,-23 0,0 23,-24 1,0-1</inkml:trace>
  <inkml:trace contextRef="#ctx0" brushRef="#br0" timeOffset="172217.1429">27446 4892,'0'23,"24"1,-24-1,23 1,-23-1,24 1,-1-1,1 1,23-24,-24 0,24 0,24-24,-1 1,24-24,1 23,-1-46,23 22,24 1,0-23,1-1,-1 1,23-1,1 1,0-1,-24 1,0-1,0 24,0 0,-47 0,0 0,0 0</inkml:trace>
  <inkml:trace contextRef="#ctx0" brushRef="#br0" timeOffset="176947.7712">13805 5197,'24'0,"-48"0,48-23,-48 23,-23 23,24-23,-24 24,0-1,0 24,0 0,0-23,0 23,-24 0,0 24,1-24,23 47,-24-24,-23 1,0 23,24 23,-48-46,24 47,0-1,-24 1,24 23,-23-24,23 1,-1 23,25-23,-24 23,23 0,1-23,23-1,-24 1,24-1,24 1,-1 0,24-48,0 24,0 0,0-23,47-24,-23 23,-1-23,48 0,-48 0,24 1,0-1,0-24,0 24,-23-23,23 23,0-24,-24 1,1-1,23 1,-23-1,-24 1,23-24,1 23,-24 1,23-24,-46-24,23 1,0-1,0 1,0-1,0 1,0-1,-24 24,24-23,0-1,0 48,24-1,-1 1,1-1,23 1,-24-1,1 1,-1-1,1 1,-1-1,-23 1,0 23,0-24,-23 1,-1-1,1 24,-24-23,0 0,-24 23,24 0,-24-24,1 24</inkml:trace>
  <inkml:trace contextRef="#ctx0" brushRef="#br0" timeOffset="179569.5631">13006 10113,'23'0,"1"0,-1 0,24-24,-23 24,23 0,0 0,0 0,-24 0,25-23</inkml:trace>
  <inkml:trace contextRef="#ctx0" brushRef="#br0" timeOffset="179792.1476">13053 10324,'-24'24,"48"-48,-24 48,23-24,1 0,-1 0,24 0,-23-24,23 24,0 0,24-23,-48 23,1 0</inkml:trace>
  <inkml:trace contextRef="#ctx0" brushRef="#br0" timeOffset="183630.1538">14911 9595,'-24'0,"1"24,23-1,-24 1,-23-1,24 1,-1-1,-23 1,0-1,0 24,0-23,23-24,-46 23,46 1,1-24,-1 23,1-23,-1 24,24 0,24-1,-1 1,1-24,23 23,-24 1,24-1,0 1,-23-1,23 1,0-1,0 1,-23-1,-1 1,24-1,-23-23,-1 24,1-24,-24 23</inkml:trace>
  <inkml:trace contextRef="#ctx0" brushRef="#br0" timeOffset="184413.3862">15757 9619,'0'0,"24"0,-24-24,23 24,-23 24,0-1,-23 1,-1-1,24 24,-47 0,24-23,-24 23,23 0,-23 0,0 0,0-23,24 23,-24-24,0 1,23-24,1 0,-1 0,1 0,-1-24,24-23,0 24,24-24,-1 23,-23 0,24-23,-24 24,47 23,-47-24,47 24,-24 0,24 24,0-1,-23 1,23 23,-24-23,1 23,-24-24,47 24,-47-23,23-1,1 24,-1-47,1 24,-1-1,1 1,-1-24</inkml:trace>
  <inkml:trace contextRef="#ctx0" brushRef="#br0" timeOffset="185323.7726">16275 9384,'0'23,"0"1,0 23,0-24,0 48,0-24,0 0,0 0,23 23,-23-23,0 24,0-24,0 24,0-24,0 0,0 0,0-24,0 24,0 0,0-23,0-1,0 1,0-1,24-23</inkml:trace>
  <inkml:trace contextRef="#ctx0" brushRef="#br0" timeOffset="187784.4346">17380 9525,'0'-24,"0"48,24-48,-24 48,-24-1,1 24,-1-23,1 23,-1 0,1 0,-24-24,0 24,23 0,-23-23,23 23,1-23,-1-1,1 1,-1-1</inkml:trace>
  <inkml:trace contextRef="#ctx0" brushRef="#br0" timeOffset="188052.1536">17004 9689,'0'-23,"23"23,-23 23,24 1,-1-1,-23 1,24-1,-24 1,23 23,1-24,0 1,-1 23,-23-23,24-1,-1 1,1-1,-24 1</inkml:trace>
  <inkml:trace contextRef="#ctx0" brushRef="#br0" timeOffset="188539.4281">17427 9431,'0'0,"0"-47,0 0,-47 23,24 0,-24 24,23 0,-46 0,23 24,-1 0,-22 46,-1-23,24 24,0-1,24 1,-24-1,47 1,-24-1,24 1,0 0,24-24,-1 0,1 0,-1-24,1 24,46-23,-23-24,0 23,0-23,1 0,22-23,-23-1,0 1,24-1,-24-23,0 0,0 0,0 24,-24-48,1 47,-24-23,0 0,0 0,-24 24,1-24,23 0,-47 23,23-23,-23 47,24-23,-1 23,-23 0</inkml:trace>
  <inkml:trace contextRef="#ctx0" brushRef="#br0" timeOffset="190326.1515">18838 9384,'0'23,"-23"1,-1-24,1 23,-1 1,-23-1,24 24,-1 0,-46-23,23 23,23-24,-23 1,0-1,23 1,1-1,-1 1,1-24,23 23,0 1,0-1,47-23,-47 24,47-24,0 23,0 1,0-24,0 24,0-1,0 1,0-24,0 23,-23 1,23-1,-47 1,23-1,1 1,-24-1</inkml:trace>
  <inkml:trace contextRef="#ctx0" brushRef="#br0" timeOffset="190781.5356">19520 9384,'-23'23,"23"1,-24 23,24-24,0 48,-23-24,-1 23,24 1,-23-24,-1 23,24 1,-23-24,-1 0,1 24,23-48,0 24,-24 0,24-23</inkml:trace>
  <inkml:trace contextRef="#ctx0" brushRef="#br0" timeOffset="191310.1626">19450 9595,'0'-47,"0"94,23-141,1 71,-1-1,1 1,-1-1,1 24,-1 0,1 0,23 24,-23-1,-24 1,0-1,0 24,0 0,-24-23,0 23,1-24,-1 1,1-1,-1 1,1-24,-1 0,1 0,-1 0,48 0,-1 0,1 23,-1-23,1 24,-1-24,1 23,-1 1,1-24,0 23,-24 1,0-1,0 1,0 0,-24-24,0 23,1 1,-1-24,1 23,-1-23,1 0,-1 0,1 0</inkml:trace>
  <inkml:trace contextRef="#ctx0" brushRef="#br0" timeOffset="191893.6463">20038 9148,'0'24,"0"-1,0 24,0 0,0 71,0-47,0-1,0 1,-24-1,24 1,0-24,0 23,-23 1,23-24,0 0,0 24,-24-48,24 24,0 0,0 0,0-23,24-1</inkml:trace>
  <inkml:trace contextRef="#ctx0" brushRef="#br0" timeOffset="192601.8306">14323 9289,'0'0,"-24"0,1 0,-1 0,1 0,-1 0,1 0,-1 0,1 24,23 0,-24-1,1 48,23-24,-24 23,24 1,-23 23,23 0,0 23,0-22,0-1,47 23,-47-23,47 0,-24 0,24-23,0 23,24-23,23-1,-24 1,24-24</inkml:trace>
  <inkml:trace contextRef="#ctx0" brushRef="#br0" timeOffset="193175.6383">20344 8843,'0'-24,"0"48,0-71,23 47,-23 23,0 1,24 23,-1 0,1 0,23 0,-24 23,24 1,0-1,-23 1,-1 0,-23 23,24 0,-24-24,0 24,-24 0,1 0,-1 1,-46-1,23 0,0-24,-24 24,24-23,-24-1,1 1,-1-24</inkml:trace>
  <inkml:trace contextRef="#ctx0" brushRef="#br0" timeOffset="195421.1502">21378 8749,'-23'0,"-1"23,24 1,-23-1,-1 24,1 0,-1 0,1 0,23 24,-24-1,24-23,-23 47,23-23,0 23,0-23,0 23,23-24,1 24,-1-23,24 23,0-23,0-1,24 1,23-1,-47-23,47 0,-23 0,23-23,0-1,0 1,0-24,-24-24</inkml:trace>
  <inkml:trace contextRef="#ctx0" brushRef="#br0" timeOffset="195981.7464">22860 8913,'0'0,"-24"24,1-1,23 1,0-1,-47 24,47 0,-24 0,1 0,23 24,-24-24,-23 0,47 24,0-24,-23 0,-1 0,24-24,-23 24,23-23,-24-1,24 1,0-48</inkml:trace>
  <inkml:trace contextRef="#ctx0" brushRef="#br0" timeOffset="196251.7361">22719 9266,'117'-282,"-93"258,-165 330,306-635,-142 329,1 23,-24 1,0-1,23 24,1-23,-24 23,23 0,-23 0,0 0,0 0,24-23,-24 23,0 0,23-24,-23 24,0-23,0-1,0 1,0-1</inkml:trace>
  <inkml:trace contextRef="#ctx0" brushRef="#br0" timeOffset="196429.1557">22836 9337,'-70'-48,"352"260,-541-424,306 260,-70-96,70 48,-23 0,23 0,23 0,-46 0,23 0</inkml:trace>
  <inkml:trace contextRef="#ctx0" brushRef="#br0" timeOffset="197529.1697">23448 8796,'0'0,"23"0,1 0,-24 23,0 24,0 0,0 0,0 0,0 24,0-24,0 23,0-23,0 24,0 0,0-1,0-23,0 24,0-24,0 0,0-24,0 24,0-23</inkml:trace>
  <inkml:trace contextRef="#ctx0" brushRef="#br0" timeOffset="198434.1686">23942 9031,'0'23,"0"1,-24-24,24 47,0 0,-23 0,-1 0,24 0,0 24,-23-24,-1 23,24-23,-23 0,-1 0,24-23,-23 23,-1-24,24 1,0-1,-23 1,46-48,1 1,-1 23,-23-47,24 23,-1-70,1 71,-24-24,23 0,-23 0,0 0,0 0,0 23,0-23,0 23,0-23,0 24,0-1,0 1,0-1,0 1,0 46,0 24,0-23,24-1,-24 24,0-23,23 23,1-23,-24-1,0 1,23-1,-23 1,24-24,-1 0,1 0,-1-24,-23 1,24-1,-1 1,1-1,0 0,-24-23,23 24,1-1,-24 1,23-1,-23 1,0 46,0 1,0-1,0 1,0-1,0 24,0-23,0 0,0 23,0-24,24 1,-1-1,-23 1,0-1,24-23,-1 0</inkml:trace>
  <inkml:trace contextRef="#ctx0" brushRef="#br0" timeOffset="199076.1642">24624 8913,'0'24,"0"-1,23-23,1 24,-24-1,47-23,-24 24,25-24,-1 23,0 1,-24-24,24 23,-23 1,-1-24,1 23,-1 1,-23-1,0 1,0-1,0 1,-47-1,47 1,-70 0,46-1,-23 24,24-23,-48-1,47 24,1-23,-24-1</inkml:trace>
  <inkml:trace contextRef="#ctx0" brushRef="#br0" timeOffset="199655.1685">26153 9031,'0'23,"-24"1,24-1,-23 1,-1-1,1 1,-1 23,-23-24,23 24,1 1,-24-25,23 1,1 23,-1-24,1 1,-1-1,1-23</inkml:trace>
  <inkml:trace contextRef="#ctx0" brushRef="#br0" timeOffset="199944.1885">25823 9148,'24'0,"-24"24,23-24,-23 23,24 24,-24-23,23 23,1-23,-1-1,1 1,-1-1,1 1,0-1,23 1,-47-1,23-23</inkml:trace>
  <inkml:trace contextRef="#ctx0" brushRef="#br0" timeOffset="200447.9186">26223 8984,'0'-24,"-23"1,-1-1,-23 1,24 23,-24 0,-24 0,24 0,0 0,-24 23,24-23,0 47,-23-23,23-1,0 48,23-48,-23 48,47-24,-23 0,23 0,0 0,23 24,-23-24,47-24,0 48,-23-48,23 24,23-23,-23-1,0-23,0 24,0-24,0 0,0-24,1 24,-1 0,0-47,-24 24,24-1,0-23,-47 0,47 0,-23 0,-24 0,23 0,-23 0,0 0,0 0,-23 0,23 0,-24 23,-23 1,24-1,-1 1</inkml:trace>
  <inkml:trace contextRef="#ctx0" brushRef="#br0" timeOffset="201446.1673">27258 9078,'0'-24,"0"48,0-71,0 70,0 1,0-1,0 1,0 23,0 0,0-24,0 24,0 1,23-1,-23 0,0-24,0 24,0-23,0-1,0 1</inkml:trace>
  <inkml:trace contextRef="#ctx0" brushRef="#br0" timeOffset="201994.1613">27258 9101,'0'0,"0"-23,0-1,0 1,0-1,23 1,-23-1,24 1,0 23,23-24,-24 24,24 0,-23 0,-1 0,1 24,23-1,-47 1,23-1,-23 1,0 23,-23-24,23 1,-24 23,1-24,-1 1,-23-1,24-23,-1 24,1-24,-24 0,70 0,1 0,-1 0,24 0,0 0,-23 23,23-23,-47 24,47 0,-24-1,1 1,-1-1,-23 1,0-1,0 1,-23-1,-1 1,1-1,-24 1,23-1,-23 1,0-1,0-23,0 24,0-24,23 0,1 0</inkml:trace>
  <inkml:trace contextRef="#ctx0" brushRef="#br0" timeOffset="203010.1743">28058 8749,'0'-24,"0"1,0-1,0 48,0 23,0-24,0 1,0 23,0 0,23 0,1 23,-24-23,23 0,1 0,-1 24,-23-24,24 24,-1-24,-23 0,0 23,0-23,0 0,-23 0,23 0,-24-23,24-1,0 1</inkml:trace>
  <inkml:trace contextRef="#ctx0" brushRef="#br0" timeOffset="203494.179">28787 8937,'0'23,"-24"1,1-1,-1 1,1 23,-1-24,24 24,-47 0,47 0,-23 0,23 1,-24-1,24 0,-24-24,24 24,0-23,0-1,0 1,0-1</inkml:trace>
  <inkml:trace contextRef="#ctx0" brushRef="#br0" timeOffset="204044.1808">28716 9031,'0'-24,"0"48,24-71,-24 23,23 1,1-1,-1 1,1 23,-1-24,1 24,-1 0,1 0,-1 0,-23 24,24-1,-24 24,-24-23,24-1,-23 1,-1-1,1 1,-1-1,1-23,-24 24,23-24,1 23,-1-23,1 0,23-23,23 23,1 0,-1 0,1 0,-1 23,1-23,-1 24,1-24,-1 23,-23 1,24-1,-1-23,-23 24,0-1,0 1,-23-24,-1 0,24 24,-23-24,-24 0,0 0,23 0,1 0,-1 0</inkml:trace>
  <inkml:trace contextRef="#ctx0" brushRef="#br0" timeOffset="204885.1831">29328 8913,'23'24,"1"-24,-1 23,1 1,23-24,0 23,-24-23,1 24,23-24,-24 23,24 1,-23-24,-1 0,1 23,-1 1,1-24,-24 23,23-23,-23 24,-23-1,23 1,-24-24,-23 23,24 1,-1-1,-46 1,46 0,-23-1,0 1,0-1,0 1,0 23</inkml:trace>
  <inkml:trace contextRef="#ctx0" brushRef="#br0" timeOffset="205365.0169">29892 8560,'24'0,"-1"0,1 24,-1 23,1-24,23 25,-24-1,24 23,0-23,-23 24,-1-24,24 23,-23-23,-1 24,1-1,-1-23,1 24,-24 0,0-1,0 1,-24-1,1-23,-24 24,-24-1,1 1,-24-24</inkml:trace>
  <inkml:trace contextRef="#ctx0" brushRef="#br0" timeOffset="206309.1676">13711 12112,'24'0,"-1"23,1-23,-1 0,24 0,-23 0,23 0,0 0,-23 0,23 0</inkml:trace>
  <inkml:trace contextRef="#ctx0" brushRef="#br0" timeOffset="206513.1564">13711 12417,'0'24,"0"-48,24 48,-1-24,24-24,-23 24,-1-23,48 23,-48-24,25 1,-1-1,0 24</inkml:trace>
  <inkml:trace contextRef="#ctx0" brushRef="#br0" timeOffset="209304.4059">15757 11430,'0'-24,"24"24,-1 0</inkml:trace>
  <inkml:trace contextRef="#ctx0" brushRef="#br0" timeOffset="210623.1784">15969 11383,'0'23,"-23"-23,-1 24,24 23,-47-47,23 47,-23-24,24 1,-1 23,-46-24,46 1,1 23,-24-24,23-23,1 24,-1-24,1 23,-1-23,48 24,-1-24,24 0,-23 23,23 1,-24-24,1 24,-1-1,24-23,-47 24,47-24,-47 23,24 1,-1-1,1-23,0 24,-1-24</inkml:trace>
  <inkml:trace contextRef="#ctx0" brushRef="#br0" timeOffset="211329.0561">16369 11477,'-24'0,"1"23,23 1,0 23,0 0,-24-24,24 24,0 0,24-23,-1 23,1-24,-1 1,1 0,23-1,0-23,-23 0,23 0,0 0,0-23,-24-1,24 0,-23 1,23-1,-24 1,1-1,-24-23,0 24,23-1,-23-23,0 0,0 24,0-24,0 23,0-23,0 24,0-1,0 1</inkml:trace>
  <inkml:trace contextRef="#ctx0" brushRef="#br0" timeOffset="211739.3833">16698 11477,'0'0,"0"-24,-23 24,23 24,0-1,0 1,0-1,0 24,0 0,0 0,0 0,0-23,0 23,0 0,0 0,0-23,0 23,0-24,0 1,0-1,0 1,0-1</inkml:trace>
  <inkml:trace contextRef="#ctx0" brushRef="#br0" timeOffset="212261.1842">17216 11053,'23'24,"-23"-1,0 24,0 0,24 1,-24-1,0 0,0 23,0 1,0-24,0 23,0-23,0 24,-24-1,24-23,-23 24,23-24,0 0,0 0,23 0,-23 0,24-23,-24 23,23 0,1-47,-24 23,23 1,1-24,-24 23,0-46</inkml:trace>
  <inkml:trace contextRef="#ctx0" brushRef="#br0" timeOffset="215634.147">18462 11265,'0'0,"0"-23,24 23,-24 23,-24 1,1-1,-1 1,24 23,-24 0,1 0,-1 0,1 0,23 0,-24 0,1 0,-1-24,1 24,-1-23,24-1,-23 1</inkml:trace>
  <inkml:trace contextRef="#ctx0" brushRef="#br0" timeOffset="215964.1834">18391 11336,'0'0,"0"-24,24 24,-24-23,24 23,-1 0,1 23,-1 1,1-1,-24 1,23-1,-23 24,0-23,0 23,0 0,0 0,0-24,0 1,0 23,0-24,0 1,0-1,0 1</inkml:trace>
  <inkml:trace contextRef="#ctx0" brushRef="#br0" timeOffset="216180.1795">18344 11594,'24'0,"-24"-23,23 23,1 0,23 0,-23 0,23 0,-24 0,1 0</inkml:trace>
  <inkml:trace contextRef="#ctx0" brushRef="#br0" timeOffset="216656.722">19332 11383,'-23'23,"-1"24,1-23,-1-1,1 1,23-1,-47 24,23 0,-23-23,47 23,-47-24,23 1,1-1,-1 1</inkml:trace>
  <inkml:trace contextRef="#ctx0" brushRef="#br0" timeOffset="216941.1781">19026 11453,'0'0,"24"0,-24 24,24-24,-1 23,-23 24,0-23,24-1,-1 24,-23-23,0-1,24 1,-1-1,1 1,-24-1,0 1</inkml:trace>
  <inkml:trace contextRef="#ctx0" brushRef="#br0" timeOffset="217480.1856">19379 11289,'0'-24,"-47"1,24 23,-24 0,23 0,-23 0,0 23,24 1,-24-1,-1 1,25 23,-1 0,-23 0,24 0,-1 0,1 23,23-46,0 23,23 0,1-24,-1 1,-23-1,47 1,-23 0,23-24,0 0,0 0,0 0,-23 0,23 0,0 0,0-24,-24 0,24 1,0 23,-47-47,47 23,-23 1,-24-24,23 23,1-23,-24 24,0-48,-24 48,1-24,-1 23,-23 1</inkml:trace>
  <inkml:trace contextRef="#ctx0" brushRef="#br0" timeOffset="217914.0432">19991 11383,'-24'0,"1"23,23 24,0-23,0-1,-24 24,24-23,0 23,0-24,0 1,0 23,0-24,0 1,0-1,0 1,0-1</inkml:trace>
  <inkml:trace contextRef="#ctx0" brushRef="#br0" timeOffset="218406.1798">19920 11500,'0'-23,"0"46,0-70,0 0,0 24,24-1,-24 1,23-1,1 24,-1 0,1 0,-1 0,1 0,-1 0,1 0,-1 24,-23-1,0 1,0 23,-23-24,-24 1,23-1,1 1,-24-1,23-23,1 0,-1 24,48-24,-1 0,1 0,23 0,-24 23,1-23,23 0,-24 24,1-24,-1 23,-23 1,0-1,0 1,0-1,-23 1,-1-1,-23 1,24-24,-1 23,1 1,-1-24,1 0</inkml:trace>
  <inkml:trace contextRef="#ctx0" brushRef="#br0" timeOffset="219074.1783">18250 11147,'0'0,"-23"24,-1-24,24 23,-23 1,-1-24,24 47,0 0,-23-23,-1 46,24 1,-23-24,23 23,0 1,23-1,-23-23,47 0,-47 24,47-24,-23 0,23 0,0-23,0 23,24-24</inkml:trace>
  <inkml:trace contextRef="#ctx0" brushRef="#br0" timeOffset="219616.0439">20391 11124,'0'0,"0"-24,23 24,1-23,-1 46,1 1,-24 23,0 0,23-23,-23 23,24 0,-1 0,1 0,-1 0,-23 0,24 0,-24 23,0-46,0 46,-24-23,24-23,-47 47,24-24,-24 0,0 0,23 0</inkml:trace>
  <inkml:trace contextRef="#ctx0" brushRef="#br0" timeOffset="221345.1871">21120 11006,'0'24,"0"-1,0 1,0-1,0 1,0-1,0 24,0-23,0 23,0 0,0 0,-24-23,24 70,0-24,0-46,-23 46,23-23,0 0,-24 0,24 0,0 1,0-1,-23 0,-1 0,24 0,-23 0,23-24,0 1,0-1,0 1,0-1,0-46</inkml:trace>
  <inkml:trace contextRef="#ctx0" brushRef="#br0" timeOffset="225313.8532">21872 11242,'0'0,"0"-24,-23 0,-1 24,1 0,-1 0,1 0,-1 24,1-24,23 24,-24 23,1-24,23 24,0-23,-24 23,1 0,-1 0,24 0,0 0,-24-24,24 24,0 0,24-47,-24 24,24-1,23 1,-24-24,1 0,23 0,23-24,24 1,-47-1,0 1,-23-1,23-23,-24 24,1-1,-1 1,-23-1,0-23,0 24,0-1,0-23,-23 24,-1-1,24-23,-23 24,-1-1,1 1,23-1,-24 24,1 0,-1 0,1 0</inkml:trace>
  <inkml:trace contextRef="#ctx0" brushRef="#br0" timeOffset="225703.1066">22037 11077,'0'-24,"0"48,0-71,0 23,0 1,0-1,-24 24,24 24,-23-1,23 24,0-23,0 23,0 0,0 0,0 24,-24-24,24 23,-23 1,23-24,-24 23,1-23,-1 24,24-24,-23 0,-1 0,24 0,0-23,0-1,-23 1</inkml:trace>
  <inkml:trace contextRef="#ctx0" brushRef="#br0" timeOffset="226468.1871">22578 11265,'-24'0,"48"0,-1 0,1 24,-1-24,1 23,23-23,-24 0,1 0,23 24,0-24,-23 23,23-23,-24 0,1 24,-1-24,1 0,-1 23,1-23,-24 24,0-1,0 1,-24-24,24 23,-23 1,-1-1,-23-23,24 47,-24-23,-1-1,25 24,-24-23,0-1,0 1</inkml:trace>
  <inkml:trace contextRef="#ctx0" brushRef="#br0" timeOffset="229320.1918">14276 13687,'0'0,"-24"0,24 24,24-24,-1 0,1 0,23 0,0-24,0 24,23 0,-23-23,1 23,22 0,-23 0</inkml:trace>
  <inkml:trace contextRef="#ctx0" brushRef="#br0" timeOffset="229520.1777">14464 13852,'23'0,"1"0,-1 0,1 0,-1 0,1 0,0 0,23 0,0 0,-24-23</inkml:trace>
  <inkml:trace contextRef="#ctx0" brushRef="#br0" timeOffset="230284.1829">16251 13311,'0'24,"0"-1,0 1,0 23,-23 0,-1 0,24 23,-23 1,-1-24,1 24,23-24,-47 0,47 23,-24-23,1 0,23 0,-24-23,1 23,-1-24,1 1</inkml:trace>
  <inkml:trace contextRef="#ctx0" brushRef="#br0" timeOffset="230849.187">16228 13429,'0'-24,"0"48,0-71,0 70,0 1,-24 23,24-24,0 24,0 0,-23-23,23 23,0-24,0 24,0-23,23 0,-23-1,24 1,-1-24,1 0,-1 0,-23-24,47 1,-23 23,-1-48,1 25,-24-1,23 1,1-1,-24 1,23-1,-23 1,0-1,0 1,24 23,-24 23,0 1,0 23,0 0,0-24,0 1,24 23,-24-23,23-24,1 23,-24 1,23-24</inkml:trace>
  <inkml:trace contextRef="#ctx0" brushRef="#br0" timeOffset="232371.1939">16251 13734,'0'-23,"0"-1,24 24,-1-23,1-1,-1 1,1 23,-24-24,0 48,-47-1,23 1,-23 23,0-24,0 25,0-1,0-24,24 24,-24-23,23-1,24 1,24-24,-1 0,1 0,23-24,0 1,23-24,-23 23,24-23,-1 0,-23 0,0 23,-23-23,0 24,-24-1,0 1,-48 23,25 0,-24 23,0 1,-24-1,24 24,0-23,24 23,-24 0,23 0,1-23,23-1,0 1,0-1,0 1,23-24,1 0</inkml:trace>
  <inkml:trace contextRef="#ctx0" brushRef="#br0" timeOffset="233038.186">17756 13147,'24'0,"0"0,-48 23,0-23,1 24,-1-1,-23 1,24-1,-24 1,0-1,23 1,-23-1,24-23,-1 24,-23-1,24 1,-1-24,1 23,-1 1,24-1,0 1,24-1,-24 1,23-1,1 1,-1-1,24 1,0-1,-23 1,23 23,0-23,0-1,23 24,-23-23,1-1,-25 1,24-1,0 1,-23-1,-1 1,1-24,-1 0,1 0</inkml:trace>
  <inkml:trace contextRef="#ctx0" brushRef="#br0" timeOffset="233621.0506">18391 13099,'-23'0,"23"24,0 0,0-1,-47 71,47-47,0 0,0 0,0 0,23 0,1-23,-24-1,47 1,-47-1,47 1,-23-24,-1 0,1 0,23-24,-24 1,1-1,-1 1,1-1,-1-23,1 24,-1-24,1 0,-24 0,23 0,1 0,-24 23,0-23,0 0,0 23</inkml:trace>
  <inkml:trace contextRef="#ctx0" brushRef="#br0" timeOffset="234056.1901">18674 13170,'0'-23,"0"46,0 1,-24 23,24-24,0 24,-23 0,-1 0,24 0,-23 0,23 0,0 24,0-24,-24-24,1 48,23-47,0 23,0-24,-24 24,24 0,-23-47,23 24,0-1</inkml:trace>
  <inkml:trace contextRef="#ctx0" brushRef="#br0" timeOffset="234741.94">19285 12841,'0'-24,"0"1,0-1,-23 24,23 24,0 23,-24 0,1 0,23 23,0 1,-24 0,24 23,-23-24,23 24,-24 71,24-95,-23 1,-1 0,24-1,0-23,0 0,-23 0,-1 0,24-23,0-1</inkml:trace>
  <inkml:trace contextRef="#ctx0" brushRef="#br0" timeOffset="235265.1831">20226 13170,'0'0,"0"-23,-24-1,24 0,-23 24,-1 0,1 0,-24 0,23 24,1 0,-24-1,0 24,0 0,23 24,-23-24,0 0,24 23,-1-23,1 0,23 0,0-23,47 23,-47-24,47-23,-24 0,24 0,0 0,0-23,0-1,0 24,0-23</inkml:trace>
  <inkml:trace contextRef="#ctx0" brushRef="#br0" timeOffset="235693.1874">20461 12676,'0'-23,"0"46,0-70,0 24,0 46,0 24,0-23,0 23,0 47,0-24,-23 1,23-1,0 25,-24-25,1 24,23-23,-24-1,24 1,0-1,0 1,-23-24,23 24,-24-24,24 0</inkml:trace>
  <inkml:trace contextRef="#ctx0" brushRef="#br0" timeOffset="236220.1767">21143 13170,'0'0,"0"-47,0 23,0 1,0-1,0 1,0-1,-47 24,0 0,47 24,-47-1,24 24,-25 1,25-1,-1 23,1 1,-24-1,47 1,0-24,0 23,23-46,1 23,-1-24,1 1,-1-1,25 1,-25-24,24 0,0-24,-23 1,-1-1,48-23,-48 0,1 0,-1 0,24-23,-47 23,24 0,-1-24,-23 24,0 0,-23 0,-1 23,1-23,-24 24,23-1,1 24</inkml:trace>
  <inkml:trace contextRef="#ctx0" brushRef="#br0" timeOffset="236580.0731">21284 12723,'0'0,"0"-23,-23 46,23 1,-24 23,1 0,-1 23,1-23,-1 24,24-1,-23 25,-1-25,24 24,-23 0,-1-23,24 23,-23-24,-1 1,1-24,23 0,-24 0,0 0,24-23,0-1</inkml:trace>
  <inkml:trace contextRef="#ctx0" brushRef="#br0" timeOffset="245238.193">21590 13217,'24'0,"-24"-23,23 23,-23-24,24 24,-1 0,1 0,-1 0,1 0,-1 0,24 24,0-24,-23 23,23-23,0 0,0 24,23-24,-23 23,0-23,24 24,-47-1,23 1,0-1,0 24,-47-23,0-1,0 24,-24-23,1 46,-1-46,-23 46,0-46,-24 47,24-24,0-24,-23 48,23-24,-94 70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44:10.9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11101 823,'0'0,"0"-24,-24 24,1 0,-1 0,1 0,-1 0,1 0,23 24,-24-24,1 0,-1 0,24 23,0 1,0-1,0 1,24-1,-24 1,0 23,0 0,0-23,0 23,0 0,0 0,0-24,0 48,0-48,0 48,0-24,0 0,0 23,0-23,0 0,0 1,-24-1,24-24,0 24,0-23,0-1,24 1,-24-1,23-23,1 0,-1 0,1-23,-1 23,24-24,-47 1,47-1,-23 24</inkml:trace>
  <inkml:trace contextRef="#ctx0" brushRef="#br0" timeOffset="842.9875">11806 1199,'-23'0,"-1"0,1 24,-1-1,1 1,23 23,0-24,-24 1,24 23,0-24,0 1,24-1,-24 1,0-1,47 1,0-1,-24-23,24 0,-47-23,24-1,-1 24,-23-23,24-1,-24 1,0-1,0 1,-24-1,24-23,-23 24,-1-1,24 1,-23 23,-1-24,24 1,24 23,-1-24,1 24,23 0,0 0,0 24,0-24,24 0,-24 0,0 0,23 0,-23 23</inkml:trace>
  <inkml:trace contextRef="#ctx0" brushRef="#br0" timeOffset="1217.0001">12183 1575,'0'24,"0"-1,0 1,0-1,0 1,0 23,0 0,0-23</inkml:trace>
  <inkml:trace contextRef="#ctx0" brushRef="#br0" timeOffset="1690.0003">13006 1622,'0'24,"-24"-1,24 1,-23 0,23-1,-24 1,1-1,-1 24</inkml:trace>
  <inkml:trace contextRef="#ctx0" brushRef="#br0" timeOffset="2524.9996">13758 1293,'0'0,"-23"0,-1 0,1 24,-1-24,1 23,23 1,-24-1,24 1,-23-1,-1 24,24-23,0-1,24 1,-24-1,47 1,-47-1,47-23,-24 24,1-24,-1-24,1 24,-1-23,1 23,-1-24,-23 1,0-1,0 1,0-1,0 1,0-1,0 1,-23-1,-1 1,1-1,23 1,23-1,1 24,-1 0,24 24,-23-24,23 0,0 23,0 1,-23-1,23-23,0 24,-24-24</inkml:trace>
  <inkml:trace contextRef="#ctx0" brushRef="#br0" timeOffset="3118.9952">14135 1599,'0'-24,"23"24,-23-23,24 23,-1 0,1 0,-1 23,1 1,-24 23,0-24,0 1,0 0,0 23,-24-24,24 24,-23-23,23-1,-24 1,1-24,23 23,0 1,23-24,1 0,-1-24,1 24,-1-23,24-1,-23 1,23-1</inkml:trace>
  <inkml:trace contextRef="#ctx0" brushRef="#br0" timeOffset="3884.9875">15005 799,'23'0,"-23"-23,24 23,-1 0,1 0,-1 0,1 0,-1 0,1 0,-1 0,1 0,0 0,-1 0,1 0,-1 0,1 23,-24 1,0-1,0 1,0-1,0 24,0-23,0 70,0-47,0 0,0 0,23-23,-23 23,0 0,24 23,-24-46,0 93,0-70,0 0,23 0,-23 1,-23-1,23 0,0-24,-24 1,1 23,-1-47,1 23,-48 1,47-24</inkml:trace>
  <inkml:trace contextRef="#ctx0" brushRef="#br0" timeOffset="5757.0001">16110 1246,'24'0,"23"0,-24 0,1 0,-1 0,24 0,-23 0,23 0,-24 0,1 0</inkml:trace>
  <inkml:trace contextRef="#ctx0" brushRef="#br0" timeOffset="5968.004">16157 1434,'0'0,"0"24,24-48,-1 24,24 0,-47-23,47 23,-23 0,23 0,0 0,-24-24</inkml:trace>
  <inkml:trace contextRef="#ctx0" brushRef="#br0" timeOffset="6636.006">17380 917,'24'-24,"-48"48,71-48,-23 24,-1-23,24 23,0 0,0 23,-23-23,46 24,-46-1,23 1,-23 23,-1 0,1-23,-24 23,0 0,-24 0,1 0,-25 0,1 23,0-23,0 0,0 0,-23 0,46 0,-23 0,0-47,24 48,23-25,47-23,-24-23,24-1,24 0,-1 1,1-1,-1 1,-22-1,22 1,-23-1</inkml:trace>
  <inkml:trace contextRef="#ctx0" brushRef="#br0" timeOffset="7159.7849">18250 1411,'24'0,"-1"-24,1 24,-1-23,1 23,-1-24,1 24,-24-23,24 23,-1 0,1 0,-48 23,1 1,23-1,-24 1,24-1,0 1,0-1,0 1,0-1,24 1,-1-1,1-23</inkml:trace>
  <inkml:trace contextRef="#ctx0" brushRef="#br0" timeOffset="7333.0039">18509 1223,'0'0,"-23"0,23-24,0 1</inkml:trace>
  <inkml:trace contextRef="#ctx0" brushRef="#br0" timeOffset="7948.7318">19473 1223,'-23'-24,"-1"24,24-23,-47 23,24 0,-24 0,23 0,1 0,-1 23,1 1,-24-1,23 1,1 23,-1-47,24 47,0-24,0 1,0-1,47-23,-47 24,47-1,-23-23,23 0,0 0,0 0,0-23,-24 23,24-24,-23 1,-1 23,1-24,-24 1,0-24,0 23,-24 1,1-1,-1 1,1-1,23 1,23-1,24 24,-23 0,23 0,-24 0,24 0,24 24,-24-24,0 0,24 0,-1 0,1 0</inkml:trace>
  <inkml:trace contextRef="#ctx0" brushRef="#br0" timeOffset="8646.0293">19991 1387,'0'-23,"23"23,1 0,-1 0,1 0,-1 0,1 23,-1-23,-23 24,24-24,-24 23,0 1,0-1,-24-23,24 24,-23-1,-1 1,1-1,-1 1,1-24,23 23,0 1,23-24,1 0,-1 0,24 0,-47 23,24-23,-1 0,-23 24,24-24,-24 24,0-1,0 1,-24-24,24 23,-47 1,47-1,-47-23,24 24,-24-24,0 23</inkml:trace>
  <inkml:trace contextRef="#ctx0" brushRef="#br0" timeOffset="11294.0077">3246 1105,'0'-23,"0"46,-24-70,24 23,-23 24,-1-23,0 23,1-24,-1 24,1 0,-1 24,24-1,0 1,0 0,0 23,0-24,24-23,-24 47,23-23,1-1,-1 1,25-1,-25 1,24-1,-23 1,-1 23,1-24,-1 1,-23-1,0 24,0-23,-23-1,23 24,-47-23,23-1,-23 1,24 0,-25-24,25 23,-1-23,1 0,-1-23,1 23,-1-24,1 0</inkml:trace>
  <inkml:trace contextRef="#ctx0" brushRef="#br0" timeOffset="11744.3214">3622 1105,'0'0,"-24"0,24-23,0 46,0 1,-23-1,23 1,0-1,0 1,0-1,0 24,23-23,-23-1,0 1,0 23,0-24,0 1,0-1,24 1</inkml:trace>
  <inkml:trace contextRef="#ctx0" brushRef="#br0" timeOffset="12119.5083">3551 1411,'0'0,"0"-24,0 1,24 23,-1-24,1 1,-1 23,1 0,23-24,0 1,-24-1,1 24,0 0,-24-23,23 23,-23-24,0 1,0 46,0 1,0-1,0 1,0 23,0 0,0 0,0-24,0 1,0-1,24 1</inkml:trace>
  <inkml:trace contextRef="#ctx0" brushRef="#br0" timeOffset="12756.5363">4445 1129,'0'0,"0"-24,-24 1,1 23,-1 0,-23 23,47 1,-47-1,47 1,-47-1,24 1,23 23,-24 0,24-24,0 24,0-23,0 23,24-24,-24 1,47-1,-24-23,24 24,-23-24,23-24,0 24,-23-23,-1-1,1 24,23-23,-47-24,0 23,23 1,-23-24,-23 47,23-47,-24 23,1 1,-1-1</inkml:trace>
  <inkml:trace contextRef="#ctx0" brushRef="#br0" timeOffset="13381.9911">4774 1176,'0'0,"0"-24,-23 24,23 24,0-1,0 1,23-1,-23 1,0 23,24 0,-24-24,23 1,1-1,-24 1,23-1,1-23,-24-23,23 23,-23-24,0 1,24-1,-24-23,0 24,0-1,0-23,23 24,-23-1,24 1,-24-1,23 48,-23-1,0 1,0-1,0 1,0 23,24-47,-24 47,0-24,23 1,-23-1,24-23,0 24,-1-48,-23 1,24 23,-1-71,1 48,-1-24,1 0,-24 23,23-23,-23 0</inkml:trace>
  <inkml:trace contextRef="#ctx0" brushRef="#br0" timeOffset="13875.827">3763 1905,'23'0,"1"0,0 0,-1 0,1 0,23 0,-24 0,24 0,0 0,0 0,0 0,-23 0,23 0,-24 0,1 0</inkml:trace>
  <inkml:trace contextRef="#ctx0" brushRef="#br0" timeOffset="14129.0066">4069 1905,'0'0,"-24"0,24 23,0 1,0-1,-23 1,23-1,0 24,0-23,-24-1,24 24,0 0,0-23,0-1,24-23,-24 24</inkml:trace>
  <inkml:trace contextRef="#ctx0" brushRef="#br0" timeOffset="14421.0199">4257 1834,'0'0,"0"-23,0-1,0 48,0-1,0 1,23 23,-23-24,0 24,0-23,0-1,0 24,0-23,0 23,0-24,0 1,0-1,0 1,0-1,24-23</inkml:trace>
  <inkml:trace contextRef="#ctx0" brushRef="#br0" timeOffset="14824.0063">4327 2093,'0'-24,"0"1,0-1,24 24,-1 0,1 0,-1 0,1 0,0 0,-1 0,24-23,-23 23,-24-24,23 1,1 23,-24-24,0 1,0-1,0 1,0 46,0 1,-24-1,24 1,0-1,-23 48,23-48,0 1,0 23,-24-24,24 1,0-1,0 1,0-1</inkml:trace>
  <inkml:trace contextRef="#ctx0" brushRef="#br0" timeOffset="15384.0158">5009 1928,'0'0,"0"-23,0 46,0 1,0-1,0 1,-23-1,23 24,-24-23,1 23,23-24,0 1,-24 23,24-24,-23-23,23 24,0-1,0-46,0-1,0 1,23-24,-23 23,24 1,-24-48,0 24,0 24,0-24,23 0,1 47,-24-24,23 24,-23 24,24-24,-24 23,23 24,-23-23,0-1,0 24,0-23,0-1,0 24,0 0,24-23,-24-1,0 1</inkml:trace>
  <inkml:trace contextRef="#ctx0" brushRef="#br0" timeOffset="15566.027">4986 2163,'-24'0,"48"0,-71 0,47-23,23 23,1-24,-1 24,1 0,-1-23,1 23,0 0</inkml:trace>
  <inkml:trace contextRef="#ctx0" brushRef="#br0" timeOffset="15863.0137">5315 1905,'0'0,"24"0,-1 0,1 0,23 0,-24 0,24 0,-23 0,-1 0</inkml:trace>
  <inkml:trace contextRef="#ctx0" brushRef="#br0" timeOffset="16100.7487">5480 1905,'0'0,"-24"0,24 23,0 1,-23-1,23 1,0-1,0 1,-24-1,24 1,0-1,-23 1,23-1,0 1,0-1,0 1</inkml:trace>
  <inkml:trace contextRef="#ctx0" brushRef="#br0" timeOffset="19259.0504">11971 2116,'0'-23,"0"46,0 1,0-1,0 71,0-47,0 1,0-1,-24 0,24 0,0 0,-23 0,23 0,0-24,0 1</inkml:trace>
  <inkml:trace contextRef="#ctx0" brushRef="#br0" timeOffset="19612.2373">11830 2587,'0'23,"0"1,0 23,0-24,0 1,23-1,-23 1,24-24,-1 0,1 0,23 0,-24 0,1-24,23 1,-23-1,-1 1,1 23,-1-24,1 1</inkml:trace>
  <inkml:trace contextRef="#ctx0" brushRef="#br0" timeOffset="20239.0089">12018 3081,'0'-24,"-24"24,24 24,0-1,-23-23,23 47,0-23,-24 23,1-24,-1 24,24-23,-23 23,-1 0,24 0,-47-24,47 24,-47 0,24 1,23-25,-47 24,47-23</inkml:trace>
  <inkml:trace contextRef="#ctx0" brushRef="#br0" timeOffset="20580.0146">11712 3057,'0'0,"24"0,-24 24,23-1,-23 1,24 23,-24-24,23 1,-23-1,0 1,24-1,-1 1,-23-1,0 1</inkml:trace>
  <inkml:trace contextRef="#ctx0" brushRef="#br0" timeOffset="21445.2322">13994 2046,'0'23,"0"1,0-1,0 24,0-23,0-1,-24 24,24-23,0 23,0-23,0 23,-24 0,24 0,0-24,-23 24,23-23,0-1,0 24,0-23,-24-1,24 1</inkml:trace>
  <inkml:trace contextRef="#ctx0" brushRef="#br0" timeOffset="21806.0165">13805 2563,'-23'0,"23"24,0-1,0 1,0-1,0 1,0-1,0 1,23-1,-23 1,0-1,24-23,-1 0,1 0,-1 0,1-23,-1 23,1-24,0 1,-1-1,1 1</inkml:trace>
  <inkml:trace contextRef="#ctx0" brushRef="#br0" timeOffset="22704.8074">13570 3198,'24'0,"-1"0,1 0,-1 0,1 0,23 0,0 0,-24 0,24-23,24 23,-24-24,0 24,0 0,0-23,-23 23,23 0,-24 0,24 0,-47 23,24-23,-24 24,-24-1,24 1,-23-1,-1 1,1-1,-1 1,1 23,-24-24,0 24,0-23,23 23,-47-24,24 24,0-23,0 0,0 23,24-24,-24 1,47-1,-24-23,1 24,46-1,1-23,-1 0,1 0,23-23,-24 23,24-24,0 24,0-23,0 23,1-24,-1 24,0-23,0 23,0-24,23 24,-23 0,-23 0,-1 0,24 0</inkml:trace>
  <inkml:trace contextRef="#ctx0" brushRef="#br0" timeOffset="24919.3386">11853 3292,'0'24,"0"-1,0 1,24-24,-1 23,-23 1,24-1,-1 1,1-1,-24 1,0-1,23 1,1-1,-24 1,0 0,0-1,0 1,0-1</inkml:trace>
  <inkml:trace contextRef="#ctx0" brushRef="#br0" timeOffset="26082.006">13994 3222,'0'-24,"-24"24,0 0,1 0,23 24,-47-1,0 24,23-23,1-1,-1 1,1-1,46-23,1 0,-1 0,24 0,-23-23,23 23,0-24,0 1,0-24,-23 47,-1-24,1 1,-24-1,0 1,-24 23,1 23,-24-23,23 47,-23-23,0-1,-24 24,24 0,0 0,0 0,24-23,-1-1,1 24,70-23,0-24,23-24,-23 1,24-1,47 1,-71-1,0 1,0-1,-24 24,24 0,-70 24,-1-24,1 23,-1 24,1-47,-24 47,23-23,-23 0,47 23,-23-24,23 1</inkml:trace>
  <inkml:trace contextRef="#ctx0" brushRef="#br0" timeOffset="26564.8455">14981 2987,'0'0,"0"-24,0 48,-23-1,23 1,-24 23,1-24,23 24,-24 0,24-23,-23 23,-1 0,1 0,-1 0,24 0,-47-24,47 24,-23-23,-1 23</inkml:trace>
  <inkml:trace contextRef="#ctx0" brushRef="#br0" timeOffset="26849.8006">14676 2987,'0'0,"0"23,0 1,23-1,-23 1,24-1,-1 1,-23-1,24 1,-1-1,1 1</inkml:trace>
  <inkml:trace contextRef="#ctx0" brushRef="#br0" timeOffset="27678.0284">19661 1952,'0'0,"0"-24,0 1,-23 23,23 23,0 1,0 23,0 23,0-46,0 23,-24-24,24 24,0 0,-23-23,23 23,0 0,0 0,0 0,0-23,0-1</inkml:trace>
  <inkml:trace contextRef="#ctx0" brushRef="#br0" timeOffset="28018.0226">19473 2328,'0'24,"0"-1,0 1,0-1,0 24,0-23,0-1,0 1,24-1,-1-23,1 24,-1-24,1 0,-1 0,1 0,23-24,-23 24,23-23,-24-1,24 24,-23-23</inkml:trace>
  <inkml:trace contextRef="#ctx0" brushRef="#br0" timeOffset="28772.9866">19215 2845,'23'24,"1"-24,23 0,-24 0,24 0,0 0,0 0,-23 0,70 0,-71 0,1 23,23-23,-23 0,-1 0,1 24,-1-1,-23 1,-23 0,23 23,-24-24,1 1,-48 23,0 23,24-23,0 0,0 0,0-23,-23 23,46-24,1 1,-24 23,47-24,-24 1,24-1,24-23,23 0,-24 0,1 0,46-23,-23 23,-23-24,23 24,0 0,-24-23,1 23,23-24,-24 24,1-23,0 23</inkml:trace>
  <inkml:trace contextRef="#ctx0" brushRef="#br0" timeOffset="34053.9178">12418 4962,'-24'0,"1"0,-1 0,24 24,-23-24,-1 23,24 1,-23-1,-24 24,47-23,0 23,0-24,0 24,0-23,0-1,23 24,24-47,-23 24,-1-24,48 0,-24 0,-24 0,24 0,0-24,0 24,-23-23,-1-1,1 1,0-1,-48 1,0-1,1 1,-1-1,1 1,-1-1,-23 24,24-23,-24 23,47-24,-24 1,24-1,0 1,24 23,-24-24,23 24,24-23,0-1,0 24,0-23,24 23,-24 0,24 0,-24 0,-24 0,24 0</inkml:trace>
  <inkml:trace contextRef="#ctx0" brushRef="#br0" timeOffset="34453.8059">12959 5244,'0'0,"0"-23,0 46,0 1,0-1,0 24,0-23,0-1,0 1,0-1,0 24,0-23,0 0,0-1</inkml:trace>
  <inkml:trace contextRef="#ctx0" brushRef="#br0" timeOffset="35298.0272">13594 5033,'0'-24,"0"1,-24 23,1 23,-1-23,24 24,-47 23,47-24,0 1,-23-1,23 24,0-23,0-1,0 1,23-1,24 1,0-24,0 0,-23 0,-1 0,1-24,-1 1,1 23,-24-24,0 1,0-1,0 1,0-1,0 1,-24-1,1 1,23-1,-47 1,23-1,1 1,46 23,1 0,-1 0,1 0,23 23,0-23,0 24,0-24,0 23,0-23,0 0,-23 0</inkml:trace>
  <inkml:trace contextRef="#ctx0" brushRef="#br0" timeOffset="35865.0606">14088 5244,'0'-23,"0"-1,0 1,23 23,1 0,-1 23,1 1,-24-1,23 24,-23-23,0-1,-23 24,23-23,0-1,-24 1,1-1,23 1,0 0,-24-1,1-23,23 24,23-24,1 0,23 0,-24 0,1 0,-1-24,24 24,-23 0,-1-23</inkml:trace>
  <inkml:trace contextRef="#ctx0" brushRef="#br0" timeOffset="36244.5342">14746 5150,'24'0,"-48"0,71 0,-23-23,23 23,-24 0,1 0,23 0,0-24,0 24,0 0,0 0,0 0</inkml:trace>
  <inkml:trace contextRef="#ctx0" brushRef="#br0" timeOffset="36975.0325">16157 4892,'0'0,"-23"0,-1 0,1 0,-1 0,1 23,-1 1,-23 23,47-24,-23 24,-1-23,1 23,23-24,0 1,23-1,-23 1,24-1,-1 1,24-24,-23 0,23 0,0 0,-24 0,24 0,-23-24,-1 24,-23-23,24-1,-24 1,0-1,-24 1,24-1,-23 1,-1-1,24 1,-23-1,-1 1,1-1,23 1,0-1,0 1,23-1,24 24,-23 0,-1 0,24 0,24 0,-1 0,-23 0,24 0,-24 0,0 0,0 0,0 24,-23-24,23 0</inkml:trace>
  <inkml:trace contextRef="#ctx0" brushRef="#br0" timeOffset="37569.0206">16675 5197,'0'-23,"0"-1,23 1,1 23,-1 0,1 23,-1-23,1 24,-24-1,23 1,-23-1,0 1,0 23,0-24,-23 1,23 23,0-24,-24 1,1-1,-1 1,24 0,0-1,24-23,23 0,-24-23,1-1,23 24,0-24,-24 24,24-23,0-1,-23 1</inkml:trace>
  <inkml:trace contextRef="#ctx0" brushRef="#br0" timeOffset="38564.03">17992 4892,'-24'0,"24"-24,-23 24,-1 0,1 0,-1 0,1 0,-1 24,1-24,-1 23,0 1,1-1,-1 1,24 23,0-24,-23 1,23 23,0-24,23 1,-23-1,24 1,-1-1,25-23,-25 0,24 0,0 0,0-23,0 23,-23-24,23 1,-47-1,23 1,1-1,-24 1,0-1,-24 1,1-1,23 1,-47-1,47 1,-47-1,23 24,24-23,0-1,47 0,-23 24,23 0,23 0,-23 0,0 0,24 0,-24 0,24 0,-24 0,0 0,0 0,0 0,-24 24</inkml:trace>
  <inkml:trace contextRef="#ctx0" brushRef="#br0" timeOffset="38910.7357">18627 5197,'0'24,"23"-1,-23 1,0-1,0 1,0-1,0 1,0-1,0 1,0-1,0 1,0 23</inkml:trace>
  <inkml:trace contextRef="#ctx0" brushRef="#br0" timeOffset="40308.0216">8326 4515,'0'0,"-24"0,1 0,-1-23,0 23,24-24,-23 24,-1 0,24 24,-23-1,23 1,-24-1,24 24,0-23,0-1,0 24,-23-23,23 23,0 0,0 24,0-24,0 0,0 0,0 23,0-23,0 0,0 0,0 0,0 0,0 0,0-23,23-1,1 1,-1-24,-23 23,24-23,-1 0,1-23,0 23,23-24,-24 1,24 23,-23 0,-1-24</inkml:trace>
  <inkml:trace contextRef="#ctx0" brushRef="#br0" timeOffset="40946.03">8702 4821,'-24'0,"1"0,-1 23,-23 1,24 0,23-1,0 24,-24-23,24-1,0 1,0-1,24 1,-1-24,24 0,0 0,-23 0,-1 0,1 0,23 0,-24-24,-23 1,24-1,-24 1,0-1,0 1,-24-1,24 1,-23 23,23-24,-24 0,1 24,23-23,23 23,1-24,-1 24,1 0,23 0,0 0,0 0,-23 0,23 0,0 0,0 0,-24 0,1 24</inkml:trace>
  <inkml:trace contextRef="#ctx0" brushRef="#br0" timeOffset="41316.0359">9243 5150,'0'24,"0"-1,0 1,0-1,23-23,-23 24,0 23,0-24,0 1</inkml:trace>
  <inkml:trace contextRef="#ctx0" brushRef="#br0" timeOffset="41739.0373">9760 5150,'0'24,"0"-1,0 1,0-1,0 1,-23-1,23 24,0-23,-24-1</inkml:trace>
  <inkml:trace contextRef="#ctx0" brushRef="#br0" timeOffset="42466.0343">10113 4892,'0'-24,"-24"24,24 24,-23-24,23 23,-24 1,24-1,-23 1,23-1,0 1,0-1,23 1,1-1,-1-23,1 0,-1 0,1 0,0 0,-1-23,1 23,-24-24,23 24,1-23,-24-1,0 1,-24-1,1 1,-1-1,1 24,23-23,0-1,23 24,1 0,-1-24,24 24,0 0,-23 0,23-23,0 23,-24 0,1 0,23 0</inkml:trace>
  <inkml:trace contextRef="#ctx0" brushRef="#br0" timeOffset="43087.0314">10583 5080,'0'-24,"24"24,-1 0,24 0,-47 24,24-24,-1 23,1 1,-24-1,0 1,0-1,-24 1,1-1,23 24,-24-23,24-1,0 1,0-1,0-46,24 23,-1-24,1 24,-1-23,1-1,0 1,-1-1,24 1,-23-1</inkml:trace>
  <inkml:trace contextRef="#ctx0" brushRef="#br0" timeOffset="43652.0205">10913 4633,'0'0,"0"-24,23 24,1-23,-1-1,1 24,23 0,-24 0,24-23,-23 23,-1 0,24-24,-23 24,23 0,-24 24,1-24,-24 23,0 1,0-1,0 24,0 0,-24-23,24 23,-23 0,23 24,0-24,0 23,0 1,0-24,0 23,23-23,1 71,-1-71,-23 0,0-24,0 1,0 23,0-23,-23-1,-24-23,0 0,0 0,23 0,-23-23,24 23,-1-24,1 1,-24-1</inkml:trace>
  <inkml:trace contextRef="#ctx0" brushRef="#br0" timeOffset="43956.0368">11736 5056,'-24'0,"1"0,46 0,1 0,-1 0,24-23,-23 23,-1 0,1 0,-1 0,1 0,-1 23</inkml:trace>
  <inkml:trace contextRef="#ctx0" brushRef="#br0" timeOffset="44118.1358">11759 5244,'-23'0,"46"0,-46 24,46-24,1 0,-1 0,-23-24,47 24,-23 0,-1 0</inkml:trace>
  <inkml:trace contextRef="#ctx0" brushRef="#br0" timeOffset="53686.0582">20696 5174,'-23'-24,"46"24,-23-23,24 23,23 0,-24 0,24 0,0-24,0 24,1 0,22 0,-23 0</inkml:trace>
  <inkml:trace contextRef="#ctx0" brushRef="#br0" timeOffset="53917.0482">20884 5315,'0'0,"24"0,-1 0,1 0,0-24,-1 24,24 0,-23 0,-1 0,24 0</inkml:trace>
  <inkml:trace contextRef="#ctx0" brushRef="#br0" timeOffset="55493.0427">22225 4680,'24'-24,"-1"1,1-1,-1 1,1-1,23 24,-24 0,1 0,23 0,-24 0,24 0,-23 24,23-1,-24 24,24-23,-23 23,-1-24,-23 24,0 0,0 1,-23-1,-1 0,-23 0,0 0,0 0,0-24,0 24,0 0,0-23,0-1,0 1,47-1,-23-23,46 0,1 0,23 0,0 0,23-23,1-1,-1 24,-23-23,24-1,-24 24,0 0</inkml:trace>
  <inkml:trace contextRef="#ctx0" brushRef="#br0" timeOffset="55921.0473">23072 5080,'23'0,"1"-24,-1 1,1 23,-24-24,23 1,-23-1,0 1,0 46,-23 1,23-1,0 1,0-1,0 1,0-1,0 1,0-1,0 1,23-24</inkml:trace>
  <inkml:trace contextRef="#ctx0" brushRef="#br0" timeOffset="56094.5903">23213 4844,'0'-23</inkml:trace>
  <inkml:trace contextRef="#ctx0" brushRef="#br0" timeOffset="56698.0415">23824 4844,'0'0,"-23"0,23 24,-24 0,1-1,-1 1,24-1,-23 1,23-1,0 1,0-1,0 1,23-24,1 0,-1 0,1 0,-1 0,1 0,-1 0,1 0,-1-24,1 1,-1-1,-23 1,0-1,0 1,-23-1,23 1,-24 23,1 0,-1 0,1 0,46-24,24 24,0 0,-23 0,46 0,-23 0,1 0,22-24,-23 24,0 0,0 0,-23 0</inkml:trace>
  <inkml:trace contextRef="#ctx0" brushRef="#br0" timeOffset="57299.9219">24342 5056,'-24'0,"48"0,-48-23,48 23,-1 0,1 0,-24-24,23 24,1 0,-1 0,-23 24,24-24,-24 23,0 1,-24-1,24 1,-23-24,23 23,-24-23,1 0,23 24,23-24,1 0,-24 23,23-23,1 0,-1 24,-23-1,0 1,0-1,-23 1,-1-1,1-23,-24 24,23-1,-23-23,24 24,-1-24</inkml:trace>
  <inkml:trace contextRef="#ctx0" brushRef="#br0" timeOffset="60783.053">8349 6608,'-23'0,"-1"0,1 0,-1 24,0-1,24 1,0-1,-23 1,-1-1,24 25,-23-25,23 24,-24-23,24-1,0 1,24-1,-1-23,24 0,-23 0,0 0,-1-23,24 23,-23-24,-1 1,-23-1,24 24,-1-23,-23-1,0 1,0-1,-23 24,-1-24,24 1,-23-1,-1 24,1 0,23-23,23 23,24 0,-23-24,23 24,0 0,23-23,-23 23,0-24,0 24,24 0</inkml:trace>
  <inkml:trace contextRef="#ctx0" brushRef="#br0" timeOffset="61062.1188">8749 6844,'0'23,"0"1,0-1,-24 1,24-1,0 1,0 23,-23-47,23 47,0-24</inkml:trace>
  <inkml:trace contextRef="#ctx0" brushRef="#br0" timeOffset="61364.0515">9196 6608,'-24'0,"48"0,-1 24,1-24,-1 0,1 0,-1 0,1 0</inkml:trace>
  <inkml:trace contextRef="#ctx0" brushRef="#br0" timeOffset="61524.0539">9243 6820,'23'0,"1"-23,-1-1,1 24,-1 0,24-24</inkml:trace>
  <inkml:trace contextRef="#ctx0" brushRef="#br0" timeOffset="68661.0586">8514 7032,'0'-24,"0"1,0-1,0 1,23-1,1 24,-1-23,1 23,-1 0,24-24,0 24,0 24,-23-24,-24 23,0 1,0-1,0 1,-24 23,-23-24,24 1,-1 23,1-24,-1 1,1-1,-1-23,24 24,0-1,24-23,-1 0,24 0,-23-23,-1 23,48-24,-48 24,1-23,23 23,-23-24,23 24,-24 0,1 0,-1 0</inkml:trace>
  <inkml:trace contextRef="#ctx0" brushRef="#br0" timeOffset="69271.0681">10442 6444,'0'0,"24"0,-24 23,0 1,-24-1,24 24,-23 0,-1 0,24 0,0 0,-23 1,-1-1,1 0,-1-24,24 24,-23-23</inkml:trace>
  <inkml:trace contextRef="#ctx0" brushRef="#br0" timeOffset="69545.0583">10301 6420,'0'0,"0"24,0-1,0 1,0-1,24 24,-24-23,0-1,23 24,-23-23,0-1</inkml:trace>
  <inkml:trace contextRef="#ctx0" brushRef="#br0" timeOffset="69981.4528">10960 6702,'0'0,"23"0,1 0,23 0,-24 0,1 0,-1 0,1 0</inkml:trace>
  <inkml:trace contextRef="#ctx0" brushRef="#br0" timeOffset="70163.0558">11077 6867,'0'0,"47"0,-47-23,47 23,-23-24,23 24,0 0</inkml:trace>
  <inkml:trace contextRef="#ctx0" brushRef="#br0" timeOffset="70930.0434">12041 6373,'0'0,"0"-23,-23 23,-1 0,1-24,-1 24,1 0,-1 0,24 24,0-1,0 1,24-1,-24 1,0 23,23-24,-23 24,0 0,0 24,0-24,0 24,0-1,-23 1,23-1,0 1,0-1,0 24,0-23,0 23,0-23,0 23,23-24,1 1,-24 23,23-47,-23 23,24 1,-24 0,23-24,1 0,-24 23,24-46,-1 23,1-24,-1 1,1-24,23 23,23-23,-23 0,47-23,-23-1,23 24,-24-23,1 23,-24-24,24 1</inkml:trace>
  <inkml:trace contextRef="#ctx0" brushRef="#br0" timeOffset="72237.0496">12935 6397,'0'0,"0"-24,-23 24,23 24,-24-1,1 1,23-1,-24 24,24-23,-23 23,23-24,0 1,0 23,0-24,23 1,1-1,-1 1,1-24,23 0,-24 0,24 0,-23-24,-1 24,24-47,-23 24,-24-1,0-23,0 24,0-1,-24-23,24 24,-23-1,-1 1,1 23,-1-24,24 1,-23 23,-1-24</inkml:trace>
  <inkml:trace contextRef="#ctx0" brushRef="#br0" timeOffset="72688.0592">14746 6491,'24'0,"-1"23,24-23,-23 0,23 24,-24-24,1 0,-1 0</inkml:trace>
  <inkml:trace contextRef="#ctx0" brushRef="#br0" timeOffset="73121.0548">15311 6514,'0'0,"0"24,23-24,1 0,-24-24,23 24,1 0,-24-23,23-1,1 24,-24-23,0-1,0 48,23-1,-23 1,0-1,0 1,0-1,0 1,0-1,24 1,-24-1,0 1,23-24,-23 23</inkml:trace>
  <inkml:trace contextRef="#ctx0" brushRef="#br0" timeOffset="73300.0595">15593 6303,'0'-24,"-24"24,1-23,-1 46</inkml:trace>
  <inkml:trace contextRef="#ctx0" brushRef="#br0" timeOffset="73974.0617">13006 7737,'23'0,"1"-23,-1 23,1 0,-1-24,1 1,-1-1,1 24,-1 0,-23 24,-23-24,23 47,0-24,0 24,0-23,0-1,0 1,0-1,23 1</inkml:trace>
  <inkml:trace contextRef="#ctx0" brushRef="#br0" timeOffset="74170.4853">13194 7502,'0'0,"23"0</inkml:trace>
  <inkml:trace contextRef="#ctx0" brushRef="#br0" timeOffset="74787.5276">15264 7432,'0'0,"-24"0,0 0,1 23,-1-23,24 24,-23 23,23-24,-24 1,24 23,-23-24,23 24,0-23,23-1,1 1,-24-1,23 1,1-24,-1 0,1 0,0 0,23 0,-47-24,47 1,-47-1,23 1,1 23,-24-47,23 23,-23 1,0-1,0 1,0-1,-23 1</inkml:trace>
  <inkml:trace contextRef="#ctx0" brushRef="#br0" timeOffset="75558.0433">16110 6279,'0'0,"24"0,-24-23,23 23,1 0,-1-24,1 24,-1-23,24 23,0 0,-23 0,-1 0,1 0,-24 23,23-23,-23 24,24-1,-24 1,0-1,0 24,23-23,-23 23,24 0,-24 0,24 0,-24 23,0-23,0 24,0-24,0 24,0 46,0-46,0-24,0 23,-24 48,24-48,-24 1,1-24,-1 47,1-47,23 0,-24-23,1 23,23-24,-24 1,-23-1,24 1,-1-24,24 23,-23-23,-1 0,-23 0,24 0,-71 0,70 0,-23-23</inkml:trace>
  <inkml:trace contextRef="#ctx0" brushRef="#br0" timeOffset="92974.0716">8890 9031,'-24'0,"1"0,-1 0,1 23,23 1,-24-24,24 23,0 24,0-23,0-1,0 1,24-1,-24 1,0-1,23 1,1 0,-1-24,1 0,0 0,-1 0,1 0,-1 0,1-24,-1 0,1 1,-24-1,0 1,0-1,-24 1,1-1,-1 1,1-1,-24 1,23 23,0 0,48 0,0-24,-1 24,1 0,23-23,0 23,0 0,23-24,-23 24,0 0,0 0,-23 0</inkml:trace>
  <inkml:trace contextRef="#ctx0" brushRef="#br0" timeOffset="93259.0279">9360 9219,'0'23,"0"1,0-1,24 1,-24 0,0-1,0 24,0-23,0-1,0 24,-24-23</inkml:trace>
  <inkml:trace contextRef="#ctx0" brushRef="#br0" timeOffset="93574.0743">9854 9101,'24'0,"-1"0,1 0,-1 0,1 0,-1 0</inkml:trace>
  <inkml:trace contextRef="#ctx0" brushRef="#br0" timeOffset="93756.0989">9901 9219,'0'0,"-23"23,46-23,1 0,-1 0,1 0,23-23,-24 23</inkml:trace>
  <inkml:trace contextRef="#ctx0" brushRef="#br0" timeOffset="94306.5131">10724 8843,'0'0,"0"23,-23 1,-1-1,24 1,-23 23,-1 0,24-24,-23 24,-1 0,1-23,-1 23,1 0,-1 0,1-23,23-1</inkml:trace>
  <inkml:trace contextRef="#ctx0" brushRef="#br0" timeOffset="94601.0698">10466 8913,'0'0,"23"0,1 24,-24-1,0 1,23-1,1 1,-24-1,0 1,23 23,1-24,-1 1,1 23,-1-24,-23 1,24-1,23 1</inkml:trace>
  <inkml:trace contextRef="#ctx0" brushRef="#br0" timeOffset="94930.6687">11054 9031,'-24'0,"48"0,-1 0,1-24,-1 24,1 0,-1 0,1 0,-1 0,1 0</inkml:trace>
  <inkml:trace contextRef="#ctx0" brushRef="#br0" timeOffset="95129.6176">11124 9148,'0'24,"47"-48,0 1,-23 23,-1 0,1 0,-24-24,47 24</inkml:trace>
  <inkml:trace contextRef="#ctx0" brushRef="#br0" timeOffset="95966.0756">11830 8960,'0'0,"0"-23,-24 23,1 0,-1 0,1 23,-1 1,1-24,-1 23,1-23,-1 0,24 24,0-1,0 1,24-1,-24 24,23-23,1 23,-24 0,0 24,0-24,0 23,0-23,0 47,0-47,-24 24,1-1,-1 1,24 23,-23-23,-1-1,24 1,-23-1,-1 1,24-24,0 23,0-23,0 0,0-23,0 23,0-23,0-1,24-23,-1 24,1-24,-1 0,48 0,-24-24,0 24,0 0,-24-23,24-1</inkml:trace>
  <inkml:trace contextRef="#ctx0" brushRef="#br0" timeOffset="96690.0806">12747 9078,'0'-24,"0"1,-23 23,-1 0,0 0,24 23,-23 1,-1-1,24 24,0-23,0-1,0 24,0-23,0-1,0 1,24 0,-1-24,1 0,23 0,-23 0,-1-24,1 24,23-24,-47 1,23-1,1 1,-24-1,0 1,0-24,0 23,0 1,-24-1,1 24</inkml:trace>
  <inkml:trace contextRef="#ctx0" brushRef="#br0" timeOffset="97095.0768">14111 8960,'-23'0,"23"24,0-1,0 1,0-1,0 1,23-1,-23 24,0-23,24-1,-24 1,0-1,0 1</inkml:trace>
  <inkml:trace contextRef="#ctx0" brushRef="#br0" timeOffset="97543.092">12912 9924,'0'0,"0"24,-24-24,24 24,-23 23,23-24,0 1,0 23,0-24,0 24,0-23,0-1,23 24,-23 0</inkml:trace>
  <inkml:trace contextRef="#ctx0" brushRef="#br0" timeOffset="98065.0857">14041 9830,'0'-23,"0"46,-24-46,1 46,23 1,-24-24,24 47,-24 0,24-23,-23 23,23 0,0-24,0 1,23-1,1 1,-24-1,47-23,0 0,-23-23,23-1,-47 1,23 23,1-24,-24 1,0-1,0 1,0-1,0 1,-24-1,1 24,-1 0,1 0</inkml:trace>
  <inkml:trace contextRef="#ctx0" brushRef="#br0" timeOffset="98708.0652">14581 8984,'0'-24,"24"1,0-1,-1 1,1 23,-1-24,24 24,-47-23,24 23,-1 0,1 0,-1 0,1 0,-24 23,23 1,-23-1,0 1,0 23,0-24,0 24,0 0,0 0,24 71,-24-47,23-1,-23 24,0-23,0-1,0-23,0 47,0-23,0-1,0 1,0 0,0-1,0-23,0 24,0-1,0-23,0-23,0 23,0-24,0 1,0-1,0 1,-23-24,-1 0,1 0,-24 0,0 0,0 0,-24 0,24 0</inkml:trace>
  <inkml:trace contextRef="#ctx0" brushRef="#br0" timeOffset="102912.0646">11359 12159,'0'-24,"0"1,0-1,24 1,-1-1,1 1,0-1,-1 1,24 23,0-24,-23 1,23 23,0 0,0 0,23 23,-46 1,-1-1,1 1,-1-1,-23 24,0 0,0 0,-23 24,-1-24,-23 0,24 0,-24 0,0 0,0 0,23-23,-23-1,24 1,-1-1,1-23,23 24,23-24,24-24,-23 24,23-23,0-1,0 24,23-23,-23 23,0-24,-23 24,23 0</inkml:trace>
  <inkml:trace contextRef="#ctx0" brushRef="#br0" timeOffset="103355.0865">12253 12323,'-23'0,"46"0,1 0,-1-23,-23-1,24 1,-1 23,-23-24,0 1,24 23,-48 23,24 1,0-1,0 1,0-1,0 1,0 23,0-24,0 1,0-1,0 1,0 0,24-24</inkml:trace>
  <inkml:trace contextRef="#ctx0" brushRef="#br0" timeOffset="103532.5794">12394 12065,'-23'0,"46"0,-70 0,47-24,-23 24</inkml:trace>
  <inkml:trace contextRef="#ctx0" brushRef="#br0" timeOffset="107201.8432">13476 11571,'0'-24,"-23"24,-1 0,1 0,-1 0,1 0,23 24,-24-24,0 0,1 0,23 23,-24-23,1 0,23 24,0-1,-24-23,24 24,0-1,0 1,0-1,24 1,-24 23,0-24,0 25,0-25,0 24,23 0,-23 24,0-24,0 23,0 1,0-1,-23-23,23 0,0 24,0 0,0-24,0 23,0-23,0 24,0-24,0 23,0 48,0-71,0 24,0-48,0 48,0-48,0 24,0-23,0-1,0 1,23-1,1-23,23 0,-23 0,-1 0,1-23,46-1,-46 24,23-23,0-1,0 1,0-1</inkml:trace>
  <inkml:trace contextRef="#ctx0" brushRef="#br0" timeOffset="108286.9577">13923 11900,'0'-23,"0"-1,0 48,0-1,0 1,0-1,0 24,0-23,0-1,0 1,0 23,0 0,0-24,0 1</inkml:trace>
  <inkml:trace contextRef="#ctx0" brushRef="#br0" timeOffset="108889.0856">15710 11735,'-23'0,"23"24,-24-1,1 1,23-1,0 25,-24-25,1 1,23-1,0 24,23-47,1 24,-24-1,47-23,0 0,-24 0,1 0,-1 0,1-23,-1-1,1 1,-24-1,0 1,0-1,-24 1,24-1,-23 0,-1 1,1 23,-1 0,-46 0</inkml:trace>
  <inkml:trace contextRef="#ctx0" brushRef="#br0" timeOffset="109801.0786">13946 12700,'0'0,"0"-24,-23 24,-1 0,1 0,-1 24,1-24,-1 47,1-24,-1 1,1 23,23-24,0 24,0-23,0 23,0-24,23 1,24-24,-47 23,47-23,-23 0,23-23,-24-1,1 24,0-23,-1-1,1 1,-1-24,1 23,-24-46,-24 46,1 1,23-1,-24 1,24-1,-23 24,-1-23</inkml:trace>
  <inkml:trace contextRef="#ctx0" brushRef="#br0" timeOffset="110240.5473">15334 12841,'24'0,"-1"0,1 0,-1 0,1 0,-1 0,24 0,-23 0,23 0,0 0,0 0,-24 0,24-24</inkml:trace>
  <inkml:trace contextRef="#ctx0" brushRef="#br0" timeOffset="110455.0856">15969 12606,'0'-24,"0"48,0-1,0 1,0-1,-23 24,23-23,0 23,0 0,-24-24,24 24,0 0,0-23,0-1</inkml:trace>
  <inkml:trace contextRef="#ctx0" brushRef="#br0" timeOffset="111189.0708">16604 11336,'0'23,"-23"-23,46 0,1 0,-1 0,24-23,0-1,-23 24,23-23,0 23,-24-24,1 24,-1 0,1 0,-1 0,1 0,-1 24,-23-1,0 1,0 23,0-24,0 48,24-24,-24 0,23 23,-23 1,24-1,-24 1,47 0,-47-1,47 24,-23-23,-1 23,1-24,-1 24,1-23,-24 0,0-1,0-23,0 24,0-24,0 0,0 0,0 0,-24-24,1 24,23-23,-24-1,-23 1,47-1,-47-23,47 24,-47-24,23 24,1-24,-1 23,-23-23,0 0,24 0</inkml:trace>
  <inkml:trace contextRef="#ctx0" brushRef="#br0" timeOffset="127855.0302">17686 11782,'0'0,"-24"0,1 0,46 0,24 0,0 0,1 0,-1-23,0 23,0 0,0 0,0 0,0-24,0 24</inkml:trace>
  <inkml:trace contextRef="#ctx0" brushRef="#br0" timeOffset="128018.8723">17968 11853,'-23'24,"46"-48,-70 48,24-1,46-23,1 0,-1 0,48-23,-48 23,24-24</inkml:trace>
  <inkml:trace contextRef="#ctx0" brushRef="#br0" timeOffset="128519.0079">19097 11500,'-47'-23,"23"-1,24 1,0-1,0 1,24-1,0 1,-1-1,1 24,-1 0,48 0,-48 0,1 0,23 24,0-1,-24 1,-23-1,0 24,0 0,0 0,-23 0,-1 0,1-23,-24 23,23-24,1 24,-24-23,23-1,1 1,-1 0,24-1,47-23,-23 0,23-23,0 23,0-24,0 24,23-24,-23 1,0 23,-23-24</inkml:trace>
  <inkml:trace contextRef="#ctx0" brushRef="#br0" timeOffset="128871.883">19756 11665,'23'0,"1"-24,-1 24,-23-23,24 23,-1-24,-23 1,0 46,0 1,0-1,0 1,0-1,0 1,0-1,0 1,0-1,0 1,0-1</inkml:trace>
  <inkml:trace contextRef="#ctx0" brushRef="#br0" timeOffset="129028.0258">19920 11500,'0'0,"0"-23,-23-1</inkml:trace>
  <inkml:trace contextRef="#ctx0" brushRef="#br0" timeOffset="129515.1444">20391 11547,'-24'0,"48"0,-71 0,23 0,0 0,1 24,23-1,-24 1,1-1,-1 1,24 23,0-24,0 1,0-1,0 1,24-24,-1 0,1 0,-1 0,1 0,0 0,-1-24,-23 1,24-1,-1 24,1-23,-24-1,0 1,0-1,0 1,0-1,0 1,23 23,1 0,23 0,0 0,0 0,0 23,0-23,0 24,23-24</inkml:trace>
  <inkml:trace contextRef="#ctx0" brushRef="#br0" timeOffset="130057.1011">20884 11782,'0'-23,"24"23,-24-24,23 24,1 0,0 0,-1 0,1 24,-1-24,-23 23,0 1,-23-1,-1 1,1-24,23 24,0-1,23-23,1 0,-1 0,1 24,-1-1,-23 1,0-1,-23 1,-1-24,24 23,-23 1,-24-24,47 47,-48-47,25 23,-1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3-02T07:13:51.4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22553 3753 6,'0'0'25,"0"0"8,0 0-3,0 0 5,0 0 14,0 0-11,0 0 1,3 4-12,-3-4 3,0 0-18,2 0-9,-2 0 0,2 0-1,2 2-1,0-2-1,5 0-2,7 0-2,3 0 8,4 2-8,1-1 7,3 2-3,3 0 3,3 0 0,8 1-3,4 1 1,9 0-2,7 0-1,8 1 2,13 2 0,10-1 2,7 1-2,5 0 0,2-1-2,-4 0 2,-4 0 3,-13-1-2,-7 0-1,-7-2-1,2 2 1,2-1 8,11-2-2,13-1 0,10-1-4,4 0-3,4-1 2,-1 2-2,-1-1 2,-5 1 0,-1 2 1,-4 1-2,-7 0 6,-2-1-5,-5-1 22,0-2-21,-2 1 1,-2-2-2,-13 0 1,-14 0-2,-17 0-6,-20 0-28,-12 0 2,-9 0-25,-2 0-26,-2 0-102</inkml:trace>
  <inkml:trace contextRef="#ctx0" brushRef="#br0" timeOffset="3376.7778">26719 3423 198,'0'0'75,"0"0"-71,0 0-4,0 0-1,0 0-5,0 0 5,0 0 1,-29 55 2,18-33 1,-5 10-2,-3 6 10,0 6 1,-5 6-1,3 4-6,2 3-2,5 0-3,8-2 3,6-2-3,5-6 0,23-2-3,9-5 1,11-5-2,3-4-9,1-8-16,-4-5-105</inkml:trace>
  <inkml:trace contextRef="#ctx0" brushRef="#br0" timeOffset="5448.6444">27496 3501 86,'0'0'128,"0"0"-79,0 0-10,0 0-15,0 0-14,0 0 6,0 0-12,0 0-4,0 0 0,0 0-5,0 3 3,-9 7 2,-7 5 2,-10 4 0,-5 5 11,-8 3-13,-5 4 0,0-5 3,5 0 0,5-3-3,4-5 0,6-3 0,4-2-1,4-2 4,3-2-3,6-3 0,4-3-4,3-3-4,0 2 4,0-2-2,0 0 4,0 0-21,12 1 8,7-1 15,8 2 1,6-2 0,3 0 4,4 0-7,1 1 5,3 2-6,3 0 1,0 1 2,0 3 5,-2-1-5,-2-1-2,-4 2-1,-3-1 3,-4-3-4,-7-2 2,-7 0 4,-5-1 1,-4 0-3,-3 0 24,0 0 0,-2 0-17,-1-2-1,1-6 0,-3-3 3,-1 1 5,2-2-10,-1 0-4,-1-1-1,0 0-4,0 1 5,0 2 5,0 2 3,0 2 3,0 3-5,0 0 1,0 2 1,0 1-5,0 0 0,0 0 7,0 0-10,0 0-3,0 3-22,0 15-9,-3 7 34,-5 9 2,0 3 2,0 1 29,1-2-10,-1 0-8,1-3-6,1-4-7,1-1 3,1-5-5,-1-2 0,1-3-21,2-5 0,1 0-5,-1-5 19,2 0-31,0-3 3,0-2-41,0-3-74</inkml:trace>
  <inkml:trace contextRef="#ctx0" brushRef="#br0" timeOffset="6007.8965">28147 3478 264,'0'0'55,"0"0"-40,0 0 6,0 0 2,0 0-10,0 0 26,3-2-22,-3 2-12,0 0-4,0 2-1,-10 14-8,-4 8 8,-4 5 0,-3 2-2,3 0-25,5 0-18,0-4 1,5-1-35,2-5-52</inkml:trace>
  <inkml:trace contextRef="#ctx0" brushRef="#br0" timeOffset="6607.8572">28676 3374 455,'0'0'110,"0"0"-110,0 0-99,0 0-36,0 0 117,15 105 18,2-59 1,2 7 10,-1 2 13,-2-3 6,-5-1-20,-4-1-5,-3-2 14,-4-2-10,0-3-5,-1-2-1,-18-5-3,-5-1-3,-9-6 1,-7-1-30,-11-6-24,-7-5-85</inkml:trace>
  <inkml:trace contextRef="#ctx0" brushRef="#br0" timeOffset="10718.039">5599 5347 36,'0'0'20,"0"0"-10,0 0-8,0 0 17,-10 80 24,5-55 15,-1 4-20,3 5-2,0 7 6,0 6-26,0-1-9,-2 3 0,4-6-4,-2-4-1,2-3-1,1-4-1,0-3-4,0-5-27,0-5-22,0-1-49,-3-7-43</inkml:trace>
  <inkml:trace contextRef="#ctx0" brushRef="#br0" timeOffset="11489.0204">5642 5320 92,'0'0'71,"0"0"-36,0 0-9,0 0-3,0 0-13,0 0-9,6-5-1,6 14 0,6 9 2,6 7 11,6 3 14,1 5-10,5 3-14,2 2-2,-2 0 4,0-1-4,-3-1 0,-3-3-1,-5-4 3,-4-5-2,-3-4-1,0-7 1,-6-1-1,0-3 0,-2-1 0,-2-4 4,-4-2-1,-1-2-1,-1 0-2,-1 0 4,2-3 22,3-9-9,-3-5-12,1-2 4,-2-5 2,1-5 16,0-3-7,0-1-11,2 0-3,-2-2 0,-2 4 0,-1-1 6,0 2 7,0 0-9,0-2-10,3 3 3,0-2-6,0 6 5,1 2-4,-2 7-9,1 3-12,-3 8 3,1 2-40,-1 3-3,0 0-35</inkml:trace>
  <inkml:trace contextRef="#ctx0" brushRef="#br0" timeOffset="12902.0672">6445 5527 30,'0'0'21,"0"0"-15,0 0 3,0 0-7,0 0 14,0 0-1,-69 32-4,63-14-5,0 5-3,-1 7-2,2 4 7,2 1 3,2-2-8,1-1 3,0-6-6,0-4 0,6-2 0,4-7-4,5-1-6,0-4 5,0-2-18,1-5 23,1-1 0,-1 0 8,-1 0 4,3-1-8,-6-12 2,1 0-1,-4 0-4,-3-5 8,-3-2-4,-1-2-4,-2-4-2,0-3-13,0-1 14,0 2 9,-9 2 8,-2 6 6,1 5-2,1 3-21,3 2 7,-3 3-6,5 3-1,1 3 5,1 1 6,2-2-11,0 1-6,0-2-10,8 0-39,8-4 55,5 2 14,0-3-9,1 2-5,-1 2-3,-1 1 1,-1 3-5,0 0 7,-2 0 13,-3 1-6,-3 13 14,0 5 3,-3 7-13,-3 1-5,1 2 0,-2 0 4,4-1-10,2-3 5,-1-4-5,2-4-2,2-3 1,-4-3 1,3-1-2,-2-5-5,1-2 4,1-3 0,3 0-3,0 0 12,1-4 5,5-10-10,-2-4 3,4-5-4,-1-2 2,-5-5-3,-1 3 1,-6 2-5,-2 0 0,-4 9 5,-4 4 6,0 3 9,0 4 38,0 2 4,0 2-37,0 1-5,0 0-15,0 3-14,0 15-12,0 4 23,0 4 1,11 2 2,1-2-3,2-2 6,2-3-3,-2-2 0,1-6-9,0-1 7,-3-5-4,-1-2 1,-1-3 0,-4-2 4,0 0 2,6-7 3,-3-11-4,1-7-20,-2-5-35,-1-3 13,-7 2 42,0 4 3,0 5 7,0 7 31,0 4 12,0 7 8,0 1-35,0-2-26,0 2-14,11 0-10,9 0 23,9 1-1,-2 2 2,4 0 2,-1 0-2,-3 0-44,3-1-23,-8 0-49</inkml:trace>
  <inkml:trace contextRef="#ctx0" brushRef="#br0" timeOffset="13601.0173">7615 5773 434,'0'0'106,"0"0"-99,0 0 16,0 0-23,0 0-3,0 0-11,0-4-8,0 14-3,0 5 25,0 3-3,0 3-1,-11 3-2,-5 2-38,-2 2-60,-5-4-59</inkml:trace>
  <inkml:trace contextRef="#ctx0" brushRef="#br0" timeOffset="18382.3821">9369 5840 4,'0'0'40,"0"0"-5,0 0-8,0 0-3,0 0-3,0 0-6,0 0-7,49 5 0,-41-5-1,-1 0 3,5 0 8,0 0-4,0 0-4,3-8 0,0 1-6,0-4 4,-3 1 2,2-2 21,-3-3-21,2 2-9,-1-4 16,-1-3 1,4-6-11,-2-5 0,0-4-3,-2-4 15,1 2-9,-3-1 6,-3-1-6,-2 3-6,-1-1 4,-1 3 23,-1 3-16,-1 0-4,0 6 3,0 4-2,0 1 14,0 6-12,0 6-10,0 1 10,-3 4 13,0 2 6,2 1-6,-1 0-26,2 0-1,0 0-2,0 0-2,0 0-15,-1 1-10,1 13 11,0 7 12,0 8 6,0 4 1,-2 1-1,2 4 0,0 0 0,0-2-1,0 2 1,5-2-4,10 1 4,7-1 0,5-1 0,1-6-2,2-4 1,0-5-6,0-5-9,-2-3 0,0-6 1,-2-3-14,-2-3 20,0 0-4,-4-4 5,2-12 5,-2-5 3,1-8 0,-3-3 2,0-6-4,-3-3 4,-2 4-2,-2 2 3,-5 3-1,-2 4 1,-4 4 0,0 1 20,0 5 7,0 0-5,0 5-13,-7 0-3,5 6 1,-1 4 4,2 0 10,-1 3-8,2 0-4,0 0-12,0 0 0,-1 0-8,1 0-14,0 8 0,-3 10 12,0 8 8,-2 8-3,1 3 4,-2 5 1,2 3 0,1 2 2,-2 0-2,2-5 0,3-7 4,0-7-4,0-4 0,0-7 0,0-2-1,0-5-2,0-1 3,0-4 0,0-2-22,0-1 10,0-2 8,0 0 4,0 0 4,0 0-4,0 0 16,0 0-11,0 0 13,0-6-10,0-5-4,0 0-4,3-3-4,6-6-4,4-1 2,2-2-20,2 0 2,-2 5 23,-2 4-3,-4 0 4,3 2 0,3 3-1,-3 3-4,3 3 5,-3 3-7,1 0 4,-1 0-6,3 3 7,0 10 0,-2 4-4,2-2 2,-1 0-1,-1-2-8,-1 1 12,4-2-5,-2-1 5,-2-2 0,4-3 1,-1-2 0,0-3 0,-1-1-1,-3 0 1,1 0-2,-1 0 2,-1-5-5,-4-4 6,-3-3-5,0-3 6,-1 1-2,1-1 2,0 0 0,-2 0 1,2 3 3,-3 1 2,0 4-8,0-1 23,0 5-18,0 2 1,0 1 6,0 0-6,0 0-6,0 10-39,0 8 33,0 2 5,0 1-4,4-5 5,4 0-1,3-3 1,-1-3 1,0 0-1,1-4 0,2-4 2,2 0 0,1-2-2,4 0 3,-1 0-2,4-6-1,-4-9-2,-1-7 1,1-5-4,-4-5 4,-4-3 1,2 5 5,-4 8-4,-4 8 3,-2 8-1,0 3 25,-1 3-15,1 0-13,2 3-25,1 10 11,6 6 14,1-1 4,-2-2 2,-2 1-9,0-2 6,-3-2-3,-2 0 0,-1-3-3,-3-2-5,0-1-23,-10 1-35,-13-2-48</inkml:trace>
  <inkml:trace contextRef="#ctx0" brushRef="#br0" timeOffset="18678.3669">10494 5371 283,'0'0'215,"0"0"-191,0 0-24,0 0-15,0 0-63,0 0-11,-15-14-19,15 14-75</inkml:trace>
  <inkml:trace contextRef="#ctx0" brushRef="#br0" timeOffset="19174.3328">9405 5523 237,'0'0'56,"0"0"-54,0 0-4,104-22 4,-65 15-2,0 1 4,7 1-2,2-2-2,10 0 0,3 0 3,8-2-2,7 1-1,-1-2 1,-4 5-1,-13 0-10,-16 5-123</inkml:trace>
  <inkml:trace contextRef="#ctx0" brushRef="#br0" timeOffset="22781.2605">12547 5117 101,'0'0'55,"0"0"-20,0 0-15,0 0-6,0 0-8,0 0 15,24 0-21,-10 0 0,5 0 3,3 0-1,3 0-2,3 0 1,5 0 3,5-3-3,1 0-1,4-2-3,-3 1 1,0-1-36,-4-1-47</inkml:trace>
  <inkml:trace contextRef="#ctx0" brushRef="#br0" timeOffset="23173.2345">12805 5104 275,'0'0'62,"0"0"-33,0 0-26,0 0-3,0 0-7,0 0 0,0 67 7,0-37 3,0 3 5,0 2 1,0-2-7,0 0 2,0-4-4,0-4 0,0-2 1,0-4-1,0-1-3,0-3-7,0-1-35,0-5-41,0-5-84</inkml:trace>
  <inkml:trace contextRef="#ctx0" brushRef="#br0" timeOffset="23629.2081">13126 5135 231,'0'0'56,"0"0"-36,0 0-16,0 0-4,0 0-13,0 0 13,0 60 14,0-25 8,0 2 4,0-1-4,0-3-15,3-2-5,1-5-2,3-1 0,1-4 0,-2-2-8,0-2-29,1-4-20,-2-3-54</inkml:trace>
  <inkml:trace contextRef="#ctx0" brushRef="#br0" timeOffset="23922.1744">13214 5117 204,'0'0'88,"0"0"-68,0 0-1,0 0-13,0 0-6,88-57 10,-65 49-2,4 2-3,-1 1-3,5 3-2,-2 2 0,-4 0-11,-3 0-41,-8 7-35,-7 4-50</inkml:trace>
  <inkml:trace contextRef="#ctx0" brushRef="#br0" timeOffset="24178.1564">13200 5291 120,'0'0'64,"0"0"-63,0 0-1,0 0 6,0 0 2,0 0 18,99-3-7,-71 0-12,-1 0-2,-3 1 1,1 2-4,1 0 1,-1 0-3,-3 0-9,-8 8-71,-8 2-98</inkml:trace>
  <inkml:trace contextRef="#ctx0" brushRef="#br0" timeOffset="24386.1432">13287 5493 164,'0'0'78,"0"0"-78,0 0-20,0 0 20,0 0 1,98 0 0,-65-8 4,1 3-5,1-2 2,-2 1-4,-4 2-1,-5 1-39,-4 0-79</inkml:trace>
  <inkml:trace contextRef="#ctx0" brushRef="#br0" timeOffset="24802.1193">13863 5049 318,'0'0'142,"0"0"-88,0 0-46,0 0-8,0 0-31,0 0 26,-11 76 5,5-41 0,-1-1 0,2-1 0,1-2 0,1-2 1,0-2 0,1-5-1,1-1-6,-1-1-16,2-6-35,0-4-10,0-5-15,0-5-22,8 0-15</inkml:trace>
  <inkml:trace contextRef="#ctx0" brushRef="#br0" timeOffset="25274.0864">13883 5133 51,'0'0'116,"0"0"-38,0 0-21,0 0-32,0 0-6,0 0-6,16-57-9,-9 57-8,0 0 0,5 0 1,5 6 3,-1 11 0,2 5 0,-3 5 7,1 2-4,-2-1 0,1-2 4,-3-2-7,-2-2 0,0-1 0,-2-1 0,1-2 0,1-1 0,-1-3 0,2-3-1,-1-3 2,-1-2 1,2-3-2,-1-2 2,1-1 1,-4 0 26,-2 0 2,-2 0 39,1-1 28,-1-14-10,3-6-38,0-6-28,1-7-17,4-2-5,-4 1-4,2-1-1,-1 4 2,-3 6-3,-2 4-6,-1 7-14,-2 2-15,0 8-19,0 2-4,0 3-47,0 0-60</inkml:trace>
  <inkml:trace contextRef="#ctx0" brushRef="#br0" timeOffset="26346.0232">14603 5100 219,'0'0'70,"0"0"-21,0 0-8,0 0-3,0 0-19,0 0-1,0-19 0,-2 13-4,-2 1 13,-1-1 8,-1 2-20,-4-1-15,-1 2-2,-3 0-10,0 1-9,0 2 6,-2 0-3,4 0-4,0 0-10,0 0 6,3 8-1,-4 4 13,4 3 10,1 2-8,5 2-6,3 2-8,0-1-17,9 1 27,10 0 2,4 0 9,4 1-7,3 0 12,-2 0-1,-2-1-14,-8 3 1,-5-1 14,-5-2-3,-5 0 3,-3-3 6,0-2-4,0-2 4,-11-5-3,-2-2 20,-2-5 0,-2 1-2,1-3 24,-2 0-23,0 0-2,-4 0-20,-1-3 2,4-3-4,1-1-4,2 1-62,5 0-15,4-2-119</inkml:trace>
  <inkml:trace contextRef="#ctx0" brushRef="#br0" timeOffset="26849.9946">15094 5102 323,'0'0'19,"0"0"5,0 0-24,0 0-2,-81-20 1,60 23-3,-3 16 2,2 7 1,2 7 0,0 3-4,3 2 4,8-2-1,5-4 1,4-5-9,0-5 6,10-4-8,10-1-9,5-6 5,3-4 16,6-4 5,4-3 7,-1 0-10,-1 0 9,0-7-4,-5-8-6,-3-3 23,-4-5-4,-1-4-10,-6-2 7,-7 0-9,-9 0-2,-1 0-6,0 0 8,-18 2-16,-1 4-15,-5 5-17,-4 7-54,1 4-106</inkml:trace>
  <inkml:trace contextRef="#ctx0" brushRef="#br0" timeOffset="27529.9445">15528 5122 166,'0'0'104,"0"0"-62,0 0-30,0 0-12,0 0-18,0 0 18,-14 69 2,10-37 1,1 3 1,3-2-4,0 2 4,0-4-3,0-3-1,0-4 4,0-5-4,0-2-1,0-2-3,1-5-28,1-2-43,1-5-31</inkml:trace>
  <inkml:trace contextRef="#ctx0" brushRef="#br0" timeOffset="28025.9149">15534 5062 319,'0'0'40,"0"0"-23,33-81-10,-11 60-7,0 5 1,-1 5 4,-4 6-3,0 5 5,5 0 2,3 5-6,2 14-3,-2 9 17,-7-1-17,-5 2 0,-8 0-3,-5 0-14,-6 1 10,-21-1-2,-11-4 0,-8-1-1,-3-6-20,1-4 7,11-5 17,9-4 1,13-4-2,4-1 5,8 0-23,3 0-21,0 0-18,0 0 55,10 0 2,7 0 4,10 6 2,6 3 2,4 0 9,5 2 11,1-1 3,-2-1-4,-4 2 3,-2-1 2,-3 1-7,-6 0-16,-3-1-1,-5-2 4,-4-1-5,-5-1 0,-2-1-17,-1 1-22,-3-2-12,-2-1-80</inkml:trace>
  <inkml:trace contextRef="#ctx0" brushRef="#br0" timeOffset="28790.1427">16918 4942 332,'0'0'101,"0"0"17,0 0-38,0 0-77,0 0-3,0 0-49,0 0 49,-12 101 0,8-62 0,-1-3 2,4-1-2,-5-2 0,3-3 0,1-5 0,1 0 0,1-6-25,0-4-30,0-4-20,3-4-10,7-5-12,-1-2-77</inkml:trace>
  <inkml:trace contextRef="#ctx0" brushRef="#br0" timeOffset="29126.1184">16928 5047 271,'0'0'25,"0"0"5,-1-78-7,2 57-17,9 6 5,-3 5-6,5 0 39,-2 2-36,3 1-3,1 1-9,1 6 7,5 0-6,0 0 1,1 2-1,-3 11 1,-3 6-9,0 2 5,-6 1 2,-4 0-11,-2 0-4,-3-3-6,0-1 0,-14-1-2,-10-1 15,-4-2 12,-2-2-5,0-1-18,2-1-6,0-2-64</inkml:trace>
  <inkml:trace contextRef="#ctx0" brushRef="#br0" timeOffset="29502.0969">17419 4980 281,'0'0'134,"0"0"-133,0 0 6,0 0-7,0 0-28,0 0-9,-4 33 36,4-3 1,0 0 2,0 1-2,0 1 3,0-2-2,0-1-1,0-4-1,0-1 1,0-4-41,0-4-10,0-3-8,0-3-41</inkml:trace>
  <inkml:trace contextRef="#ctx0" brushRef="#br0" timeOffset="29838.0768">17418 5028 470,'0'0'57,"0"0"-10,0 0-18,9-92-29,6 76 0,0 2-3,3 3 0,3 4 1,2 1-3,4 1 4,-2 5-1,-2 0-2,-4 0 4,-5 0-8,-1 7-42,-5 7 11,-2 3-10,-5 4 1,-1 2-5,0-1 16,-15 1 33,-7-2 4,-3-2-3,-5 1-22,2-3-61,-2-4-47</inkml:trace>
  <inkml:trace contextRef="#ctx0" brushRef="#br0" timeOffset="29998.0687">17546 5147 48,'0'0'25,"0"0"-9,97 27-6,-62-15-2,-6-2-4,-2 4-4,-7 3-4,-4-1-41,-7 0-17</inkml:trace>
  <inkml:trace contextRef="#ctx0" brushRef="#br0" timeOffset="30478.0346">18137 4923 352,'0'0'48,"0"0"-3,0 0-45,0 0-4,-88-11-16,67 27 9,2 7 5,-1 6 3,5 5 2,1 2 1,5 2-4,2-1 2,7-3-4,0-4 3,0-4-4,13-7 3,3-5 0,3-4-3,5-7 7,5-3 1,3 0 11,1-4-11,2-12 24,-6-3-20,-5-4 1,-3-1 14,-12-3-18,-4 0 2,-5-1 11,0-1-10,-6 1-5,-9 1-68,-3 5-47,-2 2-149</inkml:trace>
  <inkml:trace contextRef="#ctx0" brushRef="#br0" timeOffset="31093.9953">18489 4912 255,'0'0'95,"0"0"-22,0 0-1,0 0-48,0 0-24,0 0-5,-1 15-11,-1 6-3,-1 8 19,0 1 0,2 3 2,-1-3-1,1 0 0,-1-1 2,2-4-3,0-2-1,0-4-9,0-2-19,0-2-25,8-3-4,2-8-79,2-4-60</inkml:trace>
  <inkml:trace contextRef="#ctx0" brushRef="#br0" timeOffset="31501.9715">18453 4912 339,'0'0'56,"0"0"-34,0 0-20,0 0-2,0 0 1,0 0-4,90-51 2,-63 51 1,1 0-2,2 16-9,-3 5 10,-1 5-3,-4 2 4,-5 0-3,-4-3 3,-7-1-1,-4-1 1,-2-2 2,0 0-2,-2-1-2,-12-2 2,-7 0 7,-6 0 5,-1 0-6,-6 0-6,-1-3-13,1-3 8,4-2-9,6-3-4,9-4 17,3-2-22,5-1-52,4 0-107</inkml:trace>
  <inkml:trace contextRef="#ctx0" brushRef="#br0" timeOffset="32332.133">19002 4928 181,'0'0'83,"0"0"-62,0 0-14,0 0-7,0 0-3,0 0 3,-9 85 3,6-49-1,0-2 0,3 0 2,0-4-2,0-3 3,6-3 2,6-2-6,3-4 2,2-4-3,2-5 20,-1-4-11,1-5-5,2 0 9,0 0-2,3-8-5,0-6 0,-3-2-3,-6-2-1,-3-3 7,-4-4 10,-1 0-7,-3-3-7,-1-1 4,-3-1 7,2 0-3,-2-1-13,0 5-2,1 5-24,4 4-8,-1 8-60,0 6-76</inkml:trace>
  <inkml:trace contextRef="#ctx0" brushRef="#br0" timeOffset="32828.096">19817 4990 231,'0'0'139,"0"0"-114,0 0-24,0 0-2,0 0-10,0 0-10,-36-70 21,17 66 20,-7 4-12,-2 0-8,0 0 0,-1 15 0,3 5-2,2 4 2,6 3 1,2 0-1,6 2-8,7-1 3,3 0 4,0-3-6,3-1 7,14-4-7,1-2 7,6-4-2,5-2 2,6-3 8,7-5-2,5-4-2,1 0-4,0 0 0,-6 0-12,-7-4-12,-8-4-10,-4-3-39,-7 1-84</inkml:trace>
  <inkml:trace contextRef="#ctx0" brushRef="#br0" timeOffset="33236.0715">20136 4944 232,'0'0'100,"0"0"-74,0 0-13,0 0-13,0 0 0,0 0 5,84 0-5,-52 0 0,4 0-1,2 0 1,1 0 20,1 0-18,-1 0-1,-1 0 4,-2 0-5,-6-2-2,-6 2-17,-6 0-20,-8 0-18,-5 0-41,-5 0-1</inkml:trace>
  <inkml:trace contextRef="#ctx0" brushRef="#br0" timeOffset="33524.0531">20379 4967 162,'0'0'86,"0"0"-86,0 0 0,0 0 0,0 0 3,0 0 33,0 65 27,0-42-23,0 3 9,0-1-23,0-1-17,0-1-5,0-2 0,0 1-3,0-1 1,0-1-1,0 1 2,0-2-3,0 4-7,0-2-19,0-3-20,-1-3-7,-1-5-31,2-6-67</inkml:trace>
  <inkml:trace contextRef="#ctx0" brushRef="#br0" timeOffset="34531.9909">21613 4945 206,'0'0'43,"0"0"-21,0 0 6,0 0 7,0 0 7,0 0-5,0 0 11,-3 0-6,-4 0-24,0 0-14,-4 0-4,2 4-7,-4 7 5,2 4-8,-4 5 5,0 3 3,1 0-4,1 1 6,6 2-1,5-2-11,2 2 4,0-1-11,9 0 19,9-4-4,2-5 2,1-1 1,1-4 0,-1-4-5,1-4 6,-1-3 0,0 0 0,0 0 9,-3-3-7,-3-7 2,-1-5 3,0-4-3,0 0 7,-3-5-5,0 0-1,-5-2 4,-3 1-4,0-1-3,-3 3 8,0 2-10,-3 3-8,-9 6-27,-5 1-18,-2 6-5,-2 5-37,2 0-71</inkml:trace>
  <inkml:trace contextRef="#ctx0" brushRef="#br0" timeOffset="36105.3949">21654 5034 4,'0'0'145,"0"0"-71,0 0-33,0 0-30,0 0-9,0 0 1,0 0-3,7 0 1,0 0 12,4 0 4,4 0 3,4 2-12,7-1 5,0 1-7,3-1-4,2-1 2,0 0 1,-1 0-4,-2-6 1,-5-3 2,-5-3 3,-4-2-1,-4-1-6,-3-4 6,-1-4-5,-1-3 6,1-1-3,3-4-4,-3 2 0,0 2-4,-3 3 4,-2 4 0,-1 5 3,0 3-3,0 5 9,0 2 34,0 4-14,0 1 0,0 0-25,0 0-4,-1 0-17,-1 0 7,-2 7 4,-4 16-2,-4 7 8,-1 9 2,2 5 0,-2 4 8,1 3-10,4-2 16,-2 2-6,3-2-1,1-2 2,1 1-5,2-3-3,-1 0-3,2-3 1,2-3-1,0-4-3,0-6 3,0-2 0,0-5-1,2-2 3,2-2 5,-1-4-7,0-1 1,-3-4-7,2-2 3,-2 0 2,1-3 0,1-4-8,1 2 3,-2-2-5,2 0 2,2 0 5,1-6 4,1-8 3,-1-1-3,-3-3-2,-3-5 2,0 0 1,0-3-1,-6-3-7,-6 2 1,-1 0-8,-5 3-6,1 4 6,3 5 4,6 7 10,5 1 11,3 3 2,0 1 14,3-2-27,18 2-9,7 0 1,6-2 7,2 3 1,2-1 0,-2 0-3,-1 1-27,-2-3-44,-7 2-41,-7-2-132</inkml:trace>
  <inkml:trace contextRef="#ctx0" brushRef="#br0" timeOffset="39369.1899">22966 5009 64,'0'0'28,"0"0"-25,0 0 7,0 0 7,0 0 35,0 0 6,5-4-16,-5 4-2,0 0 3,0 0-30,0 0-9,0 0-4,0 2-15,4 13 14,3 4 1,0 5 0,3 2 10,1 3-10,-1-1 4,1-1-1,2-1-1,-1 0 2,0-7-4,0-1 3,-2-5-2,-2-3-2,-4-4 2,-1-3-2,-1-2 5,-1-1-8,-1 0 9,2 0-3,-1 0 10,2 0-2,0 0-4,2-7-1,-1-4-1,1-2-3,2-2 3,2-2-3,1-2-1,4-2 0,2-4-2,1 1 0,-2 1-12,-2 4 0,-3 2 12,-2 4 2,-2 2 0,-4 6 1,-1 0 0,-1 3 1,2 1 0,1 1-2,2-2-4,6-1-24,1 0-20,4-1 9,-2 1-12,-3 0-6,-5 1 23,-6 2 19,0 0 4,0-1-8</inkml:trace>
  <inkml:trace contextRef="#ctx0" brushRef="#br0" timeOffset="40633.1092">23463 5081 51,'0'0'72,"0"0"-42,0 0-19,0 0-11,0 0 0,0 0 6,30 25 18,-15-20-5,6-2 9,3-2-1,3-1-10,5 0 5,1 0-15,0 0 0,-3-3-5,-6-3 2,-6-1 0,-5 2-2,-4-1 5,-4 1-1,-2 0 5,-3-3 7,0 0 4,0-1-22,-11-1-1,-5 1-4,-4 0-10,-2 3 2,-3 3 5,-1 3 5,0 0-11,0 0 3,4 0 10,-1 7 1,3 4-6,3 1-18,1 2-6,4 2 26,0 1 4,1-1-4,2 4 3,3 1 2,3-2-5,2 1 0,1-2 4,0-3-3,3 0-2,12-1 4,7-4-3,9-1 4,5-2 7,6 0-2,1-3-2,-1-2-3,-4-2-46,-9 0-109</inkml:trace>
  <inkml:trace contextRef="#ctx0" brushRef="#br0" timeOffset="41577.0488">24187 5075 163,'0'0'37,"0"0"-5,0 0 4,0 0-22,0 0 21,0 0-22,-69-23-12,51 23 8,-4 1-7,-2 14-2,0 6 0,-1 5 0,2 1-6,1 0 6,6 0-2,5-3 0,5 0-5,5-2 0,1-3 2,0-1 1,1-1-4,11-2 7,5-3 0,5-3-2,1-5 1,5-2 2,3-2 4,1 0 7,-1 0-11,0-11 0,-1-4 3,1-3 3,1-3 3,-2-1-8,-2-5 9,-3-2-8,-6-1 1,-2-3 7,-4-1 8,-5 1-1,-1 1 10,-2-2 12,-2 4-1,0 0-3,-2 3-33,-1 3 20,3 0-8,-1 3-12,-2 4 1,0 3 1,0 7 2,0 4-5,0 2 15,0 1-14,0 0-4,0 0 2,0 0-1,0 0 0,0 0-4,0 4-5,-6 21-1,-2 13 11,4 9 4,-1 0 3,4-2-6,1-3-1,0-3 0,0-4 2,9-5-5,1-3 3,7-3-6,2-3 1,4-4 1,2-3-3,2-3-6,-1-5-24,1-3-13,-1-1-12,-4-2 10,1 0-25,-4 0-93</inkml:trace>
  <inkml:trace contextRef="#ctx0" brushRef="#br0" timeOffset="42049.0175">24202 4962 81,'0'0'92,"0"0"-47,0 0 7,0 0-1,0 0-3,0 0 5,0 0-8,0 5-31,6-5-14,15 0-13,11 0 13,13 0 11,6 0-10,-2 0-1,-3 2 0,-4-1 3,-3 2-3,-6 2 0,-5-2 0,-7 0-36,-5-1-22,-8 0-24,-8 0-36</inkml:trace>
  <inkml:trace contextRef="#ctx0" brushRef="#br0" timeOffset="43592.9197">24803 5013 184,'0'0'51,"0"0"-9,0 0-27,0 0-11,0 0 14,0 0 15,-64-5-27,53 19-6,-3 4 0,0 2 2,2 1-2,-1-2 1,4 1-2,4-1-7,1 1 7,4 1-1,0 0-4,0-2 6,0 1-1,0-3-3,1-4-11,5-1-10,2-3 6,-1-3 11,2-1-2,2 0 9,4-5 1,4 0 0,5 0 6,3 0-6,1-7-18,-1-5-5,-5-1 0,-1-4-8,-6 0 26,-3-1 5,-4 0 12,-4 0-5,-1-1 11,-3 2 1,0-1-12,0 3 33,0 1 1,-9 1-7,-5 3-30,1 0-4,0 4-19,-1 1 1,4 3-2,4 1 20,3 1-6,1 0 1,2 0-38,0 0 0,0 1 26,2 5-13,7 1 20,1 1 10,1-1 0,1 3 2,0-2 0,1 2-3,1-3 2,2-1 17,-3-1-18,4-4 12,-4 1 7,5-2-9,-1 0 12,0 0-2,-2 0 0,2-10-14,-7 0 4,0-2-8,-4-3 2,0-3 5,-2-2 4,0 1-9,1-1 8,-2 2 9,1 2-6,0 4-6,-1 3 0,-1 2-5,-2 5 3,0 2 2,0 0 7,0 0 3,0 0-18,0 0-1,0 0 0,0 0-5,1 0 2,1 0-8,2 0 4,2 9 6,5 0 1,-1-1 0,1 2 0,-1-3-2,-3-1 2,1-1-3,4-1 3,-2-1 0,4 0 2,-1 2 1,-2-1-2,-2 2 0,-4 4-1,-2 1-10,-1 6-4,-2 4 12,0 3 2,0 3 2,-2-1-1,-1-2 3,2-1 4,1-4-5,0-3-5,0-2 2,0-3 0,3-4-3,1-3 3,2-2-1,2-2 1,2 0 1,4 0 30,4-3-11,3-9-18,4-4 11,0-4-10,1-2-2,-4-3 1,-1 0-2,-5-2-3,-4 2 0,-3 3 3,0 4 1,-4 8 2,-4 3 1,1 6 1,-2 1 9,0 0-14,0 0-24,0 4-4,0 11 24,1 3 1,2 0 6,2 0-1,1 1-1,2-3-2,1 2 0,4-1-3,1-2 4,0 0 10,-5-3-10,-5 0 0,-4-1-1,0-1-37,-9 2-24,-10 0 22,-8-1-80</inkml:trace>
  <inkml:trace contextRef="#ctx0" brushRef="#br0" timeOffset="62091.3696">26323 5169 19,'0'0'24,"0"0"5,0 0-17,0 0-8,0 0 13,0 0 8,0 0-2,0 0-2,0 5 4,0-5 12,0 0-3,2 0-12,-1 0 0,1 0-15,1 0 24,1 0-9,2 0-11,5-6-5,-1 0-2,1-2-1,0 2 0,2-1-3,0-1-4,2-1-23,1-1 13,-1-1 4,0 1 1,-5 0-1,-3 5 10,-4 0 3,-2 2 7,-1 1 8,0 2-7,0 0-3,0 0 0,0 0-8,0 0 6,0 0-6,0 0-1,0 0 0,0 0-9,-4 10 7,-3 3 2,0 3-2,0 2 2,2 2 1,1-2-2,2 2-1,2-1 2,0-2-5,0 1 3,8-3-3,2-1 3,2-3 2,-1-3-2,2 0 4,-3-5-1,5-2 1,-3-1-1,3 0-1,3 0-1,-2-9-2,1-4 3,-2-4-2,-2-3 0,2-1 3,-3 0 0,-1 3 2,-3 4-2,0 4 1,-4 3 5,-1 2-4,-1 4-2,1-1-5,-2 2-1,2 0 6,2 0-3,1 2-1,3 8 3,0 1 1,2 1 3,-2-2 1,1 1-1,0-2 0,-3-1-3,-2-1 0,-2 2 0,-3 0-4,0 2-21,-9 2-2,-13 1 14,-7-2-30,-2-2-55</inkml:trace>
  <inkml:trace contextRef="#ctx0" brushRef="#br0" timeOffset="62395.3457">26580 4877 426,'0'0'1,"0"0"-1,0 0-139,0 0-112</inkml:trace>
  <inkml:trace contextRef="#ctx0" brushRef="#br0" timeOffset="64107.2404">28000 5075 159,'0'0'51,"0"0"-19,0 0-14,0 0-18,0 0 8,0 0 0,-42-8-7,29 8 2,0 0-2,-5 0-1,0 0 1,-3 9-3,0 1 3,2 3-1,1 0 0,4-1-2,1 0 0,6 0-4,1 2 5,2-1-2,4-1-3,0 2 3,0-2-6,0-2-10,13 1 5,4-1 10,2-2 4,3-2 2,1-2 2,3-2-4,1 0-2,-5-2-10,4 0-1,-4 0 1,-4-5 11,-2-2 1,-4-4 0,-2 2 34,-5-2-7,1 0-10,-4-3-2,-2-1-9,0 1 4,0 1 2,0 2 9,0 2-9,0 3 8,0 5 11,0-1-10,0 2-9,0 0-7,0 0-5,0 0-4,0 0 1,0 0-9,0 0-9,0 0-3,0 5 16,0 4 3,0 3 5,0-2 0,0 0 0,7 0-10,6-2 6,2-1-1,5-3-1,-2 1 5,3-5 2,2 0-2,3 0-2,2 0 3,2 0 0,0-5 0,-6-1-2,-3 2 4,-4-1 1,-5 2-3,-1 2 2,-1 1-2,-2 0 1,-4 0-3,1 0-6,-1 8 5,-2 3-1,-1 3-4,-1 1-1,0-3 9,0 0 0,-3-1 8,-3-2-3,2-2-1,-1-1-4,2-1 0,0-2 5,3-2-5,0-1-1,0 0 1,0 0 0,0 0-6,11-12-11,5-4-45,4-5 28,5-2-2,0 2 9,0 3 27,1 1 6,3 7 3,-3 1-9,0 6-5,-7 3 5,-6 0 2,-3 0-1,-3 7 5,-3 8 12,1-1 4,-1 1-15,1 0-2,3 2 3,-2-3-6,2 3-2,0-1 0,0 0 1,1-1-1,-1 0-17,-2-2-31,0 0 4</inkml:trace>
  <inkml:trace contextRef="#ctx0" brushRef="#br0" timeOffset="67691.7271">2361 7148 167,'0'0'110,"0"0"-54,0 0-6,0 0-10,0 0-27,0 0-9,0 0-4,3 0-3,0 0-1,2 0-5,2 0 5,5 0 4,3 0 6,1 0 2,1 0-3,2 0-2,-2-2-3,5-4 1,-1-2 3,-6 2-3,3 2 0,-8-1-1,-2 2-2,-1 0 1,-1 0-3,-1-1 3,1-3 0,0 0-3,-1-2-3,0 0 2,-2 0 3,-3 1 0,0-1 1,0 0-12,0 2-37,-3-1-7,-7 2-7,-1 2-4,-4 1 10,3 0 11,-1 3 8,-5 0 22,6 0 17,-1 1 17,-1 8-11,1 3 13,2 2 9,4 4-5,-1 0-19,1 3-1,1 2 1,6-1-1,0 1-2,0-2-1,6 0 3,12-3 8,1-2 2,1 0-5,2-5 5,3-1 5,-1-5-12,0 0 3,0-5-7,4 0-1,1 0 6,-4-5-7,3-8 0,-8 0-4,2-4 0,-3 0 4,-5-4 0,4-1 3,-3-4 14,1-4-8,-2-3-6,0-6 0,0-3-3,1-6 3,-2-5-3,-5 0 1,-2 0 4,-2 7-1,-4 5 2,0 4 39,-7 2-16,-4 5-9,1 4-14,-2 9 5,0 6-4,7 6 24,-3 5-11,0 0-20,-1 5-4,-4 17 1,-1 13-1,2 7-2,-1 7 6,4 9 1,4 2 1,2-1-2,3-4-4,0-6 4,0-9 0,11-5 0,5-5 0,4-3-2,4-6-2,1-1 2,3-5 2,-1-2 1,3-4-1,-3-1-1,0-8-1,0 0 1,1 0-1,2-10 2,-2-4 0,-3-4-2,-2-1-1,-7-2-2,-1-1 3,-4-4-4,-4 2 5,-2 2-3,-5 1 4,0 2 5,0 6-5,-2 3 19,-5 2 6,-1 5-16,5 1 4,3 2-11,0 0-2,0 0-4,0 0-14,0 0 1,0 2 12,8 4 1,1 0 3,2-2-1,0-2-3,-2-2 5,4 0 1,-1 0 0,2 0 6,-1 0-5,1 0-1,0 0-1,0 0 0,5 0 0,-2 8 0,4 6-5,-2 6 4,-4 0 2,0 1 0,-5 2 2,-2-4-2,-5 1-1,0-2 2,-3-3-2,0-2 0,0-2 1,0-2-1,0-5 0,0-1 0,0-3 2,0 0 11,0 0 2,0 0 23,0 0 14,0 0-28,0 0-13,0 0 11,0 0 12,0 0-7,0 0-10,0 0-11,0 0-6,0 0 0,0 0-2,0 0-4,0 0 5,0 0-14,0 0-23,0 0-7,0-5-5,4 0-9,2-4-25,0-3-119</inkml:trace>
  <inkml:trace contextRef="#ctx0" brushRef="#br0" timeOffset="70363.5698">3248 6989 81,'0'0'14,"0"0"5,0 0 22,0 0-9,0 0 5,0 0-7,79-51-11,-62 42-10,-3 1-4,-2-2 4,1-2 3,-2 0-9,-1-3 3,-1 0-4,-4-1 4,-2 3 6,-3 1 19,0 3-7,0-1-9,-2 0-7,-10 0-4,0 2-4,-3-1-5,-4 5-6,5-1 11,-2 4-1,4 1-14,2 0-1,1 0 10,-2 0-23,4 9 18,-5 9 7,9 7-4,0 9 6,3 2 0,0 2-2,0-6 1,9-3-11,7-7 14,-2-1 6,5-2-6,-2-4 2,2 0 0,-1-3-1,0 0-2,1-3 2,-1-1-1,-3-3 0,2-2-3,-4-3-11,-3 0 11,2 0-2,-1 0 5,2-4 0,2-5 2,2-2-1,-1 1 1,-4-1-1,-2 4-1,-1-1 0,-4 2 7,1 0 17,-2 0-5,3 0-5,1-1-13,1-1 1,3-1-2,1 0 0,1-3 0,4 1 2,-2-2-2,-1 1 0,0 0 6,-8 5-6,-1-1 16,-3 5 15,0 0-3,0 1-21,-1 2-5,5 0-2,-4 0-13,6 5 4,-1 10 0,2 3 9,-3 4 16,-2 1-16,-2-2 0,0 0 8,0-3-5,-3-1-2,3-2 0,-1 0-1,-1-3 12,1 0-12,2-3-4,-3-4-9,1-2-2,-1-3 1,1 0 14,-1 0 0,2-5 37,2-10-12,1-4-22,7-1-5,1-1 4,-1 2-2,2 0 0,0 6-1,-5 4 0,-1 4 2,-4 5-5,2 0 2,-1 0-10,0 0 4,-1 11 2,-2 1-6,0 1 10,0-1-17,-2 2 19,2-2 8,-3-1-8,0-1-13,0-1 13,0-4 0,0-4 5,0-1-4,0 0 13,0 0 5,0 0 0,0-4 4,0-13-14,4-4-8,4-1 0,6-1-1,0 1-2,0 6-4,4 3-1,-5 2 6,0 2-10,-2 6 8,1 3-1,0 0-2,1 0 4,2 3 0,3 6-2,0 2 3,1 2 1,-2-1 0,-1 2 0,4-1 3,-4-1-5,2-1 2,-2-2-2,-5-2 2,2-1 0,1-3-2,-4-1 1,2-2 0,3 0 2,-3 0-1,-3 0 9,-2-7-9,-5-4 7,1-4-5,1-5 6,-4-3-8,3 1-2,-3 0 1,0 2 2,0 3 1,0 5 2,-3 5-4,-6 2 7,0 4-6,-1 1-1,-2 0-4,0 7-16,0 11 7,3 6-5,5 4 7,2-3 5,2-1 0,0-3 5,0-4-5,8-1-7,2-3 12,-3-2-9,1 0 10,6-4-6,5-2-1,9-5-1,8 0 8,3 0 1,4-8 0,-4-5-1,-5-7 0,-4 1 5,0-4-3,-5 2 15,-6 1 10,-5 7-22,-8 3 20,0 4-10,-3 4 36,-2 2 12,-1 0-29,0 0-34,2 0-3,1 0-32,3 10 19,0 3 16,-2 0 0,1 1-2,-1-1 2,-4 1 0,0-2 1,0-2 0,0 1 12,0-4-13,0 0 2,0-3 1,0 0-2,-4-2 5,4-1 1,0-1-5,0 0 4,0 0-5,0-9-1,0-7-39,0-2-7,4-3 12,13-2 18,2 4-3,-1 0 3,0 6-6,-3 4 13,1 3 8,1 4-2,2 2 2,6 0 1,-1 0-1,-4 10 0,-4 3 1,1 0-1,-4 1-3,-3 1 3,-2-1-3,-1-2 3,-4 0-1,0-2-2,0 2 5,2-1-1,-1-2 10,2-3-9,1-2 0,1 0-2,-2-3-1,3-1 2,1 0 12,1 0-11,1-6 11,3-7-8,0-4-1,-2-3-3,-1-2 6,3-4-6,-6-4 4,0-3-1,-3-2 3,-2-3-4,-1 2 18,-3-1 20,0 3 5,0 0 18,0 1 10,-3 3-11,-4 1-20,4 4-25,1 5-16,1 6 5,1 7-6,-2 6 0,1-1-1,-2 2-22,1 0 11,-1 9-13,0 18-2,0 14 27,0 11 1,-2 9 10,3 5-9,2-2 0,0-3 0,0-11 0,0-11-2,10-9-1,5-6-40,0-6 10,2-5-11,5-6-32,5-7 1,6 0-3,4-15-77</inkml:trace>
  <inkml:trace contextRef="#ctx0" brushRef="#br0" timeOffset="70683.5516">5053 6813 141,'0'0'182,"0"0"-139,0 0-30,0 0 11,0 0-6,110-39-15,-76 36 16,1-2-16,-4 4-3,-1-2 9,-2 3-9,-4 0-7,-3 0-1,-3 0-82,-9 0-74</inkml:trace>
  <inkml:trace contextRef="#ctx0" brushRef="#br0" timeOffset="72411.4417">6625 6787 261,'0'0'72,"0"0"-31,0 0-37,0 0 3,0 0-7,0 0 11,-55-11 1,45 15-3,-1 6 7,-1 12-15,2 3 0,-1 8-1,-2 3-3,4-1 3,3-2-4,3-3 3,3-1-5,0-5-8,9-3 14,6-3 0,3-6-4,4-5 1,-1-3 1,3-4 2,7 0-2,-1-10 3,0-8-3,-2-4 2,-4-1-7,-9-4-2,-5 0 7,-8 0-1,-2-3 3,-2 0 4,-12 0-1,-3 3-3,-1 2-3,2 7-9,1 7 9,6 3 3,0 5 16,6 1-3,2 2-4,1 0-9,0 0-3,0 0-6,0 0-4,0 0 0,11 5 3,0-1 10,7 1 4,0-5-4,4 0-4,0 0 3,-2-3-6,-2-9 7,-5-5 7,2-2-7,-3-4 14,-1-2-2,-3-4-11,-3-3 20,-2 2-1,0-3-19,-3 5 13,0 2-12,0 8 7,0 7-5,0 7 0,0 4 23,0 0 4,0 0-31,0 7-19,0 19 1,0 10 18,0 11 5,0 4-3,0 7-2,-3 10 11,3 5 12,-3 2 19,-2-3-20,1-4 0,-2-5-10,3-2-11,0-3 4,2-3-5,-1-4 1,1-8-1,-2-5 1,1-8 1,1-5-2,-1-5 0,2-8-1,0-4-4,0-6 3,0-2 1,0 0 1,0 0 9,0 0 15,-1-2-9,-8-14-11,3 0-4,-3-7-18,3-4-10,3-4-32,3-6 6,0 1 25,0 0-1,6 3 6,-2 4 8,-1 8 16,2 3 0,5 3 0,4 0-2,8-1-8,9-1 2,5 0 8,0 2-1,3 0-3,-4 4-3,-7 0-45,-8 2-50,-5 4-120</inkml:trace>
  <inkml:trace contextRef="#ctx0" brushRef="#br0" timeOffset="75848.1723">6270 8260 143,'0'0'63,"0"0"8,0 0-25,0 0-22,-35-85 33,18 72-6,2-1-21,-1 3 19,-2 1-25,0 2-13,-6 4-11,2 4-1,-8 0 1,-6 0-16,-3 12 6,-5 8 7,-4 5-5,-6 7 8,-1 6-6,1 5 6,-4 10 0,-5 6 0,-4 5-3,6 7 3,7 1 0,13 0-1,12-4 1,13-5-3,8-6 3,8-2-2,5-6 2,20-5 0,11-5-4,13-6 4,18-7-4,9-8 2,11-8-1,4-8 0,-2-2-5,-1-3-22,-10-14-36,-11-4-29,-13-3-127</inkml:trace>
  <inkml:trace contextRef="#ctx0" brushRef="#br0" timeOffset="76441.7326">5693 8476 44,'0'0'142,"0"0"-78,0 0-44,0 0-20,0 0-2,0 0 2,-12 86 7,11-44 4,1 6 4,0 5-5,0 1-4,4-3-4,6-1 5,1-6-7,2-5-2,-1-4 2,-1-6 3,-4-6-3,-1-3-4,-3-7-44,-3-5-64</inkml:trace>
  <inkml:trace contextRef="#ctx0" brushRef="#br0" timeOffset="77401.6857">6533 7889 176,'0'0'44,"0"0"-25,0 0-17,0 0-1,0 0 8,0 0-4,100-65 7,-67 65-4,-2 0 1,-4 16 5,-3 5 12,-7 6 1,-9 6 6,-8 7-17,-3 7-9,-25 2-7,-8 0-5,1-7-13,4-10-14,6-8 32,4-9-1,9-6 2,0 0-1,6-3 0,3-3 0,3 0 0,0-3-11,8 1 11,14-1 14,11 0 1,6 0 6,5-4-19,1-3-1,-2 0-1,-7 4 0,-6 2-1,-6 1-1,-8 0-56,-5 0-114</inkml:trace>
  <inkml:trace contextRef="#ctx0" brushRef="#br0" timeOffset="78089.6411">7753 8315 379,'0'0'75,"0"0"-41,0 0-34,0 0-8,0 0-10,0 0 18,-37 89 10,7-41-6,-4 2 12,-2-2-16,3 0 0,-3-4-6,2-3-37,4-4-40,2-4-8,1-7-87</inkml:trace>
  <inkml:trace contextRef="#ctx0" brushRef="#br0" timeOffset="78433.6194">7408 8374 300,'0'0'95,"0"0"-95,0 0-23,0 0 23,41 84 3,-23-45-3,4 0 0,2-1 1,4-3 1,1-2-2,-1-6 1,2-2-3,-2-2 1,-1-5-51,-3-4-52,-3-7-28</inkml:trace>
  <inkml:trace contextRef="#ctx0" brushRef="#br0" timeOffset="79049.5834">7707 8204 216,'0'0'55,"0"0"-22,0 0-24,-103-32 3,75 32-5,-4 0-5,-2 3 9,1 12-6,-3 5 11,-2 5-4,2 4-11,-3 4-1,3 9 0,2 5 0,4 7-1,6 6-1,8-1-9,11-1 5,5-5 0,2-5-1,19-7 6,4-5-4,6-7 1,5-7-7,5-4-3,5-4 9,5-7-7,5-7 12,2 0 19,-1-1-8,1-17-7,-6-2-4,-7-2 0,-6-4 3,-9-1 2,0-1-4,-5-3 5,-3-2 7,-5-6 0,-5-3-7,-9-2-3,-3 0 8,0-2-4,-15 1 78,-3 2-31,-6 3-24,3 9-9,0 2 1,-1 9-22,-2 7-2,3 5-38,-3 8-73,-4 0-39,-1 8-73</inkml:trace>
  <inkml:trace contextRef="#ctx0" brushRef="#br0" timeOffset="80041.5184">9299 7987 75,'0'0'92,"0"0"-30,-94-21-5,58 21 0,0 0-49,1 8 5,2 8-13,-2 8 0,3 6 1,-3 8 2,1 4-3,-1 5-3,1 3 2,3 0 2,-1 6-4,4 4 3,1 5 0,2 0 6,4-1-4,6-5 11,6-6-13,9-8-4,0-9 1,20-4-20,8-8 4,8-5 15,8-5-6,6-8 10,14-6 16,4 0 6,3-15-12,0-9-10,-3-3-31,-7-2-32,-8-1-14,-10-2-47</inkml:trace>
  <inkml:trace contextRef="#ctx0" brushRef="#br0" timeOffset="80505.4901">8907 8261 236,'0'0'64,"0"0"-4,0 0-26,0 0-9,0 0-21,0 0-4,-24 49 0,18-6 0,3 6 7,0 3-5,0 0-1,0-4-1,1-4 1,2-6-1,0-6 0,0-4-2,0-2-2,8-5-10,1-3-36,-1-8-18,0-4-79</inkml:trace>
  <inkml:trace contextRef="#ctx0" brushRef="#br0" timeOffset="81552.7394">9503 7737 61,'0'0'57,"0"0"-15,0 0-13,0 0 13,0 0-5,0 0 4,70-75 0,-56 74-16,2 1-17,-2 0 0,0 11-4,-6 14 2,-3 5-5,-5 7 5,-2 1-6,-17 1 0,-2 0-6,-3-3-17,2-2-17,2-8-11,4-6 7,7-6 3,4-7 41,2-4-3,3 0 0,0-1-8,6-2 11,18 0 6,10 0 7,5-11-7,5 0 6,-3 3-6,-5 2 16,-3 2-9,-6 3-9,-6 1-4,-5 0-8,-8 0-84</inkml:trace>
  <inkml:trace contextRef="#ctx0" brushRef="#br0" timeOffset="82256.6955">10655 8085 208,'0'0'148,"0"0"-112,0 0-7,0 0-29,0 0-27,0 0 27,-31 51 2,7-18-2,-6 3 18,0 5-17,-1-1 4,0 6-5,1 2-43,0-3-19,9-1 4,0-10-18,6-5-44</inkml:trace>
  <inkml:trace contextRef="#ctx0" brushRef="#br0" timeOffset="82624.6691">10327 8165 226,'0'0'86,"0"0"-39,0 0-47,0 0-12,0 0 8,0 0 4,64 96 3,-42-63-2,4-1 1,0 0-2,3 0 1,-1 0 5,3 0-5,4-4-1,-1-2-2,-1-7 2,-3-4-10,-5-5-34,-5-5-51,-7-5-82</inkml:trace>
  <inkml:trace contextRef="#ctx0" brushRef="#br0" timeOffset="83272.6267">10564 7912 129,'0'0'78,"0"0"-9,-115 1-40,82 13-28,2 2 0,1 4-2,2 2 3,1 7-3,0 6 3,-1 8-2,-1 6 0,1 3 2,3 4 0,2 0-2,5-1 0,4 1 2,3-3-2,6-5 0,5-8 0,0-6-2,8-6-6,17-5-11,11-4 8,8-4 0,6-4 11,5-7 2,3-4 5,5 0-4,0-5-2,-1-11 7,-3-3-7,-10-1 8,-4-2 7,-8-2-4,-4-4-1,-2-3 8,-6-3-14,-6-4-5,-6-4 6,-10-3 1,-3 1 1,0-1 8,-11 1 15,-8 4 3,-3 5-2,-1 2-12,-2 5 6,1 4-26,0 7-35,-1 8-62,5 4-52,-2 0-63</inkml:trace>
  <inkml:trace contextRef="#ctx0" brushRef="#br0" timeOffset="84062.3198">12308 7905 247,'0'0'13,"0"0"-6,0 0-7,0 0-5,0 0 4,-85-40 2,57 40 13,-8 0 28,-7 12-15,-4 12-13,-6 11-9,-7 13 3,-1 7-1,3 6-7,10-1 0,10-4-3,15-4 3,8 1-8,10-3 5,5-5 2,0-3-5,23-6-2,11-7 4,14-7 4,9-7 5,9-7 1,2-8 1,-4 0-5,-3-5-2,-1-11-2,-9-4-39,-5-4-47</inkml:trace>
  <inkml:trace contextRef="#ctx0" brushRef="#br0" timeOffset="84526.2917">11962 8038 206,'0'0'141,"0"0"-135,0 0-6,0 0-15,0 0 8,-9 80 7,3-36 6,-2 1 1,1 0 1,0-1-3,-1-4-5,4-4 3,2-1-3,2-3-4,0-6-10,0-3-59,0-8-74</inkml:trace>
  <inkml:trace contextRef="#ctx0" brushRef="#br0" timeOffset="85294.2407">12580 7636 81,'0'0'73,"0"0"-20,0 0-13,0 0-17,0 0 9,92-21-14,-80 21 1,2 8-1,-4 12-18,-6 5-8,-4 7 8,0 5-3,-19 3 3,-8 0-1,-1-2-21,2-4-5,2-7 23,7-6 4,9-4 2,5-5-2,3-2-13,0-2-13,0-2 10,15-1 16,8-5 2,3 0 9,7 0 5,3-5-5,0-4-4,1-1-6,-10 2-1,-5 5-10,-8 1-63,-8 2-94</inkml:trace>
  <inkml:trace contextRef="#ctx0" brushRef="#br0" timeOffset="86113.6223">13643 7951 225,'0'0'79,"0"0"-15,0 0 2,0 0-52,0 0 0,0 0 18,-49 42-24,20-3-4,-3 5 4,-5 1-7,1 2-2,-5-3 0,0 0-47,5-3 10,2-5-12,7-4-32,9-7 36,5-5-81</inkml:trace>
  <inkml:trace contextRef="#ctx0" brushRef="#br0" timeOffset="86457.6023">13361 7958 217,'0'0'89,"0"0"-52,0 0-37,0 0-9,0 0 5,0 0 4,50 110 2,-29-70 9,-1-4-9,4-2 4,-3-2-5,3-3 6,-2-1-2,-5-3-3,1 1 0,-5-2-2,0-4-41,0-4-49,-3-4-77</inkml:trace>
  <inkml:trace contextRef="#ctx0" brushRef="#br0" timeOffset="87089.5631">13692 7847 56,'0'0'79,"0"0"2,0 0-49,0 0 3,-83-39-4,55 39-27,-8 0 11,-7 1-9,-1 16 2,-1 2-4,2 9 1,1 4-4,-2 8-1,5 10 0,-3 3 0,6 2 5,1 1 9,8-4-14,6-3-4,8-4 3,8-3 1,5-5 0,0-2-2,9-2-8,7-4 10,8-2-7,6-4 0,7-4 2,5-4 1,6-5 1,1-5 3,2-5-14,1 0 9,5-5 2,-1-10 0,0-3 3,-3-4 1,-1-4 3,-8-4-3,-5-4 0,-9-4-1,-8-1 3,-7-2 18,-9 0 10,-6-1 15,0 2-3,-2-1 10,-13 1-10,2 0-18,-6 4-23,-3 0-2,0 8-1,-3 3-44,-3 10-50,-5 8-33,-5 5-115</inkml:trace>
  <inkml:trace contextRef="#ctx0" brushRef="#br0" timeOffset="90467.518">15098 7707 16,'0'0'114,"0"0"-38,0 0-20,0 0-5,0 0-9,0 0-18,0 0-7,-101-75 2,71 73-10,-5 2-6,-5 0 3,-5 11-6,-1 7-3,-3 6 1,-2 7 2,2 5 0,0 4-8,2 2 7,4 3-2,4 6 3,5 5 0,1 6-1,5-2-5,6-4 3,8-8 3,11-5-4,3-5-4,15-2 8,16-5 3,12-6-3,11-6 0,9-6-5,13-9 8,5-4-7,2-1 2,1-16-8,-14-4-50,-10-3-139</inkml:trace>
  <inkml:trace contextRef="#ctx0" brushRef="#br0" timeOffset="90988.0294">14509 7821 126,'0'0'54,"0"0"9,0 0-20,0 0-42,0 0-1,0 0 0,-2 76 9,-1-31 4,0 6 21,2 2-25,-2 1-8,3-3 1,0-4 2,0-2-1,0-6-5,4-4 2,5-5-3,4-6-16,-2-6-37,1-6-25,3-12-56</inkml:trace>
  <inkml:trace contextRef="#ctx0" brushRef="#br0" timeOffset="91827.975">15246 7501 130,'0'0'98,"0"0"-13,0 0-11,0 0-16,0 0-9,0 0-5,-5-20-36,19 14-8,5-1-2,5 0-1,1 3 3,-2 3-6,-1 1 0,-3 0 4,-5 1 1,-3 13-1,-7 7-10,-4 6-17,-3 9-5,-18 3 22,-6 1 7,-4 0-11,4-8 0,6-7 14,4-6 1,6-3 1,6-5-5,4-1-2,1-4-14,0-3 14,19-3-3,9 0 10,7 0 6,4-14-6,-2 0 4,-3 1-4,-5 3-2,-10 2 2,-8 3-9,-6 5-16,-5 0-60,0 0-126</inkml:trace>
  <inkml:trace contextRef="#ctx0" brushRef="#br0" timeOffset="95558.4059">16405 7766 155,'0'0'153,"0"0"-95,0 0-27,0 0-31,0 0-9,0 0 9,0 0 4,-54 58 8,27-29 0,-1 4 14,-2 4-16,-3 6-10,-2 4 0,-4 2-11,-1-1-47,2-6 24,7-5-16,6-10-36,8-4-45</inkml:trace>
  <inkml:trace contextRef="#ctx0" brushRef="#br0" timeOffset="95939.4668">16181 7817 175,'0'0'145,"0"0"-108,0 0-37,0 0-12,0 0 12,0 0 2,27 81 1,-12-51-3,3 3 5,1 2-4,0-2-1,0 2 0,0-4 3,-4 0-3,0-5 1,-2-2-1,-3-1-5,0-3-43,-3-5-73,-2-5-65</inkml:trace>
  <inkml:trace contextRef="#ctx0" brushRef="#br0" timeOffset="96653.7117">16435 7668 144,'0'0'38,"0"0"0,0 0-4,0 0-9,0 0 5,-98-39 14,75 39-23,-6 0-3,-3 0 3,-4 0-20,-3 15-1,-1 3 8,1 6-8,-1 6 0,1 6-3,5 5 3,2 3 5,7 1-5,5 5 0,4 5-4,9 2 4,4-1-4,3-5 3,3-6-4,19-6 5,9-6-6,4-2 5,5-4-5,4-6-4,5-3-7,3-6 7,2-6 9,2-6 0,2 0-2,-1-7-8,0-11 7,-5-5 0,-9 0 1,-7-3 1,-6-2 2,-6-2 14,-6-6-6,0-2 14,-6-4 5,-4-2 4,-3 2-9,-5 1 16,0 4 1,0 1 9,-2 0-41,-9 0 21,-1-1-12,-5 2-16,1 3-1,0 2-4,-3 4-16,2 5 3,-3 7-36,-4 7-38,-3 5-62,-4 2-132</inkml:trace>
  <inkml:trace contextRef="#ctx0" brushRef="#br0" timeOffset="107293.4787">18231 7543 23,'0'0'72,"0"0"-5,0 0-35,0 0-4,0 0-2,0 0 7,0 0-20,-83-55-3,61 55-10,-6 0 2,-6 0-6,-8 10 8,-1 6-2,-3 5-2,1 0 3,-1 4-3,1 0 2,2 2 5,4 4 0,2 2 6,2 4-9,1 6-3,1 3 4,2 7 2,2 1-6,7 8 13,4-4-8,11-3-6,7-6 0,0-9-1,7-5-2,19-3-1,7-5-6,9-6 7,8-7 2,11-9 1,7-5 7,9 0 0,2-16-7,0-8-45,-3-4-62,-15-1-111</inkml:trace>
  <inkml:trace contextRef="#ctx0" brushRef="#br0" timeOffset="107917.4407">17682 7713 13,'0'0'67,"0"0"-28,0 85 4,-4-46-5,1 1-8,-2 2-12,3 5-15,1 1 1,1-1-2,0-5 1,0-1 1,0-9-4,0 0 3,0-3-3,0-3-30,0-5-21,0-5-25,0-4-28</inkml:trace>
  <inkml:trace contextRef="#ctx0" brushRef="#br0" timeOffset="108901.3793">18450 7372 101,'0'0'63,"0"0"-14,0 0-45,0 0 1,0 0 6,0 0 1,35-50-1,-17 44-3,0 1 5,1 0-1,2 5 0,-3 0-9,0 0-3,0 0-5,-1 10 4,-3 3 1,1 4 3,-5 1-3,-5 1-1,-5 2-1,0 1-9,-5 0 11,-16 4 2,-9-1 11,-1 1-13,-2-3-10,5-7-24,7-3 26,5-2-5,10-2 0,6 0 12,0 0-10,0 0-4,4-1 15,11-1 6,3-3-2,4-3 6,4-1 8,2 0-5,0 0-1,-1 0-10,-4 0 2,-1 0-4,0 0 0,-3 0-25,-5 0-43</inkml:trace>
  <inkml:trace contextRef="#ctx0" brushRef="#br0" timeOffset="109973.3114">19959 7618 173,'0'0'71,"0"0"-32,0 0 3,0 0-40,0 0 4,0 0 3,-60 44-4,32-14 10,-7 5-2,-2 1-11,-3 3 6,-2-1-5,2-1 0,2-2-3,5 1-9,1-2-5,3 0-24,4-6-6,-2-2-3,5-7-11,2-5-49</inkml:trace>
  <inkml:trace contextRef="#ctx0" brushRef="#br0" timeOffset="110373.2842">19610 7617 222,'0'0'40,"0"0"-40,0 0-4,0 0 4,0 0 2,31 102 8,-22-72-3,3-2 2,4-2-3,3 0-5,1-2 1,1 0 2,0-3-4,-3-1 3,1-1-1,-1 1-4,-2-5 1,-2 2-1,-1-6-15,-2 0-41,-4-1-48</inkml:trace>
  <inkml:trace contextRef="#ctx0" brushRef="#br0" timeOffset="111127.228">19981 7510 18,'0'0'10,"0"0"47,0 0-6,0 0-6,-92-63-7,63 55-14,-4 6 8,-1 2-21,-6 0 22,0 0-25,-1 14 7,0 3-6,2 4-3,0 1-6,1 5-2,3 5 2,-4 3 3,3 5-2,2 5-1,3 2-2,5 0-3,10-2-1,1-3 2,7 0 4,5 0-3,2-1 2,1-3 0,0-2-9,7-5 2,14-3-5,3-5 0,10-3 3,4-5 4,1-4 5,7-4-18,2-5 1,5-2 17,7 0 1,1 0-1,3-9 1,-1-5 0,-5-1 4,-5-2-4,-6-4 1,-8-4-1,-5-2 5,-5-4 24,-9-4 10,-6 0-16,-5 0 14,-6 2 14,-3-1 8,0-1-16,0-1-13,-10-3-13,-4 0-13,0 1-1,-3 3 2,0 4-3,-1 2-2,1 4-6,0 5-16,-4 6-36,-1 7-3,-1 6-21,-2 1 2,-2 0-19,-1 10-45</inkml:trace>
  <inkml:trace contextRef="#ctx0" brushRef="#br0" timeOffset="112367.1505">21673 7435 28,'0'0'70,"0"0"-14,0 0-11,-81-39-21,53 31 9,0 3 7,-2 4-5,-1 1-19,-4 0 11,-1 1-27,-4 13 3,-6 3-5,-2 6 4,-3 8-2,1 0 0,2 7 0,2-2-5,5 3 5,7 3-1,4 2-10,6 1 9,8 0-4,3 2 1,7 0 4,6-1 0,0-2 0,4-3-6,21-5-5,11-8 12,13-7-1,5-9-16,8-6-7,-1-6 12,0 0 1,-4-6-17,-5-10-37,-6-7-51</inkml:trace>
  <inkml:trace contextRef="#ctx0" brushRef="#br0" timeOffset="112935.1143">21163 7514 66,'0'0'54,"0"0"-19,0 0-15,0 0-16,0 0 35,11 78-13,-11-36 7,0 3-3,0 0-23,0-3-1,0-5-5,-4 0 2,1-6-3,0-2 0,0-1 0,3-5-1,0-2-36,0-6-23,0-7-18,0-6-42</inkml:trace>
  <inkml:trace contextRef="#ctx0" brushRef="#br0" timeOffset="113771.3318">21804 7277 60,'0'0'77,"0"0"-16,0 0 18,0 0-16,0 0-31,0 0-28,45-38-4,-18 35 1,-2 3-1,-5 0-7,-2 0 5,-4 10 2,0 8-5,-2 5 4,-6 4-4,-6 2-15,0 1 20,-3 1 0,-15 0 2,-4-5-2,-2-3-1,1-6-7,3-5-4,6-5 9,8-2 3,3-3 0,3-2 0,0 0 0,0 0-4,0 0 0,15 0 4,13 0 1,13 0 3,6-10-3,3 2 1,-1-3 0,0 1-2,-4-1-4,2 0-40,-9 2-71</inkml:trace>
  <inkml:trace contextRef="#ctx0" brushRef="#br0" timeOffset="118043.0173">23223 7552 144,'0'0'106,"0"0"-93,0 0-13,0 0 0,0 0-16,0 0 16,-9 24 16,-4-1 10,-5 2-1,-6 5 3,-4 6-20,-4 3-3,-4 0-5,2 1 7,0-6-7,2-2 1,4-2-1,6-4-10,4-3-19,6-2 9,1-5-30,0-3-75</inkml:trace>
  <inkml:trace contextRef="#ctx0" brushRef="#br0" timeOffset="118410.9877">22895 7584 216,'0'0'90,"0"0"-90,0 0-10,0 0 9,0 0 1,21 87 4,-5-57-4,5-2 0,5 0 1,0-3-1,3 1 0,0-4 2,1 1-2,-1 1 0,-4 0-3,-1 0-22,-3-1 9,-3-2-32,-5-5-69</inkml:trace>
  <inkml:trace contextRef="#ctx0" brushRef="#br0" timeOffset="119058.9457">23247 7445 153,'0'0'54,"0"0"-38,0 0-16,-115-33-6,72 32 6,-6 1 0,1 0 7,-3 1 0,2 11 22,-2 3-13,-1 3-4,1 4-1,5 5-11,4 2 1,10 3-5,3 7-4,8 6-1,6 4 7,8 1-8,5 2 7,2-2 1,2-1 2,17-2-4,9-3 2,7-7-3,5-5 5,8-8-8,1-8 7,5-4 1,1-7 2,1-5-2,0 0 3,1-13 4,-4-7-6,-4-3 4,-10-1 10,-9 0 29,-10-1-1,-4-1 11,-5-3-28,0-1-5,-2-1-8,0-4-8,0-4 2,-3-3-4,2-4-1,-2 0-2,0 1 0,-1 4 0,-3 10-5,-2 5-7,0 6-9,-12 6-21,-8 4-28,0 3-44,-5 2-73</inkml:trace>
  <inkml:trace contextRef="#ctx0" brushRef="#br0" timeOffset="120189.4071">24940 7424 116,'0'0'54,"0"0"-19,0 0 4,0 0-7,0 0-8,0 0 2,-47-68 13,36 62-7,-1 0 5,0 3-19,-1 3-12,-8 0-5,-9 0-2,-7 9 1,-9 11-8,-4 3 7,-2 2-18,-3 5 16,1-1-1,2 3 3,1 2 1,5 4-6,0 2 6,2 4-1,4 1-4,6-1 5,3-2 0,8 0-2,2 0-3,7-3 5,8 0-5,6-4-4,0-3-3,16-5 0,9-5 7,8-4-4,12-2 8,15-9 1,10-6 3,7-1-3,-2 0-1,-5-3 0,-13-9-25,-10-1-18,-9-2-40,-8-5-70</inkml:trace>
  <inkml:trace contextRef="#ctx0" brushRef="#br0" timeOffset="121089.9539">24384 7543 48,'0'0'68,"0"0"-14,0 0-23,0 0-7,0 0-19,0 0 4,0 27 19,0-2 13,0 9-29,0 5-4,0 3 2,-2-2-9,-1-2 3,3-3-3,0-5-1,0-1 0,-4-9-1,1 0 1,-1-5 0,-4-1-29,2-2-3,0 0-14,-1-3-39,5-1-41</inkml:trace>
  <inkml:trace contextRef="#ctx0" brushRef="#br0" timeOffset="125745.3152">25258 7189 103,'0'0'140,"0"0"-70,0 0 4,0 0-22,0 0-22,0 0-13,0 0 4,27 0-17,-15-1 1,4-1 11,1 2-10,2 0-3,-1 0-3,-4 0-7,-4 9 7,-3 6-7,-4 5-4,-3 4-12,0 4-10,-10 3 8,-13-1 22,-6 0-14,-6-2-7,1-3-7,-2-3 18,8-7-2,8-3 6,7-4 9,9-3-3,2-4 1,2-1-4,0 1 1,6-1 5,18 0 4,10 0-1,9 0 4,2 0-5,3-1-1,-3-5 2,-8 1-3,-5 1-13,-12 2-57,-11 1-161</inkml:trace>
  <inkml:trace contextRef="#ctx0" brushRef="#br0" timeOffset="126531.4589">26464 7496 186,'0'0'69,"0"0"-53,0 0-7,0 0-9,0 0 0,0 0 9,-50 41-2,23-14 17,-1 4-8,-2 1 1,-3 2-12,-1-2-5,-3 2 0,-2-4-1,6-5-36,4-4 10,3-3-2,5-1 6,0-2-39,5-3-13</inkml:trace>
  <inkml:trace contextRef="#ctx0" brushRef="#br0" timeOffset="126871.255">26159 7510 184,'0'0'48,"0"0"-48,0 0-22,0 0 22,48 81-2,-36-51 1,3 0 2,-2 1 1,4-3-2,-2 2 3,2-4-3,4-1 1,-1-2-1,1-3-11,-5-1-48,0-4-47</inkml:trace>
  <inkml:trace contextRef="#ctx0" brushRef="#br0" timeOffset="127537.5108">26437 7427 82,'0'0'50,"0"0"17,0 0-8,-102-23-19,68 23-21,-5 0 0,-2 0-13,-1 0 1,0 4-3,0 6 0,2 7 28,2 4-24,0 6-8,-1 4 0,5 3 0,2 2-5,7 0-4,7 5 4,0 1-4,8 0 0,7 1 6,3-2-1,1 0-4,17-4 5,8-1-13,2-4-1,3-5 14,4-3 2,2-6 1,6-6 6,0-6 1,6-4-1,1-2 0,-1 0-4,0-3 10,-2-12-10,-4-2-2,-3-4 22,-1-3-9,-5-2 22,-1 0 2,-5-4 3,-4-2-22,-6-4 3,-4-2 17,-7-3-25,-2-1-10,-5 0 14,0 3-13,0 2-4,-6 6-5,-10 7 4,-7 3-33,-6 8-27,-3 6-51,-1 4-57,4 3-56</inkml:trace>
  <inkml:trace contextRef="#ctx0" brushRef="#br0" timeOffset="128425.4521">27932 7377 153,'0'0'88,"0"0"-22,0 0-37,0 0-26,0 0-3,-99-31-3,65 31-1,-6 12 4,-4 6-1,-5 7 1,-6 6-3,-10 8 3,-4 1 4,0 8-4,0 2 5,11 0-3,9-1 5,13-3 0,11-4-5,13-3-4,6-4-6,6-3 7,0-1-10,15-3-1,15 0 12,14-7 17,13-8-4,15-7 12,8-6-20,5 0 6,-3 0-8,-5-12-3,-10 2-6,-11 0-9,-11-2-9,-11 1-31,-8-3-30,-11-4-63</inkml:trace>
  <inkml:trace contextRef="#ctx0" brushRef="#br0" timeOffset="128905.4235">27411 7496 137,'0'0'6,"0"0"-6,0 0 0,6 83 5,-6-42 14,-6 1 5,-5 0 18,3-1-2,3-2-32,4-4-6,1-6 2,0-1-4,0-7-12,1-3-20,11-6-14,3-6-17,3-6-18</inkml:trace>
  <inkml:trace contextRef="#ctx0" brushRef="#br0" timeOffset="129609.3772">28173 7155 117,'0'0'162,"0"0"-136,0 0-5,0 0-16,0 0-5,0 0-1,58-26 1,-36 23 0,1 0 6,-3 3 3,-7 0 4,0 0-13,-2 10-3,-5 5 1,-1 8 1,-5 3-12,0 1-1,-6 5 6,-18 0 5,-9 2-3,-7-1-39,-1-2-4,4-2-41,11-5 21</inkml:trace>
  <inkml:trace contextRef="#ctx0" brushRef="#br0" timeOffset="129729.3681">28208 7504 59,'0'0'32,"85"0"6,-42 0 6,-1 0-43,-7 0 3,-3 0-8,-8 0 3,-6 0-55</inkml:trace>
  <inkml:trace contextRef="#ctx0" brushRef="#br0" timeOffset="139013.5529">9220 10424 119,'0'0'11,"0"0"-11,0 0 6,0 0-5,0 0 5,0 0 0,0 0 39,58 25-28,-48-20-8,-2 0-6,-1-1-3,1-2 5,5-2-3,1 0 0,5 0-2,-1-8 1,3-4 3,-2 0-3,-1-3 0,0-1 3,-3-4-2,1-3 0,-2-3-1,2-3-1,-4-3 6,0-2-4,-3-2-2,-6 1 1,2 2 0,-5 1 8,0 5-5,0 1 0,0 3 17,-5 2 14,-1 3-21,1 2 15,1 3-8,-3 2-10,1 3 23,1 4-27,4 0-5,-1 3 5,1 1-4,1 0-1,0 0-2,-2 0-9,2 0-1,0 17-9,0 5 19,0 10 0,0 4 1,0 5-1,0 1 2,0 5-1,0-1-1,0-1 0,3-1 0,2-3 0,-1-1 0,2 2 0,4-2 0,1-4-3,1-5-1,-2-8 4,2-3 0,-4-7 2,2-2-2,-2-6 0,-4 0-1,-1-5 2,-1 0-2,1 0-4,-2 0 5,6 0 0,1-12 7,3-9-7,0-3 0,-3-5 0,1 1-8,-3-1-3,1 5 8,-2 3 2,-4 4 1,-1 5 0,0 3 3,0 3-3,0 2 1,0 2 12,0 1-11,0 1-2,0 0-5,0-2-3,9-1-10,12 0 9,7-3 8,4 2 1,-1-1-2,0 1 0,-4 2-1,-3 1 3,2-1 0,-3 0-2,1 1 1,-3-2 1,-3 2 0,-6-2 2,-3 1-2,-6-1 0,-2 0 6,1-3-4,-1 0 1,-1 0-2,0 1 2,0 2 21,-10 0 6,-8 2-28,-1 1-2,-2 0-15,0 3 3,6 11 5,0 4 3,6 3-1,3 1 4,3 3-1,3 0 1,0-1-4,9 0 4,8-4-4,5-4 5,3-4-1,0-3 1,4-6 0,-5-3-8,3 0-35,-5 0-125</inkml:trace>
  <inkml:trace contextRef="#ctx0" brushRef="#br0" timeOffset="139669.5114">10406 10308 124,'0'0'58,"0"0"-30,0 0-6,0 0-16,0 0 12,-82 2 2,71 6 27,1 5 0,-2 5-36,3 6-10,3 6 6,3 0-5,3 0-2,0-3 0,4-3-2,13-4 2,7-5-1,4-6 1,5-5 4,6-4-4,4 0-1,-3 0-19,-4-10-56,-7-4-160</inkml:trace>
  <inkml:trace contextRef="#ctx0" brushRef="#br0" timeOffset="141265.8062">10952 10300 19,'0'0'97,"0"0"-16,0 0-47,0 0-18,-90-14 20,52 14 5,2 13 20,0 5 7,5 9-45,1 6-16,5 5-5,6-1-2,6-3-3,9-6 3,4-7-2,0-3-8,3-4 9,13-6 0,4-4-9,6-4 8,1 0-1,3-4-8,0-13-12,-2-6-28,-3-4 2,-2-4 22,-5 0 12,-3 1 15,-6 6 3,-6 6 10,-3 6 46,0 6 15,0 4 5,0 1-11,-2 1-58,-2 0-10,-1 0-13,-2 14 3,4 7-1,3 3 7,0 2 1,0-1 5,0-2-4,15-4 2,1-5-2,2-5 1,1-3 0,1-6-12,1 0 12,-3 0 1,3-2 0,-4-10 0,1-4 0,0-5-2,-4-3 2,-1-4 3,-2 0 0,-4 0 0,0 6 1,-2 4-5,-4 5 2,-1 3 0,0 6 9,0 3-5,0 1 24,0 0-29,0 0-1,-4 15-19,1 7 15,0 2-1,3 1 3,0 2 2,0-3 1,6-2 0,3-5 0,1-4-2,2-4 2,-1-5-4,-1-2-16,2-2-2,2 0 17,0-3 3,-2-14-4,-1-4 2,2-1-13,-7-1 4,0-2 7,-4 2 6,-2 4 0,0 1 4,0 3 11,0 4 31,-3 4 4,0 2-27,1 5-10,-1 0-13,3 0-1,-1 0-37,-1 15-8,1 6 43,1 5 3,0-1-1,0-1-1,0-1 4,7-5-2,2-3 0,1-4 0,-2-4-2,3-6-3,-1-1-8,2 0 9,3-11 4,4-12 2,0-4-2,0-7-5,-2 3 2,-5-2-2,0 3 5,-3 4 6,-1 7-6,-4 8 4,-2 5 1,-1 5 5,1 1-10,3 0-6,1 13-13,4 7 19,-1 4 4,1 3 4,-1 0 3,0 0-8,-2-1 2,-2-3-5,-2-2 0,-3-2 7,0-2 1,0-2 2,-8-3 4,-10-1-6,1-7-5,-2-1 2,5-3-2,3 0 4,4 0-7,-2 0-1,6 0-1,3 0 0,0 0-10,0 0-22,0 0-5,13-2 11,7-1 20,5-1 8,2-4 0,1-1 2,-1-4-2,0-3 1,1-3 3,0-2-2,-5 0 1,-2 1-3,-9 2 6,-2-1-4,-7-1 17,-1-1 2,-2 1-10,0 7-7,0 4-1,0 4 1,-3 4 23,-5 1 9,-5 5-36,-2 18-2,-3 11 0,3 3 2,3 3 0,8-3 0,4-3-5,0-5 2,9-5 2,13-6-15,5-5-47,4-8-23,-1-5-41</inkml:trace>
  <inkml:trace contextRef="#ctx0" brushRef="#br0" timeOffset="142546.9875">13354 9838 207,'0'0'102,"0"0"-56,0 0-3,0 0-27,0 0-16,0 0-4,0 40 4,0-5 31,0 10-12,0-1-3,0 1-4,0 1-6,0-4 1,0-3-7,0-3 0,0-3-1,1-3 0,7-3-3,1-1-19,1-3-23,1-5-24,2-8-6,3-5-57</inkml:trace>
  <inkml:trace contextRef="#ctx0" brushRef="#br0" timeOffset="143058.9545">13836 9882 193,'0'0'71,"0"0"-12,0 0-4,0 0-44,-93 21-11,77 9 0,0 8 1,2 7 1,4 4 7,2 0-4,8-4 2,0-6-6,12-9-1,14-6 2,5-4 1,6-8 13,0-6-11,1-5 0,-1-1 0,-1 0 4,-3-13-7,-3-7 4,-7-4 0,-3-3 4,-10-3 5,-5-2-10,-5 0 13,0-3-11,-6 1-6,-15 5 23,-2-3-1,-5 5-19,6 2-4,1 6-44,7 6-36,2 8-43,2 3-98</inkml:trace>
  <inkml:trace contextRef="#ctx0" brushRef="#br0" timeOffset="143609.9523">14218 9808 356,'0'0'111,"0"0"-97,0 0-14,0 0-35,0 0 32,0 0 3,98 47 0,-56-34 0,4 3 0,-1-1 2,0-1 2,-3 0-4,-5-2 6,-6-2-2,-5 1-4,-6-3-1,-5 0 1,-3-4 2,-3 0-1,-1 1-1,-5-2 0,-3 2 1,0 2-1,-3 4 17,-15 3 17,-12 9-6,-7 3-21,-5 4 1,-2 3-2,1 3-6,5-1-3,3-4-2,7-2-27,3-5-25,5-3-20,5-5-35,3-3-133</inkml:trace>
  <inkml:trace contextRef="#ctx0" brushRef="#br0" timeOffset="144153.9195">15129 10260 387,'0'0'22,"0"0"-22,0 0-9,0 0-35,0 0-16,0 0 56,-32 33 4,3-15 0,-2 2 6,-3 2-6,-4 0-70,4 0-110</inkml:trace>
  <inkml:trace contextRef="#ctx0" brushRef="#br0" timeOffset="144745.8823">15795 9669 331,'0'0'86,"0"0"-21,0 0-47,0 0-18,0 0-22,0 0 22,0 121 29,0-66-11,0-1-11,0-4 0,0-2-7,4-8 1,2-2-1,2-5-2,0-3 2,2-5-35,-1-2-19,2-7-18,3-5-16,2-8-75</inkml:trace>
  <inkml:trace contextRef="#ctx0" brushRef="#br0" timeOffset="145745.8166">16347 9670 376,'0'0'77,"0"0"-51,0 0-26,0 0-24,0 0 24,-8 95 1,3-52 2,1 1 8,1-4 4,3-2-11,0-3-4,0-5 0,0-3 0,0-5 0,0-3-3,0-6-24,8-6-34,5-3 1,2-4-48,2 0-38</inkml:trace>
  <inkml:trace contextRef="#ctx0" brushRef="#br0" timeOffset="146266.2612">16679 9697 79,'0'0'172,"0"0"-108,0 0-30,0 0-34,0 0-4,0 0-14,11 18 18,11-3 1,8 2 10,6 1 5,7 1-8,3-2-3,1-2-3,-1-2-2,-6-2 0,-2-1 4,-4-2-2,-7 0-2,-6-3 1,-9 0-1,-9 0 0,-3 2-2,0 4 2,-8 3 42,-16 4-16,-9 4 4,-5 2-8,-3 0-10,0 1-12,0 3 0,1-3-1,-2 0-2,5 0-14,4-4-61,8-4-17,5-6-138</inkml:trace>
  <inkml:trace contextRef="#ctx0" brushRef="#br0" timeOffset="146942.051">18225 9660 285,'0'0'105,"0"0"-43,0 0-45,-86-22-17,47 22 0,-4 0-1,-1 12 1,0 8 2,0 4-2,-1 8 0,-1 4 2,-2 7-5,2 2 2,6-1-2,10-3 1,11-4-1,11-5-2,8-2-1,2-3 2,20-3 1,11-5 0,10-3 3,12-9 3,10-7 0,8 0-3,3-3-5,-6-12-32,-13 0-54,-15 0-66</inkml:trace>
  <inkml:trace contextRef="#ctx0" brushRef="#br0" timeOffset="147230.028">17730 9894 320,'0'0'29,"0"0"-28,79 0 11,-36-3-9,3 0-3,3 2 1,3 1 2,1 0-3,1 0 2,-6 0-2,-2 0-2,-10 0-24,-8 0-72,-7 0-108</inkml:trace>
  <inkml:trace contextRef="#ctx0" brushRef="#br0" timeOffset="148005.9826">19532 9430 160,'0'0'34,"0"0"7,0 0-29,0 0-11,-88-59-2,40 59 2,-7 0-4,-3 5 6,0 13 1,1 10 17,2 6-6,-2 10 6,2 10-4,3 6-9,4 5 1,5-2-3,8 0 9,7-7-3,11-5-12,9-5 0,8-9 0,0-4-2,27-6-6,17-7 0,17-8-1,17-9 9,10-3 3,8-5-3,-1-16 1,-7-1-1,-18 1-1,-18 2-12,-22 4-9,-17 4 17,-13-3-31,0 0-162</inkml:trace>
  <inkml:trace contextRef="#ctx0" brushRef="#br0" timeOffset="148445.9509">19040 9638 212,'0'0'90,"0"0"-13,0 0-19,0 0-39,0 0-19,0 0-7,-20 32-3,8 7 10,3 7 1,2 4 25,0-2-10,5-2-16,2-7 4,0-3-5,0-6 1,2-3-2,5-6-19,2-6-40,3-7-27,4-8-133</inkml:trace>
  <inkml:trace contextRef="#ctx0" brushRef="#br0" timeOffset="149149.9089">19702 9313 283,'0'0'82,"0"0"-1,0 0-16,0 0-22,0 0-18,0 0-7,2-59-2,17 48-16,7-3 0,2 3 0,-1 7-3,-5 4 2,-4 0-4,0 11-9,-6 14 11,-4 7-7,-8 5 9,0 4-8,-16 1-3,-14-1 10,-5-2 1,-1-6-5,7-6 4,12-8-16,8-3 13,7-6-1,2-2-21,0-4 14,2-1-17,20-3 30,12 0 10,10 0-9,9 0 1,2-6 1,0-3-3,-5 4 0,-7 1-63,-12 4-41,-11 0-79</inkml:trace>
  <inkml:trace contextRef="#ctx0" brushRef="#br0" timeOffset="169501.1083">29328 7834 244,'0'0'56,"0"0"-6,0 0-5,0 0 6,0 0-9,0 0-21,0 0-8,0-4-1,0 4-8,0 0-3,9 0-2,21 4 2,19 3-1,19 0 5,15 1-5,12-1 1,11 1-2,-1-2 3,-1 0-2,-6-1 0,-14-2-6,-6-3 2,-11 0 0,-7 0-12,-14 0 1,-12 3-7,-13-3-1,-11 3 8,-7-2 3,-3 3-20,0 4-61,0 3-69,-5 1 20</inkml:trace>
  <inkml:trace contextRef="#ctx0" brushRef="#br0" timeOffset="170181.0653">31493 7577 257,'0'0'37,"0"0"-37,0 0-11,0 0 11,-87 76 3,62-42 3,1 4 13,6-2-16,5 1 7,10-1-10,3 0-5,8 6 3,15-1-1,12-2-3,6-3 6,6-7 6,3-4-5,0-7-1,0-8-19,1-4-25,-5-6-55</inkml:trace>
  <inkml:trace contextRef="#ctx0" brushRef="#br0" timeOffset="170605.0373">32282 7760 42,'0'0'80,"0"0"-23,0 0-19,0 0 6,18 93-23,-16-70-1,-1-1-16,-1 2 9,0-1-13,0 1 1,0-4-4,-11-2 1,-8-2 2,-8-1-4,-8-1-36,-4-2-6,-6-5-24,2-4-74</inkml:trace>
  <inkml:trace contextRef="#ctx0" brushRef="#br0" timeOffset="171248.6908">31838 7650 167,'0'0'120,"0"0"-95,0 0-25,0 0-18,0 0 10,0 0 8,-26 47 8,16-31-3,-2 0 7,3-3-11,3-5 10,0 2-11,0-6 0,3 0 0,2 1 1,-1-1 0,1-2 0,1 0-1,0-2 0,0 0-7,0 0 6,3 0-2,10 0 3,3 0 9,2 0-8,-1-4 0,1 0 0,-3 4 3,4 0-8,0 0 4,1 0-3,-2 8 3,-3 2 0,-4 1-1,-5 3-2,-4 0-2,-2 0-3,-2 1-10,-14 0 18,-2-1 18,-6-1-10,1-1-2,-3-2 7,3 1-11,4-5-2,4-1-5,2-4-25,1-1-60</inkml:trace>
  <inkml:trace contextRef="#ctx0" brushRef="#br0" timeOffset="171584.6701">31897 7633 136,'0'0'50,"0"0"-42,0 0-5,0 0-1,96 0 35,-70 1-4,1 4-26,3 1 4,-1 0-11,-1 4 1,1-3-1,-6-1 1,0-1 2,-5-1-3,-4-1-5,-8-3-34,-6 0-110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4T11:46:24.4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10630 964,'24'0,"-1"0,1 0,23 0,-24 0,1 0,23 0,0 0,0 0,-23 0,93 0,-93 0,70 0,-47-24,0 24</inkml:trace>
  <inkml:trace contextRef="#ctx0" brushRef="#br0" timeOffset="337.6419">11054 964,'-24'0,"24"23,0 1,-23-1,23 1,0 0,0-1,0 1,0-1,0 24,0-23,0-1,0 1,0 23,0-24,0 1,0 23,0 0,0-24</inkml:trace>
  <inkml:trace contextRef="#ctx0" brushRef="#br0" timeOffset="635.7505">11618 1176,'24'0,"-1"-24,1 24,-1 0,1 0,-1 0</inkml:trace>
  <inkml:trace contextRef="#ctx0" brushRef="#br0" timeOffset="810.6867">11642 1293,'-24'0,"48"0,-48 24,48-24,-1-24,1 24,-1 0,1 0</inkml:trace>
  <inkml:trace contextRef="#ctx0" brushRef="#br0" timeOffset="4492.2755">12935 799,'0'0,"-23"0,-24 0,47 24,-24-24,1 0,-1 0,1 0,-1 0,1 0,-1 0,24-24,-24 24,24 24,0-1,24 1,-24-1,0 24,24-23,-24 23,0 0,23 47,-23-70,0 23,0 0,0 0,24 0,-24 0,0 0,23 23,-23-23,0 24,0 0,0-24,0 23,0 1,-23-1,-1 1,24-1,0-23,0 47,-23-47,23 24,0-24,0 24,-24-24,24 23,0-23,0 0,0 47,0-47,0 0,0 0,0-23,0 23,0-23,24-1,-1 1,1-24,23 0,0 0,0-24,0 24,0-23,0 23,0 0,0-24,0 24,0 0,-24-23</inkml:trace>
  <inkml:trace contextRef="#ctx0" brushRef="#br0" timeOffset="6126.593">13735 705,'-24'0,"24"24,24-1,-24 1,0-1,0 24,0-23,0-1,0 24,0-23,0 23,0 0,0-23,0-1,0 24</inkml:trace>
  <inkml:trace contextRef="#ctx0" brushRef="#br0" timeOffset="6812.6816">17192 705,'-23'24,"-1"-24,24 23,0 1,-24-1,1 24,23-23,0-1,0 24,0-23,0-1,23 24,25-23,-25 0,24-1,-23-23,23 0,-24 0,1-23,23-1,-24 24,-23-24,24 1,-1-24,-23 23,-23-23,-1 24,24-24,-23 23,-24-46,23 46</inkml:trace>
  <inkml:trace contextRef="#ctx0" brushRef="#br0" timeOffset="8179.6668">13594 2352,'-24'0,"24"23,-23 24,-1-23,24 23,-23-24,23 24,-24-23,24 23,0-24,24 1,-24 23,23-47,1 23,-1 1,1-24,23 0,-47-24,47 1,-24-1,1 1,-24-1,23 1,1-24,-24 23,0-23,-24 0,1 0,23 24,-47-24,23 47,1-24</inkml:trace>
  <inkml:trace contextRef="#ctx0" brushRef="#br0" timeOffset="9015.6785">17004 2399,'0'0,"0"23,-24-23,24 24,0-1,24-23,-1 24,1-1,23-23,0 0,0 0,-23-23,23 23,0 0,-24-24,1 1,-1-1,1 24,-1-23,-23-1,0 1,0-1,0 0,-23 1,-24 23,23 0,-23 0,0 0,0 0,-47 71,23-48,24 1,24-1,-24 24,47 0,-24-23,24 23,24-24,-1 48,24-71,-23 23,23-23,0 24,0-24,24 0,-1-24</inkml:trace>
  <inkml:trace contextRef="#ctx0" brushRef="#br0" timeOffset="9572.6482">17521 2046,'0'0,"24"0,-1 0,1-24,-1 1,1 23,-24-24,23 1,1 23,-24 23,-24 1,1-1,23 1,0-1,0 1,23-1,1 1,-1-24,-23 23,24-23,-1 0</inkml:trace>
  <inkml:trace contextRef="#ctx0" brushRef="#br0" timeOffset="9755.6359">17709 1764,'-23'0,"46"0</inkml:trace>
  <inkml:trace contextRef="#ctx0" brushRef="#br0" timeOffset="10366.4728">18203 1787,'0'0,"0"24,-23-1,-1 1,24-1,-47 48,24-48,-1 48,24-48,-23 1,23 23,0-24,0-46,0-1,23 1,-23-1,24-23,-24 24,0-24,0 23,23 1,-23-24,24 23,-1 1,-23 46,24-23,-24 24,23-1,-23 1,0-1,0 24,24-23,-1-1,-23 1,0-1,47 1,-47-1,24 1</inkml:trace>
  <inkml:trace contextRef="#ctx0" brushRef="#br0" timeOffset="10628.4675">18039 1834,'-24'-23,"48"46,-71-70,47 24,23 23,1 0,23 0,-24 0,1 23,23-23,-24 24,24-24,-23 23,70-23,-47 24</inkml:trace>
  <inkml:trace contextRef="#ctx0" brushRef="#br0" timeOffset="10948.6918">18650 1787,'24'-23,"-24"-1,0 48,-24-1,24 1,0-1,-23 1,-1 23,1-24,-1 24,1-23,-1 23,1 0,-1 0,1 0,-1-24,24 24,-24-23</inkml:trace>
  <inkml:trace contextRef="#ctx0" brushRef="#br0" timeOffset="11462.6973">18768 1999,'0'23,"-24"-23,24 47,0-23,0-1,0 1,0-1,24-23,-24 24,23-24,1 0,-1-24,1 24,-24-23,23 23,-23-24,24 1,-24-1,23 1,-46 46,23 1,0-1,0 1,-24-1,24 1,0 23,0-24,0 1,-23 23,23-23,23-24</inkml:trace>
  <inkml:trace contextRef="#ctx0" brushRef="#br0" timeOffset="12471.6957">19097 635,'0'0,"24"0,-1-24,24 24,-23-23,23 23,0-24,-24 24,24 0,0-23,-23 23,23 0,0 0,-24-24,1 24,23 0,-24 0,1 0,0 0,-24 24,23-24,-23 23,0 1,0 23,0 0,-23 0,23 0,0 23,0 1,0-1,0 1,0 0,0 23,0-24,0 24,0-23,23 23,-23 0,24 0,-24 0,23 0,1-23,-1 23,-23 0,0 0,24 0,-24 0,0-23,0-1,0 1,0-1,0-23,0 24,-24-24,24-24,0 25,-23-25,-1 1,1-24,-1 0,1 0,-1 0,0 0,1 0,-1 0,1 0,23-24,-24 24</inkml:trace>
  <inkml:trace contextRef="#ctx0" brushRef="#br0" timeOffset="13992.6961">11783 4962,'-24'24,"24"-1,24 1,-1-24,-23 23,47-23,-23 0,-1 0,24 0,0 0,-23-23,23 23,-23-24,23 24,-24-23,1-1,-1 24,1-23,-24-1,23 1,-46-1,23 0,-24 1,1 23,-1 0,1 0,-48 0,47 0,-23 23,0 1,0 0,0 23,0 0,0 0,24 0,-24 0,47 0,-24 0,24 0,24-24,-24 24,47-47,0 24,23-24,-23 0,24 0,-24 0,0-24,24 24</inkml:trace>
  <inkml:trace contextRef="#ctx0" brushRef="#br0" timeOffset="14217.712">12465 5268,'0'23</inkml:trace>
  <inkml:trace contextRef="#ctx0" brushRef="#br0" timeOffset="15070.6941">12959 4892,'0'23,"0"1,0-1,0 1,0-1,0 24,23-23,-23-1,24 1,-1-1,1 1,-1-1,1-23,-1 0,1 0,-1 0,1 0,-24-23,23-1,-23 1,0-1,0 1,-23-1,23 1,0-1,0 1,-24-1,24 1,0-1,0 1,24 23,-1 0,1-24,23 24,-24 0,25 0,-1 0,0 0,-24 0,24 0,0 0,-23 0,-1 0,1 0</inkml:trace>
  <inkml:trace contextRef="#ctx0" brushRef="#br0" timeOffset="16793.7154">13711 4915,'0'-23,"0"46,-23-46,23-1,-24 24,1 0,23 24,-24-24,1 23,-1 1,24-1,-23 1,-1-1,24 1,0-1,0 1,0-1,0 1,0-1,24-23,-1 24,1-24,23-24,-47 1,23-1,1 24,-24-23,0-1,0 1,0-1,0 1,0 46,0 1,0-1,0 1,23-24,-23 23,24-23,-1 47,1-47,-1 0,1 0,-1 0,1 0,-1 0,1-23,-24-1,23 1,1-24,-24 23,24-23,-1 24,-23-24,0 23,0-23,0 23,0-23,0 24,0-1,0 1,0-1,-23 24,-1 0,24 24,0-1,-24 1,24-1,0 24,0-23,0 23,0 0,0 0,0 0,24 0,-24-23,0 23,24-24,-1 1,-23-1,24 1,23-24,0 0,0-24,-47 1,47-1,-24 24,-23-23,0-1,0 1,0-1,0 1,0-1,0 1,24 23,-24 23,0 1,0-1,0 1,23-1,-23 1,0-1,0 1,24-24,-1 0,-23-24,24 24,-1-23,1-1,-24 1,23-1,1 1,-24-1,23 1,-23-1,24 1,-24-1,0 1,0 46,0 1,0-1,0 1,0-1,0 1,23-1,-23 1,0-1,24 1,-1-24,-23 23,24-23,0 0,-1 0,1 0,-1-23,-23-1,24 1,-1-1,-23 1,0-24,0 23,0 1,0-1,0 1,-23 23,-1 0,24 23,0 1,-23-1,23 1,-24-24,24 47,0-24,0 1,24-1,-24 1,23-24,-23 23,24-23,-1 0,1 0,-1 0,1 0,-1-23,1-1,-1 1,1-1,-1 1,1-24,-1 47,-23-47,24 23,-1 24,-23-23,24 23,-24 23,0 1,23-1,-23 1,0 23,24-24,-1 1,1 23,-1-24,-23 1,24-24,-24 23</inkml:trace>
  <inkml:trace contextRef="#ctx0" brushRef="#br0" timeOffset="18115.6435">16722 4986,'0'-24,"0"1,-24-1,1 24,-1 0,1 0,-1 0,1 24,-1-1,1 1,-1-24,0 47,1-24,23 1,0-1,0 1,23-1,1-23,0 0,-1-23,1 23,23-24,-24 1,1 23,-1-24,1 1,-1-1,-23 1,0-1,0 48,-23-24,23 23,0 1,0-1,0 1,23-24,-23 23,24-23,-1 24,1-24,-1 0,1 0,-24-24,23 24,1-23,-1-1,1 1,-1-1,-23 1,24 23,-1 0,-23-24,24 24,-1 0,1 24,-24-1,0 1,0-1,0 1,0-1,0 1,0-1,0-46,0-1,0 1,23 23,1-47,-24 23,24 1,-1 23,-23-24,24 1,-1 23,1 0,-1 0,1 23,-24 1,23-1,1 1,-24-1,0 1,23-1,1 1,-1-1,1-23,-1 0</inkml:trace>
  <inkml:trace contextRef="#ctx0" brushRef="#br0" timeOffset="18629.6021">17733 4939,'0'0,"0"-24,-24 24,1 0,-1 24,1-1,-1 1,1-1,23 1,-24-1,1 1,23-1,0 1,23-1,1-23,-24 24,23-24,1 0,-1-24,1 24,-1-23,-23-1,24 1,-1-1,-23 1,24-24,-24 0,24 0,-24 23,23-23,-23 0,24 0,-24 23,23-23,-23 24,0-1,0 48,0-1,0 24,-23 0,23 0,0-23,0 47,0-24,0 0,23 0,-23 0,24-24,-1 24,1-23,23-1</inkml:trace>
  <inkml:trace contextRef="#ctx0" brushRef="#br0" timeOffset="19242.6836">19026 4962,'24'0,"0"0,-1 0,24 0,0-23,-23 23,-24-24,47 24,-47-23,23 23,1-24,-24 0,0 1,0-1,-24 24,1 0,-1 0,1 0,-48 24,48-24,-24 47,-1-23,1-1,0 24,24-23,-1 23,24-24,0 1,24 23,-1-24,24 1,0-1,1 1,-25-24,24 23,24-23</inkml:trace>
  <inkml:trace contextRef="#ctx0" brushRef="#br0" timeOffset="19407.7013">19614 5080,'0'0</inkml:trace>
  <inkml:trace contextRef="#ctx0" brushRef="#br0" timeOffset="20300.4313">20014 4868,'0'24,"0"-1,0 1,0-1,0 1,24-1,-24 1,0-1,23 1,1-1,-1 1,1-1,-1-23,1 24,-1-24,1 0,-1 0,1 0,-24-24,23 1,-23-1,24 1,-24-1,0 1,0-1,0 1,24-1,-24 1,0-1,0 1,23 23,1 0,23 23,-24-23,1 0,23 0,-24 0,24 0,-23 0,-1 0,1 0,-1-23,1 23,-1-24,-23 0,-23 24,-1-23,1 23,-1 0,1 0,-1 23,1 1,-1-24,1 24,-1-1,1 1,23-1,0 1,0-1,23 1,1-1,-24 1,23-1,24-23,-23 24,-1-24,24 0</inkml:trace>
  <inkml:trace contextRef="#ctx0" brushRef="#br0" timeOffset="20989.7078">21143 4844,'0'0,"-23"0,-1 24,1 0,-1-24,24 47,-23-24,-1 1,1-24,23 23,0 1,0-1,0 1,23-24,1 23,-1-23,1 0,-1 0,24 0,-47-23,47 23,-23-24,-24 1,47-1,-47 1,0-24,23 23,1-23,-24 0,0 23,0-23,0 0,0 0,0 0,0 0,0 24,0-1,0 1,0-1,-24 24,24 24,0-1,-23 24,23 0,0 0,0-23,0 23,0 0,0 0,0 0,23 0,1 0,-1-23,1 23,-1-24,-23 1,47-24,-47 23,47-23,-23 0,-1 0,1-23,-1 23</inkml:trace>
  <inkml:trace contextRef="#ctx0" brushRef="#br0" timeOffset="21254.7046">21073 4680,'0'23,"23"-23,24 0,-23 0,23 0,0 0,0 0,0 0,0 0,0 0,0 0,0 0,0 0</inkml:trace>
  <inkml:trace contextRef="#ctx0" brushRef="#br0" timeOffset="22515.7051">22154 4821,'0'0,"0"-24,-23 24,-1 0,-23 24,24-24,-1 23,1 1,23 0,-24-1,24 1,0-1,0 1,24-1,-24 1,23-1,1-23,-1 24,24-24,0 0,-23 0,-1-24,1 1,0-1,-1 1,-23-1,0 1,0-1,0 1,0-1,-23 24,-1-24,0 24,1 0,-1 24,24 0,24-24,-1 0,25 0,-25 0,1 0,-1 0,1-24,23 24,-47-24,23 24,1-23,-1-1,1 1,-24-1,0 1,0-1,0 1,-24-1,1 24,-1 0,1 0,-1 0,1 24,23-1,23 1,1-24,-1 0,1 0,23 23,-24-23,24 0,-23 0,23 0,-24 0,24 24,-23-24,-24 23,23 1,-23-1,-23 1,23 0,0-1,-24 1,24-1,0 1,0-1,0 1,0-1,24-23,-1 0,1 0,-1 0,1-23,-1 23,1-24,0 1,-1-1,1-23,-1 24,1-1,-24 0,23 1,-23-1,0 1,0 46,0 1,0-1,0 1,0 0,0-1,0 24,0-23,0-1,0 1,0-1,0 1,0-1,0 1,0-1,-23-23,-1 24</inkml:trace>
  <inkml:trace contextRef="#ctx0" brushRef="#br0" timeOffset="23156.389">23801 4304,'0'0,"0"-24,0-23,23 23,24 1,-23-1,23 24,-24-23,1 23,23 0,0 23,-24 1,25-1,-25 1,24 23,-47-23,24 23,-24 0,0 23,0-23,-24 24,1-24,-24 23,-1-46,25 46,-1-23,-46 1,46-1,1 0,-24-24,23 24,1 0,23-23,-24 23,24-24,24 24,-1-23,-23 23,47-24,-23 1</inkml:trace>
  <inkml:trace contextRef="#ctx0" brushRef="#br0" timeOffset="23351.3749">24059 5762,'0'-24</inkml:trace>
  <inkml:trace contextRef="#ctx0" brushRef="#br0" timeOffset="23841.7116">24671 4327,'0'0,"-24"-23,1 23,-1-24,24 1,0-1,24 0,23 24,-24 0,1 0,23 0,0 0,0 0,0 24,0 23,0-23,-47 23,24 0,-1 0,-23 0,-23 23,-1-23,-23 24,0-24,24 0,-24 0,-24 0,47-23,1 23,-24-24,23 1,1 23,-1-24,24 1,0-1</inkml:trace>
  <inkml:trace contextRef="#ctx0" brushRef="#br0" timeOffset="23990.1965">24883 5362,'0'47,"0"-94,0 117,0-46,23-1,1 1</inkml:trace>
  <inkml:trace contextRef="#ctx0" brushRef="#br0" timeOffset="48301.215">21237 1834,'24'0,"-48"0,95 0,-24 0,-24 0,24 0,24 0,-1 0,25 0,-25 0,48 0,-1 0,24-23,1 23,-1-24,23 24,1-23,0 23,-1-24,24 24,-23 0,0 0,-1-23,-23 23,24 0,-47-24,-1 24,-23 0,24 0,-95 0,24 0,-47 24,-47-24</inkml:trace>
  <inkml:trace contextRef="#ctx0" brushRef="#br0" timeOffset="48934.7195">24530 1599,'0'0,"-24"0,48 0,-1 23,1 1,-1-1,1 1,23 0,-47-1,23 1,-23-1,0 1,0-1,-23 1,23-1,-47 1,23-24,-23 23,0 1,24-1</inkml:trace>
  <inkml:trace contextRef="#ctx0" brushRef="#br0" timeOffset="50418.7196">27046 1058,'0'0,"0"-24,24 1,-24-1,0 1,0-1,-24 24,24-23,-47 23,0 0,24 23,-24 1,23-24,-23 23,24 1,-1 23,1-47,-1 24,24-1,-23 1,23-1,23-23,-23 24,24-1,23 1,-24-24,24 23,0 1,0-1,0 1,0-24,-23 23,23 1,-47-1,23 1,-23-1,-23 1,23-1,-47-23,0 24,0-1,0 1,0-24,0 0,0 23,0-23,23-23,-23 23</inkml:trace>
  <inkml:trace contextRef="#ctx0" brushRef="#br0" timeOffset="50749.7461">27446 1223,'24'0,"-1"0,24 0,-23 0,-1 0,1 0,23 0,-24 0</inkml:trace>
  <inkml:trace contextRef="#ctx0" brushRef="#br0" timeOffset="50909.6626">27493 1387,'0'0,"0"24,24-24,-1-24,1 24,23 0,-24-23,24 23</inkml:trace>
  <inkml:trace contextRef="#ctx0" brushRef="#br0" timeOffset="51696.7731">28457 823,'-23'0,"-24"0,0 0,23 0,1 23,-1-23,1 24,-1-24,24 23,0 1,24-24,-1 0,1 23,-1-23,48 0,-71 24,47-24,-24 0,24 0,-47 23,0 1,24-1,-48 1,24 0,0-1,-23 1,-1-1,1-23,-24 24,0-1,47 1,-24-24,48 0,-1 0,1 0,-1 0,1 23,-24 1,23-1,-23 1,-23-1,23 1,0 23,-24-24,24 1,-23-1,23 1,0 23,0-24,23-23,-23 24,24-1,-1-23,-23 24</inkml:trace>
  <inkml:trace contextRef="#ctx0" brushRef="#br0" timeOffset="52064.7324">28881 987,'0'-23,"0"46,0-23,0 24,0 23,-24-23,24 23,0-24,-23 24,23-23,0 23,0 0,0-24,0 24,23-23,-23-1,24 1,-24-1</inkml:trace>
  <inkml:trace contextRef="#ctx0" brushRef="#br0" timeOffset="52494.9657">29304 1082,'-23'0,"-1"23,1-23,-1 47,-23-47,47 47,-47-23,47-1,-24 24,1-23,23-1,0 1,0-1,23-23,1 24,23-24,-24 0,25-24,-25 24,1-23,23-1,-24 1,1 23,-1-24,-23 1,0-1,0 1,-23 23,-1-24,24 1,-47 23,24-24,-1 24,1 0</inkml:trace>
  <inkml:trace contextRef="#ctx0" brushRef="#br0" timeOffset="52843.7301">29610 1082,'23'0,"1"23,-1-23,1 24,-1-24,1 0,-1 23,1-23,-1 0,1 24,0-1,-1-23,-23 24,24-1,-24 1,0-1,-24 1,-23-1,23 1,1-1,-24 1,0-24,23 23,-46 1,46-1</inkml:trace>
  <inkml:trace contextRef="#ctx0" brushRef="#br0" timeOffset="53184.6673">30174 1481,'0'24,"-23"-1,-1 1,1-24,-1 23,1-23,-24 24,23-24</inkml:trace>
  <inkml:trace contextRef="#ctx0" brushRef="#br0" timeOffset="53682.2197">30668 964,'0'47,"0"-24,0 1,0 23,0 0,0-23,0 23,0 0,0 0,0-24,0 24,0 0,0-23,24 23,-24-24,23 1,-23-1</inkml:trace>
  <inkml:trace contextRef="#ctx0" brushRef="#br0" timeOffset="54071.5869">31021 1152,'0'0,"23"-23,1 23,-24 23,23-23,-23 24,0-1,0 1,-23-1,23 1,0-1,0 1,0-1,0 24,0-23,0-1</inkml:trace>
  <inkml:trace contextRef="#ctx0" brushRef="#br0" timeOffset="54462.5182">31350 1152,'0'-23,"24"23,-1 0,1 0,23 23,-24-23,1 0,-1 24,1-24,46 23,-46 1,-1-24,24 0,-23 23,23-23,-23 24,-1-24,1 0,-1 23,1-23,-24 24,0-1,-24 1,-23-1,24 1,-1-1,-47 1,24-1,24 1,-24-1,0 1,23-1,1-23</inkml:trace>
  <inkml:trace contextRef="#ctx0" brushRef="#br0" timeOffset="55164.728">32079 940,'0'-23,"0"-1,0 1,24 23,-1-24,1 24,-1 0,24 24,-23-24,23 23,-24 1,1-1,-1-23,-23 24,24-1,-24 24,0-23,0 0,-24-1,1 1,23-1,-47 24,23-23,1-24,23 23,-24-23,1 24,23-1,23-23,1 0,-1 0,1 0,-1 0,-46 24,23-1,0 1,0-1,-24 1,24-1,0 1,0-1,0 24,0 0,0-23,0 23,0 0,0 0,24-23,-24 23,0-24,0 1,0-1,0 1,-47-1</inkml:trace>
  <inkml:trace contextRef="#ctx0" brushRef="#br0" timeOffset="62584.4785">14652 6561,'0'-23,"0"46,24-23,-24 24,0-1,0 1,0-1,0 24,0-23,0 23,0-23,0 23,0-24,0 1,0 23</inkml:trace>
  <inkml:trace contextRef="#ctx0" brushRef="#br0" timeOffset="63117.4113">14629 6679,'0'0,"0"-47,0 23,0 1,23-24,-23 23,24 24,-1-23,-23-1,24 24,-1 0,1 0,-1 24,1-1,23-23,-47 24,23 23,1-24,-24 1,0-1,0 24,0-23,-24-1,1 1,-1-24,-23 24,24-1,-1-23,1 24,-1-24,24-24,24 24,-1 0,24 24,-23-24,23 23,0-23,-24 24,1-24,-1 23,1 1,-24-1,0 1,-24 23,24-24,-23 1,-24-1,0 1,23-24,-23 23,0-23,24 24,-1-24,1-24</inkml:trace>
  <inkml:trace contextRef="#ctx0" brushRef="#br0" timeOffset="63459.5818">15428 6726,'-23'0,"46"0,-23 0,24 0,-1 0,1 0,46 23,-46-23,23 24,-24-24,1 0</inkml:trace>
  <inkml:trace contextRef="#ctx0" brushRef="#br0" timeOffset="63626.7183">15499 6938,'-24'0,"48"0,-24 0,23 0,24-24,-23 24,23 0,-24-23,24 23</inkml:trace>
  <inkml:trace contextRef="#ctx0" brushRef="#br0" timeOffset="64631.6796">16769 6373,'0'-23,"-24"23,24-24,-23 24,-1 0,-23 0,47 24,-47-24,24 0,-1 23,1 1,23-1,-24 1,24-1,24-23,-24 24,23-1,1-23,-1 0,24 0,-47 24,24-24,-24 23,23-23,-23 24,0-1,-23 1,-1-1,1 1,-1-1,48-23,-1 24,-23-1,0 1,24-24,-24 47,0 24,-24-24,24 0,0 0,-23-24,-1 24,24 0,-23 0,23-23,0-1,0 24,0-23,0-1,23 1,1-24</inkml:trace>
  <inkml:trace contextRef="#ctx0" brushRef="#br0" timeOffset="65145.74">17310 6538,'0'-24,"23"24,-23 24,0-1,0 1,0-1,24 24,-24 0,0 0,0 1,0-1,0-24,0 24,0 0,0 24</inkml:trace>
  <inkml:trace contextRef="#ctx0" brushRef="#br0" timeOffset="65705.7393">17827 6820,'0'0,"24"0,-1 0,1 0,-1 0,24-23,-23 23,23 0,0-24,0 24,-24 0,24 0,-23 0,-1 0</inkml:trace>
  <inkml:trace contextRef="#ctx0" brushRef="#br0" timeOffset="65933.7442">18109 6679,'-23'0,"23"23,0 1,0-1,-24 1,24 0,0-1,-23 1,23-1,0 1,0-1,0 1,23-24</inkml:trace>
  <inkml:trace contextRef="#ctx0" brushRef="#br0" timeOffset="66323.0664">18391 6632,'0'0,"0"-24,24 24,-24 24,24-24,23 23,-24-23,1 24,23-24,0 23,-24-23,24 0,-23 0,23 24,-24-24,1 0,-24 23,23 1,-46 0,23-1,-24 1,1-1,-1 1,-23-1,24 24,-1-47,-23 47,24-23,-24-24</inkml:trace>
  <inkml:trace contextRef="#ctx0" brushRef="#br0" timeOffset="66570.7437">19026 6961,'0'0,"24"24,-48-1,24 1,-23-24,-1 23,24 1,-23-1</inkml:trace>
  <inkml:trace contextRef="#ctx0" brushRef="#br0" timeOffset="67188.7395">19756 6561,'0'-23,"0"-1,0 1,0 46,0 1,0 23,0-24,0 24,0 0,0 0,0-23,0 23,0 0,0-23,0 23,0-24,0 24,0-23,0-1</inkml:trace>
  <inkml:trace contextRef="#ctx0" brushRef="#br0" timeOffset="67520.7449">19967 6820,'24'0,"-1"0,1 0,-1 0,1 0,23 0,-24 0,24 0,0 0,-23 0,-1 0,1 0,0 0</inkml:trace>
  <inkml:trace contextRef="#ctx0" brushRef="#br0" timeOffset="67952.7329">20532 6632,'0'0,"0"-24,23 24,1 0,-1 0,1 0,-1 0,1 0,-1 0,24 24,-23-24,-1 23,1-23,23 24,-24-24,-23 23,24-23,-1 0,-23 24,0-1,0 1,0 0,0-1,0 1,-23-1,-1 1,1-1,-24 1,23-1,1 24,-24-23,23-1,1 1,-1-1</inkml:trace>
  <inkml:trace contextRef="#ctx0" brushRef="#br0" timeOffset="68742.7339">21143 6491,'0'-24,"24"1,-1 23,-23-24,24 24,-1-23,1 23,-24 23,0 1,0 23,0-24,-24 1,1-1,-1 24,1-23,-1-1,24 1,-23-1,23 1,0-1,0 1,0 0,23-24,1 0,-1 0,1 0,-24 23,-24-23,24 24,-23-1,23 1,0 23,0-24,0 1,0-1,0 24,0-23,0 23,0-24,0 24,0-23,0-1,0 24,0-23,-24-1,1 1,-1-1,1 1</inkml:trace>
  <inkml:trace contextRef="#ctx0" brushRef="#br0" timeOffset="69715.7427">17780 7384,'0'24,"-24"0,24-1,0 1,0 23,-23 0,23-24,-24 24,24 0,-23-23,23 23,-24 0,1 0,23-24,0 24,0-23,-24-1,24 1,-23-1</inkml:trace>
  <inkml:trace contextRef="#ctx0" brushRef="#br0" timeOffset="70038.743">17474 7972,'0'24,"0"-1,0 1,0 0,0-1,24-23,-1 24,-23-1,0 1,24-24,-1 23,1-23,-1-23,1 23,23-24,-24 1,24-1,1 1,22-1,-46 0</inkml:trace>
  <inkml:trace contextRef="#ctx0" brushRef="#br0" timeOffset="71046.7484">16816 8913,'0'-23,"-24"23,24 23,24-23,-24 47,0-23,0-1,0 24,0 0,0 0,0-23,0 23,0-24,0 1,0 23,0-23,0-1</inkml:trace>
  <inkml:trace contextRef="#ctx0" brushRef="#br0" timeOffset="71339.8183">16463 9525,'0'23,"23"-23,25 0,-25 0,1-23,46 23,-23-24,0 24,0 0,0-23,0 23,0-24,0 24,0 0,-23 0,23 0</inkml:trace>
  <inkml:trace contextRef="#ctx0" brushRef="#br0" timeOffset="71900.7074">16698 9807,'0'-24,"0"48,0-1,0 1,0-1,0 24,0-23,0 23,0-23,0 23,-23 0,23 0,0-24,0 1,-24 23,24-24,0 1,0-1,0 1,-23-24,23 23,-24-23,1 0,23-23,-24 23,1-24,-25 1,25-1,-1 24,1-23,23-1,-24-23,1 47,23-47</inkml:trace>
  <inkml:trace contextRef="#ctx0" brushRef="#br0" timeOffset="72163.6874">16698 9830,'24'0,"-1"-23,1-1,23 24,-47-23,47 23,-24 0,1 0,-1 0,24 0,0 0</inkml:trace>
  <inkml:trace contextRef="#ctx0" brushRef="#br0" timeOffset="72533.7434">16886 9901,'24'-24,"-1"24,24 24,-23-1,-24 1,23 0,-23-1,0 1,-23 23,23 0,-24-24,24 1,-23-1,-1 24,1-23,23-1,23-46,1 23,-1-24,24-23,0 24,0-1,1 1,-25-24,48 0</inkml:trace>
  <inkml:trace contextRef="#ctx0" brushRef="#br0" timeOffset="73222.7566">17545 8749,'-24'0,"1"0,-1 0,24 23,-23-23,-1 0,24 24,-23-24,23 23,-24-23,48 0,-1 24,-23-1,24-23,-24 47,23-47,-23 47,0 0,24 0,-24 24,23-24,-23 23,0 25,24-1,-24-24,0 24,0-23,0 23,0-24,-24 1,24 0,0-24,0 23,0-23,0 0,0-23,0-1,24-23,23 0,-47-23,47-1,0 24,0-47,-24 24,25-24</inkml:trace>
  <inkml:trace contextRef="#ctx0" brushRef="#br0" timeOffset="73681.3752">18274 8890,'0'23,"0"1,0-1,0 1,0-1,0 1,23 23,-23-24,24 1,-24-1,0 1,0-1</inkml:trace>
  <inkml:trace contextRef="#ctx0" brushRef="#br0" timeOffset="74009.7589">17945 9830,'0'0,"23"0,1 0,23 0,-24 0,1 0,23 0,-24 0,24-23,0 23</inkml:trace>
  <inkml:trace contextRef="#ctx0" brushRef="#br0" timeOffset="74245.7538">18486 9595,'0'24,"0"-1,0 1,0-1,0 1,0 23,0-24,0 1,0-1,0 1,-24-24,24 23</inkml:trace>
  <inkml:trace contextRef="#ctx0" brushRef="#br0" timeOffset="74844.7523">18039 9736,'23'0,"-23"24,0-1,0 1,24-1,-24 1,0-1,0 1,0-1,0 1</inkml:trace>
  <inkml:trace contextRef="#ctx0" brushRef="#br0" timeOffset="75788.9274">18697 8725,'0'-23,"24"23,-1-24,1 24,-1-24,1 24,23 0,-24-23,24-1,0 24,0-23,-23 23,23 0,-23 0,-1 0,1 23,-1-23,1 24,-24-1,0 1,0 23,0 0,-24 0,24 0,0 0,0 0,0 0,-23 24,23-1,0-23,0 0,0 48,23-48,-23 23,24 1,-24-1,0 1,23-24,1 23,-24-23,0 24,0-24,0 0,0 0,-24 24,1-48,-1 24,1 0,-1 0,-23-23,0-1,23 1,-23-24,0 23,-23-23,23-23</inkml:trace>
  <inkml:trace contextRef="#ctx0" brushRef="#br0" timeOffset="76554.7479">20485 7549,'-24'0,"24"47,0-23,0-1,0 1,24 23,-24 0,0 0,23-24,1 24,-1 0,1 0,-1-23,24 23,-23-23,-1-1,48 24,-48-23,24-1,0 1,-23-1,-1-23,25 24,-25-24</inkml:trace>
  <inkml:trace contextRef="#ctx0" brushRef="#br0" timeOffset="76817.5254">20979 7996,'0'23,"0"1,0 0,0-1,0 1,0-1,0 1,0-1,0 1,0-1,0 1,0-1,-24 1,0-24,24 23,-23-23,-1 0,-23 24,24-24</inkml:trace>
  <inkml:trace contextRef="#ctx0" brushRef="#br0" timeOffset="77803.7525">21637 8560,'0'24,"0"-1,0 1,0-1,0 1,0 23,0-23,0 23,0-24,0 24,0-23,0-1,0 1</inkml:trace>
  <inkml:trace contextRef="#ctx0" brushRef="#br0" timeOffset="78069.7516">21331 9078,'0'0,"24"0,-1 0,1 0,23 0,0 0,0 0,0 0,24 0,-1 0,1 0,-1 0,1 0,-24 0,0-24,0 24</inkml:trace>
  <inkml:trace contextRef="#ctx0" brushRef="#br0" timeOffset="78617.1592">21449 9266,'0'23,"0"-46,-24 70,24-23,0 23,0 0,0-24,0 24,0 0,0 0,-23 0,23-23,0-1,0 24,0-23,0-1,-24 1,1-24,-1 0,24-24,-23 24,-24-23,23-1,1 1,-1-1,1 24,-1-23,24-24,-23 23</inkml:trace>
  <inkml:trace contextRef="#ctx0" brushRef="#br0" timeOffset="78884.1554">21425 9384,'24'-24,"-1"24,1 0,-1 0,1 0,23 0,0 0,-23 0,23 0,23 0,-23 0,0 0,0 0,-23 0,23 0</inkml:trace>
  <inkml:trace contextRef="#ctx0" brushRef="#br0" timeOffset="79242.4621">21637 9525,'0'-24,"24"1,-1 23,1 0,-1 0,1 23,-1 1,1-1,-24 1,0-1,0 24,0-23,-24 23,1 0,23-24,-47 1,47-1,-24 1,48-24,-1 0,1 0,23-24,-24 1,24-1,24 1,-24 23,0-47,0 23,0 1</inkml:trace>
  <inkml:trace contextRef="#ctx0" brushRef="#br0" timeOffset="79885.9901">22719 8702,'-24'0,"48"0,-71 0,23-24,24 0,0 1,-23 23,-1 0,1 23,-1-23,24 24,0 0,0 23,0-24,0 24,0 0,0 24,0-24,24 23,-24-23,0 24,0-1,0 1,0-24,0 24,0-1,0-23,0 0,0 0,0 0,23-23,-23 23,24-24,-1 1,1-1,23-23,-24 24,24-24,0 0,1 0,-1-24,23 24,-23-23,0-1,24 1</inkml:trace>
  <inkml:trace contextRef="#ctx0" brushRef="#br0" timeOffset="80253.7554">23495 8584,'-24'0,"24"23,-23 1,23-1,0 1,0 23,23-23,1 23,-24-24,0 1,0-1</inkml:trace>
  <inkml:trace contextRef="#ctx0" brushRef="#br0" timeOffset="80530.7542">23095 9360,'24'0,"-1"0,1 0,23 0,0 0,-24 0,24-23,-23 23,-1 0,24 0</inkml:trace>
  <inkml:trace contextRef="#ctx0" brushRef="#br0" timeOffset="80770.7592">23636 9148,'0'-23,"0"46,-23-46,23 46,0 1,0-1,0 1,0-1,0 24,0-23,0 0,0 23,0-24,0 1,0-1,0 24,0-23</inkml:trace>
  <inkml:trace contextRef="#ctx0" brushRef="#br0" timeOffset="81305.7376">23848 8631,'0'-24,"0"48,23-71,-23 23,24 1,-1 23,1 0,-1 0,1-24,-1 24,24 0,-23 0,-1 0,25 0,-1 0,0 0,-24 0,24 0,-23 24,23-24,-47 23,23 1,1-1,-24 24,0-23,0 23,0 0,0 0,0 0,-24 0,24 24,0-24,0 0,0 23,0-23,0 24,0-24,24 0,-24 24,0-24,0 0,0 0,0 0,0 0,0-24,0 24,-47-23,23-1,-70 48,47-48,-23 1</inkml:trace>
  <inkml:trace contextRef="#ctx0" brushRef="#br0" timeOffset="87460.4378">15663 11641,'0'-23,"0"46,0 1,0 23,0-24,24 1,-24 23,0 0,0 0,0-23,23 23,1-24,-1 24,-23-23,24-1,-1 1,24-1,-47 1,48-24,-25 0,24 0,-47-24,47 1,-23-1,-24 1,23-1,1-23,-24 24,0-24,23 23,-23-23,0 0,0 23,24-23,-24 24,0-24,0 23</inkml:trace>
  <inkml:trace contextRef="#ctx0" brushRef="#br0" timeOffset="87877.765">16486 11853,'0'0,"24"0,0 0,-1 0,1 0,-1 0,1 0,-1 0,1 0,-1 0</inkml:trace>
  <inkml:trace contextRef="#ctx0" brushRef="#br0" timeOffset="88034.1264">16581 11971,'23'0,"24"0,-23 0,-1-24</inkml:trace>
  <inkml:trace contextRef="#ctx0" brushRef="#br0" timeOffset="88792.3461">17357 11383,'0'0,"-24"0,1 0,-1 0,1 0,-1 0,1 0,-1 0,24 23,0 1,0 23,0-24,0 24,0-23,0 23,0 0,0 0,0 0,0 0,0 24,0-24,-23 23,-1-23,24 24,0-24,0 47,0-47,0 23,0 1,0-24,0 24,0-1,0-23,0 24,0-1,0-23,-24 24,24-24,-23-24,23 24,0 0,0-23,0 0,0-1,23-23,1 0,0-23,-1 23,24-24,-23 0,23 1,-47-1,47 1,-24-1,1 24,-1-23,1 23,-1-24,-23 1</inkml:trace>
  <inkml:trace contextRef="#ctx0" brushRef="#br0" timeOffset="90991.1953">18156 11500,'24'0,"-48"0,71-23,-47 46,-23 1,-1-1,1 1,-1-1,1 1,-1-1,1-23,23 24,-47-24,23 23,1-23,-1 0,24 24,24-1,-1-23,1 24,23-24,-24 23,1 1,23-24,-24 23,24 1,0 0,0-24,-23 23,23-23</inkml:trace>
  <inkml:trace contextRef="#ctx0" brushRef="#br0" timeOffset="91596.7582">18650 11477,'-23'0,"-1"23,24 1,-23-24,23 23,0 24,0-23,0-1,0 1,0-1,23 1,1-1,-1-23,1 0,-1 0,1 0,-1 0,1-23,-24-1,23 1,1-1,-24 1,0-1,0 1,0-1,0 1,23 46,-23 1,0-1,0 1,24-1,-24 1,0-1,0 1</inkml:trace>
  <inkml:trace contextRef="#ctx0" brushRef="#br0" timeOffset="92009.753">19144 11641,'0'24,"0"-1,0 1,0-1,0 1,24-1,-24 1</inkml:trace>
  <inkml:trace contextRef="#ctx0" brushRef="#br0" timeOffset="92422.7694">19426 11359,'0'0,"0"-23,0 46,0 1,0-1,0 24,0-23,0-1,0 24,0-23,0 23,0-24,0 1,0 23,0-24,0 1</inkml:trace>
  <inkml:trace contextRef="#ctx0" brushRef="#br0" timeOffset="92905.7801">19709 11594,'0'-23,"-24"23,24 23,0 1,0-1,24 1,-24-1,0 1,23-1,-23 1,24-1,-24 1,23-24,1 0,-24-24,23 24,-23-23,0-1,24 1,-24-1,23 1,-23-1,0 1,0-1,0 1,0-1,24 1</inkml:trace>
  <inkml:trace contextRef="#ctx0" brushRef="#br0" timeOffset="93166.4304">19991 11688,'0'24,"0"-1,0 1,23-1,-23 1,0-1,0 1,0 0</inkml:trace>
  <inkml:trace contextRef="#ctx0" brushRef="#br0" timeOffset="93702.764">20108 11383,'24'0,"-1"0,1 23,-1-23,1 24,-1-24,1 23,-24 1,47-24,-23 23,-1 1,-23-1,24-23,-1 0,1 24,-24-1,0 1,-24-1,1-23,-1 24,24-1,-47 1,47-1,-24-23,1 24,-1-1</inkml:trace>
  <inkml:trace contextRef="#ctx0" brushRef="#br0" timeOffset="94516.7657">22625 11406,'0'0,"23"0,-46 24,23-1,-24 1,1-24,-1 23,1 24,-24-47,23 47,1-23,-1-1,1-23,-1 24,1-24,-1 23,24 1,24-1,23-23,0 24,0-1,-24-23,24 24,0-24,0 0,-23 0,23 0,0 0</inkml:trace>
  <inkml:trace contextRef="#ctx0" brushRef="#br0" timeOffset="95006.767">23072 11477,'0'0,"0"23,0 1,0-1,0 1,0-1,0 1,0-1,23 1,-23-1,24 1,-1-24,1 0,-1-24,1 1,-1-1,1 1,-1-1,-23 1,0-1,24 24,-24-23,0 46,0 1,0-1,0 1,23-1,-23 1,0-1,0 1</inkml:trace>
  <inkml:trace contextRef="#ctx0" brushRef="#br0" timeOffset="95220.8951">23566 11688,'0'24,"0"-1,0 1,0-1,0 1,0-1</inkml:trace>
  <inkml:trace contextRef="#ctx0" brushRef="#br0" timeOffset="95617.2006">23918 11265,'0'0,"0"24,0-1,0 1,0 23,0-24,0 1,0 23,0-24,0 24,0-23,0 23,0-24,0 1,0 23,0-24,0 1</inkml:trace>
  <inkml:trace contextRef="#ctx0" brushRef="#br0" timeOffset="96102.8106">24083 11477,'0'23,"0"1,0-1,23-23,-23 47,0-23,0-1,24-23,-24 24,24-1,-24 1,0-1,23-23,1 0,-1 0,-23-23,24-1,-24 1,23-1,-23 1,0-24,0 23,0 1,0-1,0 1,0-1,0 1</inkml:trace>
  <inkml:trace contextRef="#ctx0" brushRef="#br0" timeOffset="96619.8035">24436 11688,'0'-23,"23"23,-23-24,47 24,-23 0,-1 0,-23 24,0-1,0 1,0-1,0 1,-23-24,-1 23,24 1,0-1,24-23,-1 0,1 0,-1 0,1 0,23 0,-47-23,47 23,-24 0</inkml:trace>
  <inkml:trace contextRef="#ctx0" brushRef="#br0" timeOffset="97090.1714">24930 11383,'47'0,"-24"0,-23 23,47 1,-23-24,23 23,-24-23,1 24,23-24,-24 23,24-23,-23 24,-1-24,1 23,-1-23,1 0,-24 24,0-1,0 1,-24-1,1 1,-1-1,-23 1,24-1,-24-23</inkml:trace>
  <inkml:trace contextRef="#ctx0" brushRef="#br0" timeOffset="97855.7576">18321 12488,'0'0,"0"24,-24-24,1 23,-1-23,24 24,-23-1,-1 1,-23-1,47 1,-47-1,24-23,-1 24,1-1,-24 1,23-24,1 23,23 1,23-24,1 23,23 1,-24-24,1 23,46 1,-46-24,-1 23,24 1,-23-1,-1 1</inkml:trace>
  <inkml:trace contextRef="#ctx0" brushRef="#br0" timeOffset="98375.8001">18650 12629,'0'-23,"-23"23,-1 0,24 23,-23 1,23-1,0 1,0-1,0 1,0 23,23-24,1 1,-1-1,-23 1,47-24,-47 23,24-23,-1 0,1-23,-24-1,23 1,1 23,-24-24,0-23,0 24,0-1,0 1,0-1,23 24,1 24,-24-1,0 1,0-1,0 1,0-1,23 1,-23-1,24 24,-1-23,24-1</inkml:trace>
  <inkml:trace contextRef="#ctx0" brushRef="#br0" timeOffset="98831.3537">19262 12911,'-24'0,"48"0,-71-23,47-1,23 1,1 23,-1 0,1 23,-1 1,1-24,-1 23,-23 1,24-1,-24 1,0-1,0 1,0-1,-24 1,24-1,-23 1,23 0,23-24,24 0,-47-24,24 24,-1-24,1 24</inkml:trace>
  <inkml:trace contextRef="#ctx0" brushRef="#br0" timeOffset="99210.7653">19638 12417,'0'0,"0"-23,0-1,0 71,0-23,0-1,0 25,0-1,0 0,0 23,0-23,0 0,0 24,0-24,23 0,-23 23,0-46,24 46,0-22</inkml:trace>
  <inkml:trace contextRef="#ctx0" brushRef="#br0" timeOffset="99644.7691">19803 12700,'0'23,"0"1,0-1,23 1,-23-1,0 1,0-1,0 1,24-24,-24 23,23 1,-23-1,24-23,-1 0,-23-23,24-1,-1 1,-23-24,24 23,-24 1,23-24,-23 23,24 1,-24-1,23 1,1-1,-24 1</inkml:trace>
  <inkml:trace contextRef="#ctx0" brushRef="#br0" timeOffset="99903.7715">20296 12864,'0'0,"0"24,0-1,0 1,-23-24,23 23,0 1,0-1,0 1,0-1,0 1,0-1,0 1</inkml:trace>
  <inkml:trace contextRef="#ctx0" brushRef="#br0" timeOffset="100300.7678">20438 12653,'0'0,"0"-24,-24 24,48 0,-1 24,1-1,23-23,-24 24,1-1,-1 1,1-24,-1 23,24-23,-47 24,47-24,-23 23,-1-23,1 24,-24-1,0 1,-47-1,47 1,-47 23,23-24,-23 24,0 0,0-23,0 23</inkml:trace>
  <inkml:trace contextRef="#ctx0" brushRef="#br0" timeOffset="101104.7678">22719 12629,'0'0,"23"0,1-23,-1 23,-46 0,23 23,-24 1,1-1,-1-23,-23 47,24-23,-1-1,-23 24,24-23,-24-1,23 1,1-1,-1 1,1-24,23 23,0 1,0-1,47-23,0 0,-24 0,24 0,0 24,-23-24,-1 0,48 0,-48 0,1 23,23-23,-24 0,1 0</inkml:trace>
  <inkml:trace contextRef="#ctx0" brushRef="#br0" timeOffset="104406.7889">23166 12653,'0'-24,"0"48,0-1,0 1,0-1,0 1,0-1,0 1,0 23,23-24,1 1,-24-1,23-23,1 24,-1-24,1 0,-1 0,-23-24,24 24,-1-23,-23-1,47-23,-23 24,-24-1,0 1,23 23,-23-24,0 1,0 46,0 1,0 23,0-24,24 1,-24-1,0 1,0-1,24 1,-1-1,1-23</inkml:trace>
  <inkml:trace contextRef="#ctx0" brushRef="#br0" timeOffset="104772.7748">23824 12817,'24'-23,"-1"23,1 23,-1 1,-23-1,24 1,-24-1,0 1,-24-24,24 23,-23 1,-1-1,24 1,-23-24,-1 23,24 1,47-24,-47-24,47 24,-23-23</inkml:trace>
  <inkml:trace contextRef="#ctx0" brushRef="#br0" timeOffset="105111.6806">24224 12488,'0'-24,"0"1,0-1,0 1,0 46,0 1,0 23,0-23,0 46,0-23,0 0,24 24,-24-24,0 0,0 23,0-23,0 0,0 0,0 0,0 1,0-25,23 1</inkml:trace>
  <inkml:trace contextRef="#ctx0" brushRef="#br0" timeOffset="105553.29">24483 12794,'23'0,"-46"0,46-24,-23 48,0-1,0 1,0-1,24 24,-24-23,0-1,23 24,-23-23,0-1,0 1,0-1,24-23,-24-23,23-1,-23 1,0-1,24 1,-1-24,1-24,-24 24,23 24,1-24,-24 23,23 1</inkml:trace>
  <inkml:trace contextRef="#ctx0" brushRef="#br0" timeOffset="106073.7948">24836 13005,'23'-23,"1"23,-1 0,1 23,-24 1,0-1,0 1,0-1,0 1,0 0,-24-24,1 23,46-23,1 0,-1 0,24 0,-23 0</inkml:trace>
  <inkml:trace contextRef="#ctx0" brushRef="#br0" timeOffset="106507.776">25282 12676,'24'0,"-1"0,-23 24,47-24,-23 0,0 23,-1-23,24 24,-23-24,23 0,-24 0,1 23,-1-23,1 24,-1-24,1 23,-24 1,0-1,0 1,-24-24,1 23,-1 1,1-1,-1 1,1-1,-1 1,-23-1,47 1</inkml:trace>
  <inkml:trace contextRef="#ctx0" brushRef="#br0" timeOffset="107542.7645">25964 11430,'0'-24,"24"24,-24-23,47 23,-23-24,23 24,0-23,0-1,23 24,-23 0,0-23,24 23,-1 0,-23 0,24-24,-24 24,24 0,-24 24,23-24,-46 23,46-23,-70 47,47-23,-47 23,0 0,0 23,0 1,0-1,-23 1,-1 23,24 0,-23 0,-24 24,47-24,-24 0,1 0,23 0,0 0,-24 0,24 0,0 0,0 0,0-23,-23 0,23-1,0-23,0 24,0-24,0 0,0 0,0 0,0-24,-24 1,1-1,-1 1,24-1,-23-23,-1 24,-23-24,23 0,-23 23,0-23,0 0,0-23</inkml:trace>
  <inkml:trace contextRef="#ctx0" brushRef="#br0" timeOffset="115171.5338">14440 5456,'-23'0,"46"0,-117 23,47-23,0 24,0 0,0-1,-23 1,23 23,-24 0,-47 94,48-47,-1-24,1 48,-1-24,24 24,-23 23,-1-24,0 48,1-24,-1 47,1-23,-1 23,1 0,-1 0,24 0,-23 1,23-1,-1 23,1-22,24-25,-1 48,24-24,-23-23,23-1,23 1,1 0,-1-24,24-24,24 24,-24-47,47 0,-23 1,23-1,0-24,0 1,24-1,-1-23,1 0,23 0,-24-23,25-1,-1 1,0-24,0 23,23-23,1 0,0-23,-24-1</inkml:trace>
  <inkml:trace contextRef="#ctx0" brushRef="#br0" timeOffset="117377.7426">32573 1034,'0'-23,"0"46,0-70,0 24,24-24,-24 23,0 1,23-1,-23-23,0 24,0-1,0 1,-23-1,23 1,-24-1,24 1,-23-1,-1 1,-23-24,24 47,-24-24,-1-23,-22 47,23-47,-24 23,1 1,-24-1,23-23,-23 24,0-1,0 1,-24-1,1-23,-1 24,1-1,-25 1,1-1,0 1,0-1,-24 24,1-23,23 23,-189 0,166 0,-1 0,1 0,-25 23,25 1,-1-1,1 24,22-23,-22 23,-1 0,1 0,22 0,1 23,-23 1,46 0,-23-1,23 1,-23 23,47 0,0-24,0 1,0 23,47-23,-24-1,1 1,23 23,0-24,47 1,-24 23,1-23,46-1,1 1,-1-1,24 1,24-1,-1 1,1-1,47 1,-24 0,47-1,0-23,0 24,24-24,23 23,0-23,0 0,0 0,47 0,-23 0,0-23,23-1,0 1,-23 0,23-1,0 1,0-24,1 0,-1-24,-24 24,25-23,-25-25,1 25,-24-24,0 0,-23 0,-1-24,-22 1,-25-1,1-23,-24 0,23 23,-46-23,0-23,-1 23,-23 0,0-24,-23 24,-1-24</inkml:trace>
  <inkml:trace contextRef="#ctx0" brushRef="#br0" timeOffset="118717.9471">27681 11924,'0'23,"0"1,0-1,0 1,0-1,-23 1,23-1,0 24,0-23,0-1,0 1,23-1,-23 1,24-24,-1 0,1 0,-1 0,48-24,-24 1,24-1,-1 1,1-24,23 23,0 1,0-24,23 23,1-23,117 0,-94 24,-23-25,0 25,-1 23,-23-24,0 24,-23-23,-1 23,-23 0,24 0,-48 0</inkml:trace>
  <inkml:trace contextRef="#ctx0" brushRef="#br0" timeOffset="119344.7895">27611 12417,'0'24,"0"-1,23-23,-23 24,24-24,-1 0,1 0,-1 0,24 0,0 0,0-24,24 1,0-1,-1 24,24-23,0-24,24 23,-24 1,24-1,-24 1,23-1,-23 1,0-1,24 1,-24 23,0-24,0 24,-47-23,24 23,-1-24,-46 24,46 0,-46-23,-1 23</inkml:trace>
  <inkml:trace contextRef="#ctx0" brushRef="#br0" timeOffset="124838.3952">10842 23,'0'-23,"-23"23,-1-24,0 48,1-24,23 23,-47 1,23-24,24 47,-23-24,-1 1,24 23,-23 0,-24 0,47 0,-24 0,1 0,-1 0,1 24,-1-24,-23 23,24 1,-1-1,1 24,-1-23,-23-1,24 1,-1 0,1-1,23 1,-24 23,0 47,24-71,0-23,0 24,24 0,0-48,-24 48,47-48,-47 24,47-23,-24 23,24-24,-23 1,23-1,0 1,-24-24,1 23,23-23,0 0,-24 24,24-24,0 0,0 0,1 0,-25-24,48 24,-24 0,-24-23,24-1,0 1,0 23,-23-24,-1-23,24 24,-23 23,-1-47,1 23,-1 1,1-24,-1 0,-23 0,0 0,24-1,-24-22,0 23,0-24,0 1,0 23,0-24,-24 1,24-1,0 1,-23-1,-24 0,47 1,-24-1,1 1,-1 23,1-24,-1 1,1 23,-1 0,-23-24,47 24,-47 0,24 0,-1 23</inkml:trace>
  <inkml:trace contextRef="#ctx0" brushRef="#br0" timeOffset="130885.7926">13288 14605,'0'23,"23"-23,1 0,0 0,-1 0,24 0,0 0,0 0,0-23,24 23,-24 0,23 0,-23 0,0-24,24 24,-48 0,1 0,0 0,-1 0</inkml:trace>
  <inkml:trace contextRef="#ctx0" brushRef="#br0" timeOffset="131326.7984">13617 14628,'0'0,"0"24,0-1,0 1,0-1,0 1,0-1,0 1,0 23,24-24,-24 1,0-1,0 1,0-1,0 1,0-1,0 1,0 0,0-1,0 1,0-1,0 1,0-1,23-23</inkml:trace>
  <inkml:trace contextRef="#ctx0" brushRef="#br0" timeOffset="131834.3214">14323 14346,'0'0,"0"23,-24 1,24 0,0-1,0 1,0-1,0 1,0-1,-23 1,23-1,-24 1</inkml:trace>
  <inkml:trace contextRef="#ctx0" brushRef="#br0" timeOffset="134033.7894">15475 14887,'0'23,"0"1,0-1,0 1,24-1,-24 1,23-24,-23 24,24-24,-1 0,1 0,-1-24,1 24,-24-24,23 1,1 23,-24-24,0 1,23-1,1 24,-24-23,0 46,0 1,0-1,23 1,-23-1,0 1,24 0,-1-24,-23 23,24-23,-1 0,1 0,0 0,-1-23,1-1,-24 0,23 1,-23-1,0 1,24-1</inkml:trace>
  <inkml:trace contextRef="#ctx0" brushRef="#br0" timeOffset="134226.7827">16181 15075,'0'0,"23"0</inkml:trace>
  <inkml:trace contextRef="#ctx0" brushRef="#br0" timeOffset="134866.8146">16581 15004,'0'0,"23"0,1 0,-1 0,-23-23,24 23,-1-24,-23 1,0-1,0 1,0-1,0 1,0-1,0 1,-23 23,-1 0,24 23,24-23,-1 24,24-24,0 0,-23 0,-1 0,1 0,-1 0,1 0,-24 23,0 1,0-1,0 1,0-1,0 1,0-1,0 1,0 0</inkml:trace>
  <inkml:trace contextRef="#ctx0" brushRef="#br0" timeOffset="135022.807">17263 14981,'0'0,"0"23</inkml:trace>
  <inkml:trace contextRef="#ctx0" brushRef="#br0" timeOffset="135390.7952">17380 14628,'24'-23,"-48"46,48-70,-1 47,-23-23,0 46,0 1,-23-1,-1 24,24 0,-23 0,23-23,-24 23,24 0,0-24,0 1,24-1,-24 1,23-1,1-23,-1 0,1 0,-1 0,1 0,-1-23</inkml:trace>
  <inkml:trace contextRef="#ctx0" brushRef="#br0" timeOffset="135614.795">17286 14816,'0'0,"24"0,-1 0,1 0,-1 0,24 0,0 0,0 0,0 0</inkml:trace>
  <inkml:trace contextRef="#ctx0" brushRef="#br0" timeOffset="135780.7844">17874 14957,'24'0,"-24"24</inkml:trace>
  <inkml:trace contextRef="#ctx0" brushRef="#br0" timeOffset="136253.2055">18932 14652,'0'23,"0"1,0-1,0 1,0 23,0 0,0-24,-23 1,23-1,0 24,0-23,0-1</inkml:trace>
  <inkml:trace contextRef="#ctx0" brushRef="#br0" timeOffset="136761.7957">18932 14722,'0'-23,"0"-1,0 1,0-1,24 24,-24-23,23-1,-23 1,24 23,-1 0,1 0,0 0,-1 23,-23 1,24-1,-1-23,-23 24,24-1,-1 1,-23-1,0 1,-23-1,-1-23,24 24,-47-24,47 23,-23-23,-1 0,0 0,24 24,24-1,23-23,-23 0,-1 0,24 24,-23-24,-1 0,1 23,-1-23,1 24,-24-1,0 1,0-1,-47 1,23-24,1 24,-24-24</inkml:trace>
  <inkml:trace contextRef="#ctx0" brushRef="#br0" timeOffset="138009.8002">14017 15592,'-23'0,"23"24,-24-1,24 1,0 0,0-1,0 1,0 23,0 0,0 0,0 0,0-24,24 24,-1 0,1-23,-1-1,1 1,23 23,0-47,0 23,0 1,0-1,0 1,0-1,23 1,-23-24,24 24,-24-1,0-23,0 0,24 0,-24 24,0-24,0 0,-24 0,24 0,-23 0,-1-24,1 24,-1 0,-23-23,0-1,0 0,-23 24,23-23,-24 23,24-24,-23 24,23-23,-24 23,24 23,24-23,-24 24,23-24,-23 23,0 1,24-24,-24 24,0-1,0 1,0-1,-24 1,1-1,23 1,-24-1,1-23,-1 24,-23-1</inkml:trace>
  <inkml:trace contextRef="#ctx0" brushRef="#br0" timeOffset="140765.7908">16134 16157,'0'23,"0"1,0-1,-24 1,24 23,0 0,0 0,0 0,0 24,24-24,-24 0,23-24,1 24,-1-23,24-1,-23 1,-1-24,24 23,-23-23,23 0,-24 0,1-23,23 23,-23-24,23 1,-24-1,1 1,-1-24,-23 23,24-23,-1 0,-23 0,0 0,0 0,0 24,0-48,0 47,0-23,0 24,0-24,0 23</inkml:trace>
  <inkml:trace contextRef="#ctx0" brushRef="#br0" timeOffset="141246.8026">17027 16086,'24'0,"-1"0,1 0,23 0,-23 0,-1 0,24 0,-23 0,23 0,0 0,0 0,-24 0,24 0,-23 0,-1 0,24 0,-23 0,-1 0,1-23</inkml:trace>
  <inkml:trace contextRef="#ctx0" brushRef="#br0" timeOffset="141574.8038">17427 16086,'0'24,"-23"-1,23 1,-24 23,24-24,0 1,0 23,0 0,0-23,0 23,0-24,0 1,0-1,0 1,0-1,0 1,0-1</inkml:trace>
  <inkml:trace contextRef="#ctx0" brushRef="#br0" timeOffset="143025.7992">18203 15992,'0'24,"0"-1,0 24,0-23,0-1,0 1,0 23,0 0,0-24,0 25,0-1,24 0,-24-24,23 1,-23 23,24-47,23 23,-47 1,23-1,1-23,-1 0,1 0,0 0,23 0,-24-23,1 23,-1-24,1 1,-1-24,1 23,-1 1,-23-24,24 23,-1-23,-23 0,0 23,0-23,0 24,0-24,0 23,0-23,0 24,0-1,0 1</inkml:trace>
  <inkml:trace contextRef="#ctx0" brushRef="#br0" timeOffset="143579.7992">19121 15498,'0'-23,"0"46,0 24,0-23,0 23,0 0,0 0,0 0,0 71,0-71,0 0,0 0,0 0,0-24,0 1,0 23,0-24,0 1,0-1</inkml:trace>
  <inkml:trace contextRef="#ctx0" brushRef="#br0" timeOffset="143899.6637">18909 15734,'0'-24,"23"24,24-23,-23 23,-1-24,25 24,-25 0,24 0,0 0,0 0,-23 0,23 0,0 0,-24 0,24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40" units="cm"/>
          <inkml:channel name="Y" type="integer" max="900" units="cm"/>
        </inkml:traceFormat>
        <inkml:channelProperties>
          <inkml:channelProperty channel="X" name="resolution" value="37.79528" units="1/cm"/>
          <inkml:channelProperty channel="Y" name="resolution" value="37.81512" units="1/cm"/>
        </inkml:channelProperties>
      </inkml:inkSource>
      <inkml:timestamp xml:id="ts0" timeString="2022-03-03T07:27:40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1952 11242,'0'0,"-23"0,23 23,-24 1,0-1,24 1,-23-1,-1 1,24-1,-23 24,-1-23,24 23,0-24,0 24,0-23,0-1,24 1,-1-1,1 1,-1-24,1 0,0-24,-1 24,1-23,-1-1,1 24,-1-23,-23-1,0 1,0-24,0 23,0 1,0-1,-23 1,23-24,-24 47,24-47,-23 23,-1 24,24-23,-23-1,23 1,0-1,-24 24</inkml:trace>
  <inkml:trace contextRef="#ctx0" brushRef="#br0" timeOffset="522.0354">2281 11312,'-23'0,"-1"0,1 24,23-1,0 1,-24-1,24 1,-23 23,23-24,0 24,0-23,0 23,0-24,0 1,23-1,1 1,-1-1,1-23,-1 0,1 0,-1-23,-23-1,24-23,-1 0,-23-23,0 23,0 23,0 1,0-1,0 1,-47 23,24 0,-1 0</inkml:trace>
  <inkml:trace contextRef="#ctx0" brushRef="#br0" timeOffset="1028.2106">2705 11312,'0'-23,"-24"23,1 0,-1 23,1 24,23-23,-24-1,1 24,-1-23,24 23,0-24,0 1,24 23,-1-47,1 23,-1-23,1 0,-1 0,1-47,-24 24,23-1,1-23,-1 24,-23-1,0 1,0-24,0 23,-23 1,-1-1,1 24,23 24,-24-24,24 23</inkml:trace>
  <inkml:trace contextRef="#ctx0" brushRef="#br0" timeOffset="1482.3291">3104 11265,'0'-23,"-23"23,23 23,-24 1,24-1,0 1,-23 23,23-24,-24 24,24-23,0 23,0-24,0 24,0-23,47-1,-47 1,24-24,-1 0,1 0,-1-24,-23 1,0-1,24 1,0-1,-1-23,-23 24,0-1,0 1,0-1,0 1,-23-1,-1 24,24-23,-24 23</inkml:trace>
  <inkml:trace contextRef="#ctx0" brushRef="#br0" timeOffset="2122.3841">4069 11312,'-24'0,"1"0,23 24,-24 23,24-24,0 1,-23 23,23 0,0-24,0 24,0 0,23-47,-23 24,24-1,-1 1,1-24,-1 0,1-24,-1 1,1-1,-24-23,0 24,23-24,-23 0,24 23,-24-23,0 24,0-1,0-23,-24 47,1-23,-24 23,47 23,-24-23</inkml:trace>
  <inkml:trace contextRef="#ctx0" brushRef="#br0" timeOffset="2630.6744">4492 11265,'-23'0,"-1"0,24 24,0-1,-47 1,47-1,-24 24,1 0,23-23,-24 23,24 0,24-24,-1 24,1-47,-24 24,47-24,0 0,0-24,-23 1,-1-1,1-23,-24 0,23 24,1-24,-24 23,0 1,0-24,0 23,0 1,-24 23,1 0,-1 23,1-23,-1 24</inkml:trace>
  <inkml:trace contextRef="#ctx0" brushRef="#br0" timeOffset="3158.3449">5009 11336,'-23'0,"-1"0,1 0,-1 23,1 1,23-1,-24 1,1 23,23-24,0 24,0-23,0-1,23 1,-23-1,24 1,-1-24,1 23,-1-23,1-23,-1-1,24-23,-47 24,24-24,0 0,-24 23,0 1,0-24,0 23,0 1,0-1,-24 24,0-23,1 23,-1 23,24 1,-47-1,47 1</inkml:trace>
  <inkml:trace contextRef="#ctx0" brushRef="#br0" timeOffset="3544.7602">5433 11312,'0'0,"-24"0,1 0,-1 24,1-1,-1 1,1-1,-1 24,24-23,0-1,0 24,0-23,0-1,0 1,24-1,-1-23,1 24,-24-1,23-23,1 0,-1-23,24 23,-47-24,47 1,-23-24,-1 23,1-23,-1 24,1-1,-24 1,0-1,0 1,0-1,0 1</inkml:trace>
  <inkml:trace contextRef="#ctx0" brushRef="#br0" timeOffset="4679.3456">1764 12323,'0'47,"0"-94,0 118,0-48,0 1,0-1,0 1,47 0,-24-24,1 0,-1 0,1 0,0 0,-24-24,0 0,23 1,1-1,-24 1,23-24,-23 23,0-23,0 0,0 24,0-1,-23 1,-1 23,1 0,23 23,-24-23,0 24</inkml:trace>
  <inkml:trace contextRef="#ctx0" brushRef="#br0" timeOffset="5145.679">2446 12088,'0'-23,"0"46,-24-46,1 23,-1 0,1 0,-1 0,24 23,0 24,-23-23,23 23,-24 0,24-24,0 24,0-23,24 23,-24-24,23 1,-23-1,24-23,-1 24,1-48,-1 1,1-1,-1-23,1 0,-24 0,0 24,23-24,-23 0,0 0,-23 23,-24 48,47-1,-24 1,1-24,23 47</inkml:trace>
  <inkml:trace contextRef="#ctx0" brushRef="#br0" timeOffset="5580.3996">2822 12182,'0'-23,"0"46,0-70,-47 47,24 0,-1 24,1-24,23 47,0-24,-24 1,24 23,0-24,0 24,0-23,0-1,24 1,-24-1,23-23,1 0,-1 0,1-23,-1-1,-23 1,24-1,-1-23,-23 24,24-1,-24 1,0-1,0-23,0 24,-24 23,1-24,-1 24,1 0,23 24,-24-24</inkml:trace>
  <inkml:trace contextRef="#ctx0" brushRef="#br0" timeOffset="6002.3497">3128 12135,'-24'0,"1"24,-1-24,24 23,0 1,0-1,-23 1,23 23,0-24,0 1,0 23,0-24,0 1,0-1,23-23,-23 24,24-24,-1 0,1 0,-1 0,1-24,23 1,-47-1,24 1,-1-1,-23-23,0 24,0-1,0-23,0 24,-23-1,-1 1,1 23,-1 23</inkml:trace>
  <inkml:trace contextRef="#ctx0" brushRef="#br0" timeOffset="6503.3378">4069 12229,'0'0,"-24"-23,24-1,-23 24,-1 0,1 0,23 24,-24 23,24-24,-23 1,23 23,0-24,0 24,0-23,0-1,23 1,1-24,-1 0,1 0,-1 0,1 0,-1 0,1-24,-1 1,1-1,-24 1,0-1,0-23,0 24,0-1,0 1,0-1,0-23,0 24,-24 23,1 0,23 23,-24 1</inkml:trace>
  <inkml:trace contextRef="#ctx0" brushRef="#br0" timeOffset="6923.3302">4610 12206,'0'0,"0"-24,0 1,-24 23,1 0,-1 0,1 23,-1 1,1-1,-1 1,24-1,-24 24,24-23,0-1,0 24,0-23,24-1,-24 1,24-24,-1 0,1 0,-1 0,1-24,-24 1,23-1,1 1,-24-24,23 23,-23-23,0 24,0-1,0 1,0-1,0 1,-23 23,-1 0</inkml:trace>
  <inkml:trace contextRef="#ctx0" brushRef="#br0" timeOffset="7357.3524">4986 12159,'-24'0,"1"0,-1 0,1 23,23 1,-24-1,1 1,23 23,0-24,0 1,0-1,23 24,1-23,-24-1,23 1,1-24,-1 0,1 0,-1 0,1-24,-1 1,-23-1,0-23,0 24,0-1,0 1,0-24,0 23,0 1,-23-1,-1 24</inkml:trace>
  <inkml:trace contextRef="#ctx0" brushRef="#br0" timeOffset="7660.3335">5456 12112,'0'0,"0"-24,-23 24,-1 24,24-1,0 1,0 23,0 0,0-24,0 24,0 0,0 0,0-23,0 23,0-23,0-1,0 24</inkml:trace>
  <inkml:trace contextRef="#ctx0" brushRef="#br0" timeOffset="8086.3048">3434 13147,'0'0,"0"23</inkml:trace>
  <inkml:trace contextRef="#ctx0" brushRef="#br0" timeOffset="8254.2939">3434 13782,'23'0,"-23"-24</inkml:trace>
  <inkml:trace contextRef="#ctx0" brushRef="#br0" timeOffset="8438.2816">3434 14205,'0'23,"0"1</inkml:trace>
  <inkml:trace contextRef="#ctx0" brushRef="#br0" timeOffset="8925.2507">2046 14934,'0'23,"0"1,0-1,0 1,0 0,0 23,0-24,0 1,24 23,-24-24,23 1</inkml:trace>
  <inkml:trace contextRef="#ctx0" brushRef="#br0" timeOffset="9163.2357">2281 15004,'0'-23,"0"46,0 1,0 0,0 23,0-24,0 1,0 23,24-24</inkml:trace>
  <inkml:trace contextRef="#ctx0" brushRef="#br0" timeOffset="9466.2215">2658 14934,'0'-24,"0"48,0-1,0 1,0-1,0 25,0-25,0 1,0-1,0 1,23-24,-23 23,0 1</inkml:trace>
  <inkml:trace contextRef="#ctx0" brushRef="#br0" timeOffset="9761.2047">3081 14816,'0'24,"0"-1,0 1,0-1,0 1,0-1,0 1,0-1,23 1,-23 0,0-1</inkml:trace>
  <inkml:trace contextRef="#ctx0" brushRef="#br0" timeOffset="10144.1777">3669 14981,'0'-24,"23"24,-23 24,24-1,-24 1,0 0,0-1,0 1,0-1,0 1,23-24</inkml:trace>
  <inkml:trace contextRef="#ctx0" brushRef="#br0" timeOffset="10420.1593">4186 14934,'0'0,"0"23,-23 1,23-1,0 1,0 0,0-1,0 1,0-1,0 1,0-1,0 1</inkml:trace>
  <inkml:trace contextRef="#ctx0" brushRef="#br0" timeOffset="10698.1383">4445 14934,'0'23,"0"1,0-1,0 1,24 0,-24-1,23 24,-23-23</inkml:trace>
  <inkml:trace contextRef="#ctx0" brushRef="#br0" timeOffset="10986.1222">4892 14934,'0'23,"0"1,-24-24,24 23,0 1,0 0,0-1,0 1,0-1,0 1,0-1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279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3814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428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782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9981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835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821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98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6921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884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5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5E4A4-E897-4710-B618-F4FE3AFF098F}" type="datetimeFigureOut">
              <a:rPr lang="en-IN" smtClean="0"/>
              <a:t>04-03-2022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50A94-C432-4F57-9E3D-AF30A9DC67E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00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7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.xml"/><Relationship Id="rId5" Type="http://schemas.openxmlformats.org/officeDocument/2006/relationships/image" Target="../media/image16.emf"/><Relationship Id="rId4" Type="http://schemas.openxmlformats.org/officeDocument/2006/relationships/customXml" Target="../ink/ink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2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3" Type="http://schemas.openxmlformats.org/officeDocument/2006/relationships/image" Target="../media/image18.emf"/><Relationship Id="rId7" Type="http://schemas.openxmlformats.org/officeDocument/2006/relationships/image" Target="../media/image21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.xml"/><Relationship Id="rId5" Type="http://schemas.openxmlformats.org/officeDocument/2006/relationships/image" Target="../media/image20.emf"/><Relationship Id="rId4" Type="http://schemas.openxmlformats.org/officeDocument/2006/relationships/customXml" Target="../ink/ink25.xml"/><Relationship Id="rId9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7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5" Type="http://schemas.openxmlformats.org/officeDocument/2006/relationships/image" Target="../media/image26.emf"/><Relationship Id="rId4" Type="http://schemas.openxmlformats.org/officeDocument/2006/relationships/customXml" Target="../ink/ink3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7.xml"/><Relationship Id="rId3" Type="http://schemas.openxmlformats.org/officeDocument/2006/relationships/image" Target="../media/image28.emf"/><Relationship Id="rId7" Type="http://schemas.openxmlformats.org/officeDocument/2006/relationships/image" Target="../media/image30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6.xml"/><Relationship Id="rId5" Type="http://schemas.openxmlformats.org/officeDocument/2006/relationships/image" Target="../media/image29.emf"/><Relationship Id="rId4" Type="http://schemas.openxmlformats.org/officeDocument/2006/relationships/customXml" Target="../ink/ink35.xml"/><Relationship Id="rId9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customXml" Target="../ink/ink3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customXml" Target="../ink/ink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.xml"/><Relationship Id="rId3" Type="http://schemas.openxmlformats.org/officeDocument/2006/relationships/image" Target="../media/image32.emf"/><Relationship Id="rId7" Type="http://schemas.openxmlformats.org/officeDocument/2006/relationships/image" Target="../media/image35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5" Type="http://schemas.openxmlformats.org/officeDocument/2006/relationships/image" Target="../media/image34.emf"/><Relationship Id="rId4" Type="http://schemas.openxmlformats.org/officeDocument/2006/relationships/customXml" Target="../ink/ink43.xml"/><Relationship Id="rId9" Type="http://schemas.openxmlformats.org/officeDocument/2006/relationships/image" Target="../media/image3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9.xml"/><Relationship Id="rId5" Type="http://schemas.openxmlformats.org/officeDocument/2006/relationships/image" Target="../media/image38.emf"/><Relationship Id="rId4" Type="http://schemas.openxmlformats.org/officeDocument/2006/relationships/customXml" Target="../ink/ink4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emf"/><Relationship Id="rId4" Type="http://schemas.openxmlformats.org/officeDocument/2006/relationships/customXml" Target="../ink/ink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customXml" Target="../ink/ink5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7" Type="http://schemas.openxmlformats.org/officeDocument/2006/relationships/image" Target="../media/image45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6.xml"/><Relationship Id="rId5" Type="http://schemas.openxmlformats.org/officeDocument/2006/relationships/image" Target="../media/image44.emf"/><Relationship Id="rId4" Type="http://schemas.openxmlformats.org/officeDocument/2006/relationships/customXml" Target="../ink/ink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customXml" Target="../ink/ink5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customXml" Target="../ink/ink6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emf"/><Relationship Id="rId4" Type="http://schemas.openxmlformats.org/officeDocument/2006/relationships/customXml" Target="../ink/ink6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customXml" Target="../ink/ink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53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7.xml"/><Relationship Id="rId5" Type="http://schemas.openxmlformats.org/officeDocument/2006/relationships/image" Target="../media/image52.emf"/><Relationship Id="rId4" Type="http://schemas.openxmlformats.org/officeDocument/2006/relationships/customXml" Target="../ink/ink6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5.emf"/><Relationship Id="rId4" Type="http://schemas.openxmlformats.org/officeDocument/2006/relationships/customXml" Target="../ink/ink6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emf"/><Relationship Id="rId4" Type="http://schemas.openxmlformats.org/officeDocument/2006/relationships/customXml" Target="../ink/ink7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8.emf"/><Relationship Id="rId4" Type="http://schemas.openxmlformats.org/officeDocument/2006/relationships/customXml" Target="../ink/ink7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59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6.xml"/><Relationship Id="rId5" Type="http://schemas.openxmlformats.org/officeDocument/2006/relationships/image" Target="../media/image58.emf"/><Relationship Id="rId4" Type="http://schemas.openxmlformats.org/officeDocument/2006/relationships/customXml" Target="../ink/ink7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5" Type="http://schemas.openxmlformats.org/officeDocument/2006/relationships/image" Target="../media/image7.emf"/><Relationship Id="rId4" Type="http://schemas.openxmlformats.org/officeDocument/2006/relationships/customXml" Target="../ink/ink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.xml"/><Relationship Id="rId5" Type="http://schemas.openxmlformats.org/officeDocument/2006/relationships/image" Target="../media/image7.emf"/><Relationship Id="rId4" Type="http://schemas.openxmlformats.org/officeDocument/2006/relationships/customXml" Target="../ink/ink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2490" y="237680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Tensor Product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639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4120" y="174240"/>
              <a:ext cx="11063880" cy="3035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20" y="169200"/>
                <a:ext cx="11072520" cy="30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189600" y="1347840"/>
              <a:ext cx="5250240" cy="622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85640" y="1341720"/>
                <a:ext cx="5259960" cy="63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765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4120" y="174240"/>
              <a:ext cx="11063880" cy="3035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20" y="169200"/>
                <a:ext cx="11072520" cy="30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83800" y="1586160"/>
              <a:ext cx="10686600" cy="4731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8040" y="1581120"/>
                <a:ext cx="10694880" cy="47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72600" y="2116440"/>
              <a:ext cx="1244880" cy="228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3240" y="2107080"/>
                <a:ext cx="1263600" cy="24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047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26720" y="357120"/>
              <a:ext cx="9671040" cy="5021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1680" y="349920"/>
                <a:ext cx="9681480" cy="50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676760" y="4667400"/>
              <a:ext cx="705240" cy="457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7400" y="4658040"/>
                <a:ext cx="723960" cy="47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46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26720" y="357120"/>
              <a:ext cx="9671040" cy="5021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1680" y="349920"/>
                <a:ext cx="9681480" cy="503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76280" y="5353560"/>
              <a:ext cx="11236680" cy="1060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9800" y="5346000"/>
                <a:ext cx="11250720" cy="10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610160" y="4753080"/>
              <a:ext cx="638640" cy="419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00800" y="4743720"/>
                <a:ext cx="65736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194760" y="2286000"/>
              <a:ext cx="1575000" cy="1938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5400" y="2276640"/>
                <a:ext cx="1593720" cy="195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058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7640" y="266400"/>
              <a:ext cx="10488240" cy="317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0080" y="261000"/>
                <a:ext cx="10501200" cy="318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636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4200" y="168120"/>
              <a:ext cx="9886320" cy="3085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0960" y="162000"/>
                <a:ext cx="9894240" cy="30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177840" y="1354680"/>
              <a:ext cx="2167920" cy="1498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68480" y="1345320"/>
                <a:ext cx="2186640" cy="151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967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4200" y="168120"/>
              <a:ext cx="9886320" cy="3085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0960" y="162000"/>
                <a:ext cx="9894240" cy="30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92280" y="837720"/>
              <a:ext cx="11234160" cy="5933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4360" y="829440"/>
                <a:ext cx="11244960" cy="59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793960" y="1227600"/>
              <a:ext cx="9228960" cy="4800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84600" y="1218240"/>
                <a:ext cx="9247680" cy="481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50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59840" y="270720"/>
              <a:ext cx="8870040" cy="2777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2640" y="263880"/>
                <a:ext cx="8881200" cy="27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343960" y="3265920"/>
              <a:ext cx="7781040" cy="511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6760" y="3259800"/>
                <a:ext cx="779436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946240" y="4538160"/>
              <a:ext cx="2989080" cy="1083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36880" y="4528800"/>
                <a:ext cx="3007800" cy="11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2997360" y="3013920"/>
              <a:ext cx="7391520" cy="2066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88000" y="3004560"/>
                <a:ext cx="7410240" cy="20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980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9440" y="188640"/>
              <a:ext cx="10249200" cy="248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960" y="182520"/>
                <a:ext cx="10261800" cy="24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71080" y="126720"/>
              <a:ext cx="11235600" cy="2583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1720" y="117360"/>
                <a:ext cx="11254320" cy="260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094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9440" y="188640"/>
              <a:ext cx="10249200" cy="248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960" y="182520"/>
                <a:ext cx="10261800" cy="24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60120" y="2810880"/>
              <a:ext cx="8851680" cy="1541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4360" y="2803320"/>
                <a:ext cx="8863560" cy="155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18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20720" y="459360"/>
              <a:ext cx="10571040" cy="3439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6040" y="452880"/>
                <a:ext cx="10582200" cy="345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812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9440" y="188640"/>
              <a:ext cx="10249200" cy="2482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960" y="182520"/>
                <a:ext cx="10261800" cy="24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60120" y="2810880"/>
              <a:ext cx="8851680" cy="1541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4360" y="2803320"/>
                <a:ext cx="8863560" cy="15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046880" y="4476960"/>
              <a:ext cx="7792560" cy="852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40400" y="4471200"/>
                <a:ext cx="7808040" cy="86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897480" y="5054400"/>
              <a:ext cx="9787680" cy="1499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8120" y="5045040"/>
                <a:ext cx="9806400" cy="151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779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4200" y="445680"/>
              <a:ext cx="7862400" cy="3049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7720" y="438840"/>
                <a:ext cx="7872120" cy="306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636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94200" y="445680"/>
              <a:ext cx="7862400" cy="3049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7720" y="438840"/>
                <a:ext cx="7872120" cy="30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296000" y="3691800"/>
              <a:ext cx="7968600" cy="1006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9880" y="3684240"/>
                <a:ext cx="7981560" cy="10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710360" y="4986720"/>
              <a:ext cx="7594920" cy="957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01000" y="4977360"/>
                <a:ext cx="7613640" cy="9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861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00040" y="192600"/>
              <a:ext cx="10418040" cy="3330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2840" y="186120"/>
                <a:ext cx="10432080" cy="33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31200" y="1362960"/>
              <a:ext cx="6570360" cy="2210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1840" y="1353600"/>
                <a:ext cx="6589080" cy="222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498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00040" y="192600"/>
              <a:ext cx="10418040" cy="3330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2840" y="186120"/>
                <a:ext cx="10432080" cy="33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20200" y="3678840"/>
              <a:ext cx="11497680" cy="3159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440" y="3670560"/>
                <a:ext cx="11511360" cy="317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913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94520" y="138960"/>
              <a:ext cx="10397880" cy="5279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1280" y="132480"/>
                <a:ext cx="10407960" cy="52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407000" y="1685880"/>
              <a:ext cx="4285080" cy="3711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01960" y="1678680"/>
                <a:ext cx="4296240" cy="37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5560" y="0"/>
              <a:ext cx="10532880" cy="6646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200" y="-9360"/>
                <a:ext cx="10551600" cy="666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683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63040" y="318960"/>
              <a:ext cx="8490600" cy="5166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4760" y="312120"/>
                <a:ext cx="8506800" cy="51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413080" y="8280"/>
              <a:ext cx="9550800" cy="4487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3720" y="-1080"/>
                <a:ext cx="9569520" cy="450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302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18000" y="216000"/>
              <a:ext cx="9320400" cy="4549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1520" y="209520"/>
                <a:ext cx="9333720" cy="45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72600" y="1015920"/>
              <a:ext cx="11811240" cy="2294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3240" y="1006560"/>
                <a:ext cx="11829960" cy="231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874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5920" y="347040"/>
              <a:ext cx="11197800" cy="3336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360" y="340200"/>
                <a:ext cx="11211480" cy="334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884200" y="8280"/>
              <a:ext cx="6206400" cy="3006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4840" y="-1080"/>
                <a:ext cx="6225120" cy="302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221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5920" y="347040"/>
              <a:ext cx="11197800" cy="3336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360" y="340200"/>
                <a:ext cx="11211480" cy="334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51680" y="3764520"/>
              <a:ext cx="8706240" cy="1970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840" y="3756600"/>
                <a:ext cx="8718480" cy="198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225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65520" y="453240"/>
              <a:ext cx="10061280" cy="3981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1560" y="446760"/>
                <a:ext cx="10069920" cy="399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006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5920" y="347040"/>
              <a:ext cx="11197800" cy="3336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360" y="340200"/>
                <a:ext cx="11211480" cy="334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51680" y="3764520"/>
              <a:ext cx="8706240" cy="1970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840" y="3756600"/>
                <a:ext cx="8718480" cy="19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046240" y="4969080"/>
              <a:ext cx="6707520" cy="1029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40120" y="4962240"/>
                <a:ext cx="6717600" cy="104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144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52000" y="161640"/>
              <a:ext cx="10964520" cy="1833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4800" y="153720"/>
                <a:ext cx="10979280" cy="18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220320" y="516240"/>
              <a:ext cx="2650320" cy="880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10960" y="506880"/>
                <a:ext cx="2669040" cy="89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345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94600" y="189720"/>
              <a:ext cx="10456200" cy="200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320" y="182160"/>
                <a:ext cx="10469880" cy="20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285000" y="1964160"/>
              <a:ext cx="7823520" cy="1922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75640" y="1954800"/>
                <a:ext cx="7842240" cy="194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326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94600" y="189720"/>
              <a:ext cx="10456200" cy="200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320" y="182160"/>
                <a:ext cx="10469880" cy="20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35360" y="2486160"/>
              <a:ext cx="10611360" cy="4250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7440" y="2477520"/>
                <a:ext cx="10628280" cy="426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189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94600" y="189720"/>
              <a:ext cx="10456200" cy="200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320" y="182160"/>
                <a:ext cx="10469880" cy="20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35360" y="2486160"/>
              <a:ext cx="10611360" cy="4250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7440" y="2477520"/>
                <a:ext cx="10628280" cy="426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04120" y="3907440"/>
              <a:ext cx="3058560" cy="2551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8000" y="3900240"/>
                <a:ext cx="3069360" cy="256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114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8760" y="135360"/>
              <a:ext cx="11667240" cy="5546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400" y="126000"/>
                <a:ext cx="11685960" cy="55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541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22360" y="25200"/>
              <a:ext cx="10126440" cy="5088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3000" y="15840"/>
                <a:ext cx="10145160" cy="510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202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75320" y="279360"/>
              <a:ext cx="7747200" cy="4546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960" y="270000"/>
                <a:ext cx="7765920" cy="456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903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48960" y="-8640"/>
              <a:ext cx="8323200" cy="6045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9600" y="-18000"/>
                <a:ext cx="8341920" cy="606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518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18360" y="277560"/>
              <a:ext cx="10871640" cy="5108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0800" y="270720"/>
                <a:ext cx="10885320" cy="51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30120" y="1100520"/>
              <a:ext cx="8966520" cy="796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0760" y="1091160"/>
                <a:ext cx="8985240" cy="81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471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85640" y="177840"/>
              <a:ext cx="9362160" cy="949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9880" y="172440"/>
                <a:ext cx="9373320" cy="9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539160" y="524880"/>
              <a:ext cx="8517600" cy="6248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9800" y="515520"/>
                <a:ext cx="8536320" cy="626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63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85640" y="177840"/>
              <a:ext cx="9362160" cy="949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9880" y="172440"/>
                <a:ext cx="9373320" cy="9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49960" y="1214640"/>
              <a:ext cx="10779480" cy="2604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4560" y="1208160"/>
                <a:ext cx="10789560" cy="261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35040" y="4038480"/>
              <a:ext cx="1388880" cy="1448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680" y="4029120"/>
                <a:ext cx="1407600" cy="14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4847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85640" y="177840"/>
              <a:ext cx="9362160" cy="949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9880" y="172440"/>
                <a:ext cx="9373320" cy="9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49960" y="1214640"/>
              <a:ext cx="10779480" cy="2604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4560" y="1208160"/>
                <a:ext cx="10789560" cy="261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465200" y="3968280"/>
              <a:ext cx="9374760" cy="1298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61600" y="3961080"/>
                <a:ext cx="9384120" cy="131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124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44640" y="214920"/>
              <a:ext cx="11236320" cy="4761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240" y="208080"/>
                <a:ext cx="11246400" cy="47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791320" y="2652120"/>
              <a:ext cx="122400" cy="275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84840" y="2645640"/>
                <a:ext cx="134640" cy="28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808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69200" y="474480"/>
              <a:ext cx="7687440" cy="2273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2360" y="470160"/>
                <a:ext cx="7697160" cy="228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69760" y="4469400"/>
              <a:ext cx="2520" cy="2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65440" y="4464360"/>
                <a:ext cx="11880" cy="1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655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</Words>
  <Application>Microsoft Office PowerPoint</Application>
  <PresentationFormat>Widescreen</PresentationFormat>
  <Paragraphs>1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Tensor Product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 Product</dc:title>
  <dc:creator>akanksha sharma</dc:creator>
  <cp:lastModifiedBy>akanksha sharma</cp:lastModifiedBy>
  <cp:revision>1</cp:revision>
  <dcterms:created xsi:type="dcterms:W3CDTF">2022-03-04T12:16:06Z</dcterms:created>
  <dcterms:modified xsi:type="dcterms:W3CDTF">2022-03-04T12:20:07Z</dcterms:modified>
</cp:coreProperties>
</file>

<file path=docProps/thumbnail.jpeg>
</file>